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9" r:id="rId2"/>
    <p:sldId id="288" r:id="rId3"/>
    <p:sldId id="262" r:id="rId4"/>
    <p:sldId id="266" r:id="rId5"/>
    <p:sldId id="311" r:id="rId6"/>
    <p:sldId id="290" r:id="rId7"/>
    <p:sldId id="291" r:id="rId8"/>
    <p:sldId id="292" r:id="rId9"/>
    <p:sldId id="293" r:id="rId10"/>
    <p:sldId id="312" r:id="rId11"/>
    <p:sldId id="294" r:id="rId12"/>
    <p:sldId id="295" r:id="rId13"/>
    <p:sldId id="296" r:id="rId14"/>
    <p:sldId id="297" r:id="rId15"/>
    <p:sldId id="298" r:id="rId16"/>
    <p:sldId id="313" r:id="rId17"/>
    <p:sldId id="299" r:id="rId18"/>
    <p:sldId id="300" r:id="rId19"/>
    <p:sldId id="301" r:id="rId20"/>
    <p:sldId id="302" r:id="rId21"/>
    <p:sldId id="303" r:id="rId22"/>
    <p:sldId id="304" r:id="rId23"/>
    <p:sldId id="314" r:id="rId24"/>
    <p:sldId id="305" r:id="rId25"/>
    <p:sldId id="306" r:id="rId26"/>
    <p:sldId id="307" r:id="rId27"/>
    <p:sldId id="308" r:id="rId28"/>
    <p:sldId id="258"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8" autoAdjust="0"/>
    <p:restoredTop sz="96404" autoAdjust="0"/>
  </p:normalViewPr>
  <p:slideViewPr>
    <p:cSldViewPr snapToGrid="0">
      <p:cViewPr varScale="1">
        <p:scale>
          <a:sx n="63" d="100"/>
          <a:sy n="63" d="100"/>
        </p:scale>
        <p:origin x="102" y="23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9.png"/><Relationship Id="rId1" Type="http://schemas.openxmlformats.org/officeDocument/2006/relationships/image" Target="../media/image3.png"/></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9.png"/><Relationship Id="rId1" Type="http://schemas.openxmlformats.org/officeDocument/2006/relationships/image" Target="../media/image3.png"/></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image" Target="../media/image9.png"/><Relationship Id="rId1" Type="http://schemas.openxmlformats.org/officeDocument/2006/relationships/image" Target="../media/image3.png"/></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image" Target="../media/image9.png"/><Relationship Id="rId1" Type="http://schemas.openxmlformats.org/officeDocument/2006/relationships/image" Target="../media/image3.png"/></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blipFill>
                <a:blip xmlns:r="http://schemas.openxmlformats.org/officeDocument/2006/relationships" r:embed="rId1"/>
                <a:stretch>
                  <a:fillRect/>
                </a:stretch>
              </a:blip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CAB8-4918-99DC-E7040AF07807}"/>
              </c:ext>
            </c:extLst>
          </c:dPt>
          <c:dPt>
            <c:idx val="1"/>
            <c:bubble3D val="0"/>
            <c:spPr>
              <a:blipFill>
                <a:blip xmlns:r="http://schemas.openxmlformats.org/officeDocument/2006/relationships" r:embed="rId2"/>
                <a:stretch>
                  <a:fillRect/>
                </a:stretch>
              </a:blipFill>
              <a:ln w="19050">
                <a:no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CAB8-4918-99DC-E7040AF07807}"/>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CAB8-4918-99DC-E7040AF07807}"/>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CAB8-4918-99DC-E7040AF07807}"/>
              </c:ext>
            </c:extLst>
          </c:dPt>
          <c:dLbls>
            <c:dLbl>
              <c:idx val="1"/>
              <c:layout>
                <c:manualLayout>
                  <c:x val="0.16141801658052654"/>
                  <c:y val="0.24293219601233093"/>
                </c:manualLayout>
              </c:layout>
              <c:tx>
                <c:rich>
                  <a:bodyPr/>
                  <a:lstStyle/>
                  <a:p>
                    <a:r>
                      <a:rPr lang="en-US"/>
                      <a:t>25%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AB8-4918-99DC-E7040AF07807}"/>
                </c:ext>
              </c:extLst>
            </c:dLbl>
            <c:spPr>
              <a:noFill/>
              <a:ln>
                <a:noFill/>
              </a:ln>
              <a:effectLst/>
            </c:spPr>
            <c:txPr>
              <a:bodyPr rot="0" vert="horz"/>
              <a:lstStyle/>
              <a:p>
                <a:pPr>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CAB8-4918-99DC-E7040AF0780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blipFill>
                <a:blip xmlns:r="http://schemas.openxmlformats.org/officeDocument/2006/relationships" r:embed="rId1"/>
                <a:stretch>
                  <a:fillRect/>
                </a:stretch>
              </a:blip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87F0-41BF-895F-5D118939B1BE}"/>
              </c:ext>
            </c:extLst>
          </c:dPt>
          <c:dPt>
            <c:idx val="1"/>
            <c:bubble3D val="0"/>
            <c:spPr>
              <a:blipFill>
                <a:blip xmlns:r="http://schemas.openxmlformats.org/officeDocument/2006/relationships" r:embed="rId2"/>
                <a:stretch>
                  <a:fillRect/>
                </a:stretch>
              </a:blipFill>
              <a:ln w="19050">
                <a:no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87F0-41BF-895F-5D118939B1BE}"/>
              </c:ext>
            </c:extLst>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87F0-41BF-895F-5D118939B1BE}"/>
              </c:ext>
            </c:extLst>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87F0-41BF-895F-5D118939B1BE}"/>
              </c:ext>
            </c:extLst>
          </c:dPt>
          <c:dLbls>
            <c:dLbl>
              <c:idx val="1"/>
              <c:layout>
                <c:manualLayout>
                  <c:x val="0.23190259807832383"/>
                  <c:y val="-1.0798966810025954E-2"/>
                </c:manualLayout>
              </c:layout>
              <c:tx>
                <c:rich>
                  <a:bodyPr/>
                  <a:lstStyle/>
                  <a:p>
                    <a:r>
                      <a:rPr lang="en-US"/>
                      <a:t>50%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7F0-41BF-895F-5D118939B1BE}"/>
                </c:ext>
              </c:extLst>
            </c:dLbl>
            <c:spPr>
              <a:noFill/>
              <a:ln>
                <a:noFill/>
              </a:ln>
              <a:effectLst/>
            </c:spPr>
            <c:txPr>
              <a:bodyPr rot="0" vert="horz"/>
              <a:lstStyle/>
              <a:p>
                <a:pPr>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c:ext xmlns:c16="http://schemas.microsoft.com/office/drawing/2014/chart" uri="{C3380CC4-5D6E-409C-BE32-E72D297353CC}">
              <c16:uniqueId val="{00000008-87F0-41BF-895F-5D118939B1B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blipFill>
                <a:blip xmlns:r="http://schemas.openxmlformats.org/officeDocument/2006/relationships" r:embed="rId1"/>
                <a:stretch>
                  <a:fillRect/>
                </a:stretch>
              </a:blip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CE70-425F-A6D1-5B277E199F9A}"/>
              </c:ext>
            </c:extLst>
          </c:dPt>
          <c:dPt>
            <c:idx val="1"/>
            <c:bubble3D val="0"/>
            <c:spPr>
              <a:blipFill>
                <a:blip xmlns:r="http://schemas.openxmlformats.org/officeDocument/2006/relationships" r:embed="rId2"/>
                <a:stretch>
                  <a:fillRect/>
                </a:stretch>
              </a:blipFill>
              <a:ln w="19050">
                <a:no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CE70-425F-A6D1-5B277E199F9A}"/>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CE70-425F-A6D1-5B277E199F9A}"/>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CE70-425F-A6D1-5B277E199F9A}"/>
              </c:ext>
            </c:extLst>
          </c:dPt>
          <c:dLbls>
            <c:dLbl>
              <c:idx val="1"/>
              <c:layout>
                <c:manualLayout>
                  <c:x val="0.16494224565541643"/>
                  <c:y val="-0.3623625443556982"/>
                </c:manualLayout>
              </c:layout>
              <c:tx>
                <c:rich>
                  <a:bodyPr/>
                  <a:lstStyle/>
                  <a:p>
                    <a:r>
                      <a:rPr lang="en-US"/>
                      <a:t>75%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E70-425F-A6D1-5B277E199F9A}"/>
                </c:ext>
              </c:extLst>
            </c:dLbl>
            <c:spPr>
              <a:noFill/>
              <a:ln>
                <a:noFill/>
              </a:ln>
              <a:effectLst/>
            </c:spPr>
            <c:txPr>
              <a:bodyPr rot="0" vert="horz"/>
              <a:lstStyle/>
              <a:p>
                <a:pPr>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c:ext xmlns:c16="http://schemas.microsoft.com/office/drawing/2014/chart" uri="{C3380CC4-5D6E-409C-BE32-E72D297353CC}">
              <c16:uniqueId val="{00000008-CE70-425F-A6D1-5B277E199F9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blipFill>
                <a:blip xmlns:r="http://schemas.openxmlformats.org/officeDocument/2006/relationships" r:embed="rId1"/>
                <a:stretch>
                  <a:fillRect/>
                </a:stretch>
              </a:blip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c:ext xmlns:c16="http://schemas.microsoft.com/office/drawing/2014/chart" uri="{C3380CC4-5D6E-409C-BE32-E72D297353CC}">
                <c16:uniqueId val="{00000001-B308-4C0D-B28B-5D943C9C82DB}"/>
              </c:ext>
            </c:extLst>
          </c:dPt>
          <c:dPt>
            <c:idx val="1"/>
            <c:bubble3D val="0"/>
            <c:spPr>
              <a:blipFill>
                <a:blip xmlns:r="http://schemas.openxmlformats.org/officeDocument/2006/relationships" r:embed="rId2"/>
                <a:stretch>
                  <a:fillRect/>
                </a:stretch>
              </a:blipFill>
              <a:ln w="19050">
                <a:no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3-B308-4C0D-B28B-5D943C9C82DB}"/>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5-B308-4C0D-B28B-5D943C9C82DB}"/>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c:ext xmlns:c16="http://schemas.microsoft.com/office/drawing/2014/chart" uri="{C3380CC4-5D6E-409C-BE32-E72D297353CC}">
                <c16:uniqueId val="{00000007-B308-4C0D-B28B-5D943C9C82DB}"/>
              </c:ext>
            </c:extLst>
          </c:dPt>
          <c:dLbls>
            <c:dLbl>
              <c:idx val="1"/>
              <c:layout>
                <c:manualLayout>
                  <c:x val="0.19489819279198028"/>
                  <c:y val="-0.22691242246149276"/>
                </c:manualLayout>
              </c:layout>
              <c:tx>
                <c:rich>
                  <a:bodyPr/>
                  <a:lstStyle/>
                  <a:p>
                    <a:r>
                      <a:rPr lang="en-US"/>
                      <a:t>90%</a:t>
                    </a:r>
                  </a:p>
                </c:rich>
              </c:tx>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 xmlns:c16="http://schemas.microsoft.com/office/drawing/2014/chart" uri="{C3380CC4-5D6E-409C-BE32-E72D297353CC}">
                  <c16:uniqueId val="{00000003-B308-4C0D-B28B-5D943C9C82DB}"/>
                </c:ext>
              </c:extLst>
            </c:dLbl>
            <c:spPr>
              <a:noFill/>
              <a:ln>
                <a:noFill/>
              </a:ln>
              <a:effectLst/>
            </c:spPr>
            <c:txPr>
              <a:bodyPr rot="0" vert="horz"/>
              <a:lstStyle/>
              <a:p>
                <a:pPr>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B308-4C0D-B28B-5D943C9C82D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B160EC-A16E-4C12-99BC-E1B96598F4BF}"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6074FE-2915-4871-9AD4-DCC42AE8B7B4}" type="slidenum">
              <a:rPr lang="zh-CN" altLang="en-US" smtClean="0"/>
              <a:t>‹#›</a:t>
            </a:fld>
            <a:endParaRPr lang="zh-CN" altLang="en-US"/>
          </a:p>
        </p:txBody>
      </p:sp>
    </p:spTree>
    <p:extLst>
      <p:ext uri="{BB962C8B-B14F-4D97-AF65-F5344CB8AC3E}">
        <p14:creationId xmlns:p14="http://schemas.microsoft.com/office/powerpoint/2010/main" val="42123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6074FE-2915-4871-9AD4-DCC42AE8B7B4}" type="slidenum">
              <a:rPr lang="zh-CN" altLang="en-US" smtClean="0"/>
              <a:t>1</a:t>
            </a:fld>
            <a:endParaRPr lang="zh-CN" altLang="en-US"/>
          </a:p>
        </p:txBody>
      </p:sp>
    </p:spTree>
    <p:extLst>
      <p:ext uri="{BB962C8B-B14F-4D97-AF65-F5344CB8AC3E}">
        <p14:creationId xmlns:p14="http://schemas.microsoft.com/office/powerpoint/2010/main" val="3672357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074FE-2915-4871-9AD4-DCC42AE8B7B4}" type="slidenum">
              <a:rPr lang="zh-CN" altLang="en-US" smtClean="0"/>
              <a:t>10</a:t>
            </a:fld>
            <a:endParaRPr lang="zh-CN" altLang="en-US"/>
          </a:p>
        </p:txBody>
      </p:sp>
    </p:spTree>
    <p:extLst>
      <p:ext uri="{BB962C8B-B14F-4D97-AF65-F5344CB8AC3E}">
        <p14:creationId xmlns:p14="http://schemas.microsoft.com/office/powerpoint/2010/main" val="4019638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11</a:t>
            </a:fld>
            <a:endParaRPr lang="zh-CN" altLang="en-US"/>
          </a:p>
        </p:txBody>
      </p:sp>
    </p:spTree>
    <p:extLst>
      <p:ext uri="{BB962C8B-B14F-4D97-AF65-F5344CB8AC3E}">
        <p14:creationId xmlns:p14="http://schemas.microsoft.com/office/powerpoint/2010/main" val="9082339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12</a:t>
            </a:fld>
            <a:endParaRPr lang="zh-CN" altLang="en-US"/>
          </a:p>
        </p:txBody>
      </p:sp>
    </p:spTree>
    <p:extLst>
      <p:ext uri="{BB962C8B-B14F-4D97-AF65-F5344CB8AC3E}">
        <p14:creationId xmlns:p14="http://schemas.microsoft.com/office/powerpoint/2010/main" val="3796825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13</a:t>
            </a:fld>
            <a:endParaRPr lang="zh-CN" altLang="en-US"/>
          </a:p>
        </p:txBody>
      </p:sp>
    </p:spTree>
    <p:extLst>
      <p:ext uri="{BB962C8B-B14F-4D97-AF65-F5344CB8AC3E}">
        <p14:creationId xmlns:p14="http://schemas.microsoft.com/office/powerpoint/2010/main" val="106041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14</a:t>
            </a:fld>
            <a:endParaRPr lang="zh-CN" altLang="en-US"/>
          </a:p>
        </p:txBody>
      </p:sp>
    </p:spTree>
    <p:extLst>
      <p:ext uri="{BB962C8B-B14F-4D97-AF65-F5344CB8AC3E}">
        <p14:creationId xmlns:p14="http://schemas.microsoft.com/office/powerpoint/2010/main" val="140955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15</a:t>
            </a:fld>
            <a:endParaRPr lang="zh-CN" altLang="en-US"/>
          </a:p>
        </p:txBody>
      </p:sp>
    </p:spTree>
    <p:extLst>
      <p:ext uri="{BB962C8B-B14F-4D97-AF65-F5344CB8AC3E}">
        <p14:creationId xmlns:p14="http://schemas.microsoft.com/office/powerpoint/2010/main" val="1963233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074FE-2915-4871-9AD4-DCC42AE8B7B4}" type="slidenum">
              <a:rPr lang="zh-CN" altLang="en-US" smtClean="0"/>
              <a:t>16</a:t>
            </a:fld>
            <a:endParaRPr lang="zh-CN" altLang="en-US"/>
          </a:p>
        </p:txBody>
      </p:sp>
    </p:spTree>
    <p:extLst>
      <p:ext uri="{BB962C8B-B14F-4D97-AF65-F5344CB8AC3E}">
        <p14:creationId xmlns:p14="http://schemas.microsoft.com/office/powerpoint/2010/main" val="2209248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17</a:t>
            </a:fld>
            <a:endParaRPr lang="zh-CN" altLang="en-US"/>
          </a:p>
        </p:txBody>
      </p:sp>
    </p:spTree>
    <p:extLst>
      <p:ext uri="{BB962C8B-B14F-4D97-AF65-F5344CB8AC3E}">
        <p14:creationId xmlns:p14="http://schemas.microsoft.com/office/powerpoint/2010/main" val="4180415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18</a:t>
            </a:fld>
            <a:endParaRPr lang="zh-CN" altLang="en-US"/>
          </a:p>
        </p:txBody>
      </p:sp>
    </p:spTree>
    <p:extLst>
      <p:ext uri="{BB962C8B-B14F-4D97-AF65-F5344CB8AC3E}">
        <p14:creationId xmlns:p14="http://schemas.microsoft.com/office/powerpoint/2010/main" val="784586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19</a:t>
            </a:fld>
            <a:endParaRPr lang="zh-CN" altLang="en-US"/>
          </a:p>
        </p:txBody>
      </p:sp>
    </p:spTree>
    <p:extLst>
      <p:ext uri="{BB962C8B-B14F-4D97-AF65-F5344CB8AC3E}">
        <p14:creationId xmlns:p14="http://schemas.microsoft.com/office/powerpoint/2010/main" val="3931393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6074FE-2915-4871-9AD4-DCC42AE8B7B4}" type="slidenum">
              <a:rPr lang="zh-CN" altLang="en-US" smtClean="0"/>
              <a:t>2</a:t>
            </a:fld>
            <a:endParaRPr lang="zh-CN" altLang="en-US"/>
          </a:p>
        </p:txBody>
      </p:sp>
    </p:spTree>
    <p:extLst>
      <p:ext uri="{BB962C8B-B14F-4D97-AF65-F5344CB8AC3E}">
        <p14:creationId xmlns:p14="http://schemas.microsoft.com/office/powerpoint/2010/main" val="1012999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20</a:t>
            </a:fld>
            <a:endParaRPr lang="zh-CN" altLang="en-US"/>
          </a:p>
        </p:txBody>
      </p:sp>
    </p:spTree>
    <p:extLst>
      <p:ext uri="{BB962C8B-B14F-4D97-AF65-F5344CB8AC3E}">
        <p14:creationId xmlns:p14="http://schemas.microsoft.com/office/powerpoint/2010/main" val="1842159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21</a:t>
            </a:fld>
            <a:endParaRPr lang="zh-CN" altLang="en-US"/>
          </a:p>
        </p:txBody>
      </p:sp>
    </p:spTree>
    <p:extLst>
      <p:ext uri="{BB962C8B-B14F-4D97-AF65-F5344CB8AC3E}">
        <p14:creationId xmlns:p14="http://schemas.microsoft.com/office/powerpoint/2010/main" val="589169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t>22</a:t>
            </a:fld>
            <a:endParaRPr lang="zh-CN" altLang="en-US"/>
          </a:p>
        </p:txBody>
      </p:sp>
    </p:spTree>
    <p:extLst>
      <p:ext uri="{BB962C8B-B14F-4D97-AF65-F5344CB8AC3E}">
        <p14:creationId xmlns:p14="http://schemas.microsoft.com/office/powerpoint/2010/main" val="2057538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074FE-2915-4871-9AD4-DCC42AE8B7B4}" type="slidenum">
              <a:rPr lang="zh-CN" altLang="en-US" smtClean="0"/>
              <a:t>23</a:t>
            </a:fld>
            <a:endParaRPr lang="zh-CN" altLang="en-US"/>
          </a:p>
        </p:txBody>
      </p:sp>
    </p:spTree>
    <p:extLst>
      <p:ext uri="{BB962C8B-B14F-4D97-AF65-F5344CB8AC3E}">
        <p14:creationId xmlns:p14="http://schemas.microsoft.com/office/powerpoint/2010/main" val="2490173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t>24</a:t>
            </a:fld>
            <a:endParaRPr lang="zh-CN" altLang="en-US"/>
          </a:p>
        </p:txBody>
      </p:sp>
    </p:spTree>
    <p:extLst>
      <p:ext uri="{BB962C8B-B14F-4D97-AF65-F5344CB8AC3E}">
        <p14:creationId xmlns:p14="http://schemas.microsoft.com/office/powerpoint/2010/main" val="1990082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t>25</a:t>
            </a:fld>
            <a:endParaRPr lang="zh-CN" altLang="en-US"/>
          </a:p>
        </p:txBody>
      </p:sp>
    </p:spTree>
    <p:extLst>
      <p:ext uri="{BB962C8B-B14F-4D97-AF65-F5344CB8AC3E}">
        <p14:creationId xmlns:p14="http://schemas.microsoft.com/office/powerpoint/2010/main" val="36841961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t>26</a:t>
            </a:fld>
            <a:endParaRPr lang="zh-CN" altLang="en-US"/>
          </a:p>
        </p:txBody>
      </p:sp>
    </p:spTree>
    <p:extLst>
      <p:ext uri="{BB962C8B-B14F-4D97-AF65-F5344CB8AC3E}">
        <p14:creationId xmlns:p14="http://schemas.microsoft.com/office/powerpoint/2010/main" val="38660534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t>27</a:t>
            </a:fld>
            <a:endParaRPr lang="zh-CN" altLang="en-US"/>
          </a:p>
        </p:txBody>
      </p:sp>
    </p:spTree>
    <p:extLst>
      <p:ext uri="{BB962C8B-B14F-4D97-AF65-F5344CB8AC3E}">
        <p14:creationId xmlns:p14="http://schemas.microsoft.com/office/powerpoint/2010/main" val="4197904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6074FE-2915-4871-9AD4-DCC42AE8B7B4}" type="slidenum">
              <a:rPr lang="zh-CN" altLang="en-US" smtClean="0"/>
              <a:t>28</a:t>
            </a:fld>
            <a:endParaRPr lang="zh-CN" altLang="en-US"/>
          </a:p>
        </p:txBody>
      </p:sp>
    </p:spTree>
    <p:extLst>
      <p:ext uri="{BB962C8B-B14F-4D97-AF65-F5344CB8AC3E}">
        <p14:creationId xmlns:p14="http://schemas.microsoft.com/office/powerpoint/2010/main" val="41441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074FE-2915-4871-9AD4-DCC42AE8B7B4}" type="slidenum">
              <a:rPr lang="zh-CN" altLang="en-US" smtClean="0"/>
              <a:t>3</a:t>
            </a:fld>
            <a:endParaRPr lang="zh-CN" altLang="en-US"/>
          </a:p>
        </p:txBody>
      </p:sp>
    </p:spTree>
    <p:extLst>
      <p:ext uri="{BB962C8B-B14F-4D97-AF65-F5344CB8AC3E}">
        <p14:creationId xmlns:p14="http://schemas.microsoft.com/office/powerpoint/2010/main" val="2640269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6074FE-2915-4871-9AD4-DCC42AE8B7B4}" type="slidenum">
              <a:rPr lang="zh-CN" altLang="en-US" smtClean="0"/>
              <a:t>4</a:t>
            </a:fld>
            <a:endParaRPr lang="zh-CN" altLang="en-US"/>
          </a:p>
        </p:txBody>
      </p:sp>
    </p:spTree>
    <p:extLst>
      <p:ext uri="{BB962C8B-B14F-4D97-AF65-F5344CB8AC3E}">
        <p14:creationId xmlns:p14="http://schemas.microsoft.com/office/powerpoint/2010/main" val="3602967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5</a:t>
            </a:fld>
            <a:endParaRPr lang="zh-CN" altLang="en-US"/>
          </a:p>
        </p:txBody>
      </p:sp>
    </p:spTree>
    <p:extLst>
      <p:ext uri="{BB962C8B-B14F-4D97-AF65-F5344CB8AC3E}">
        <p14:creationId xmlns:p14="http://schemas.microsoft.com/office/powerpoint/2010/main" val="2744663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6</a:t>
            </a:fld>
            <a:endParaRPr lang="zh-CN" altLang="en-US"/>
          </a:p>
        </p:txBody>
      </p:sp>
    </p:spTree>
    <p:extLst>
      <p:ext uri="{BB962C8B-B14F-4D97-AF65-F5344CB8AC3E}">
        <p14:creationId xmlns:p14="http://schemas.microsoft.com/office/powerpoint/2010/main" val="2303028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7</a:t>
            </a:fld>
            <a:endParaRPr lang="zh-CN" altLang="en-US"/>
          </a:p>
        </p:txBody>
      </p:sp>
    </p:spTree>
    <p:extLst>
      <p:ext uri="{BB962C8B-B14F-4D97-AF65-F5344CB8AC3E}">
        <p14:creationId xmlns:p14="http://schemas.microsoft.com/office/powerpoint/2010/main" val="1521581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8</a:t>
            </a:fld>
            <a:endParaRPr lang="zh-CN" altLang="en-US"/>
          </a:p>
        </p:txBody>
      </p:sp>
    </p:spTree>
    <p:extLst>
      <p:ext uri="{BB962C8B-B14F-4D97-AF65-F5344CB8AC3E}">
        <p14:creationId xmlns:p14="http://schemas.microsoft.com/office/powerpoint/2010/main" val="3815818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9</a:t>
            </a:fld>
            <a:endParaRPr lang="zh-CN" altLang="en-US"/>
          </a:p>
        </p:txBody>
      </p:sp>
    </p:spTree>
    <p:extLst>
      <p:ext uri="{BB962C8B-B14F-4D97-AF65-F5344CB8AC3E}">
        <p14:creationId xmlns:p14="http://schemas.microsoft.com/office/powerpoint/2010/main" val="4288257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0302122"/>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533229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036058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791687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845030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001512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90885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315949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384374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7548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235550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446668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6" name="直接连接符 5"/>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448297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19464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39400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601645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101962"/>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16742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96459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04A44-FA30-41CC-93B2-CBE1BCCB16A2}" type="datetimeFigureOut">
              <a:rPr lang="zh-CN" altLang="en-US" smtClean="0"/>
              <a:t>2019-02-18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0F771-347B-4D1E-BCA0-9CA38B76661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9.jpeg"/><Relationship Id="rId7"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b="18314"/>
          <a:stretch/>
        </p:blipFill>
        <p:spPr>
          <a:xfrm>
            <a:off x="128530" y="2858877"/>
            <a:ext cx="11883528" cy="4011823"/>
          </a:xfrm>
          <a:prstGeom prst="rect">
            <a:avLst/>
          </a:prstGeom>
        </p:spPr>
      </p:pic>
      <p:sp useBgFill="1">
        <p:nvSpPr>
          <p:cNvPr id="4" name="矩形 3"/>
          <p:cNvSpPr/>
          <p:nvPr/>
        </p:nvSpPr>
        <p:spPr>
          <a:xfrm>
            <a:off x="2644723" y="2813544"/>
            <a:ext cx="6893171" cy="16690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806615" y="2083960"/>
            <a:ext cx="6559045" cy="830997"/>
          </a:xfrm>
          <a:prstGeom prst="rect">
            <a:avLst/>
          </a:prstGeom>
          <a:noFill/>
        </p:spPr>
        <p:txBody>
          <a:bodyPr wrap="square" rtlCol="0">
            <a:spAutoFit/>
          </a:bodyPr>
          <a:lstStyle/>
          <a:p>
            <a:r>
              <a:rPr lang="zh-CN" altLang="en-US" sz="4800" dirty="0">
                <a:blipFill>
                  <a:blip r:embed="rId4"/>
                  <a:stretch>
                    <a:fillRect/>
                  </a:stretch>
                </a:blipFill>
                <a:latin typeface="时尚中黑简体" panose="01010104010101010101" pitchFamily="2" charset="-122"/>
                <a:ea typeface="时尚中黑简体" panose="01010104010101010101" pitchFamily="2" charset="-122"/>
                <a:cs typeface="+mn-ea"/>
                <a:sym typeface="+mn-lt"/>
              </a:rPr>
              <a:t>黑板创意手绘教师说课</a:t>
            </a:r>
          </a:p>
        </p:txBody>
      </p:sp>
      <p:grpSp>
        <p:nvGrpSpPr>
          <p:cNvPr id="11" name="Group 4"/>
          <p:cNvGrpSpPr>
            <a:grpSpLocks noChangeAspect="1"/>
          </p:cNvGrpSpPr>
          <p:nvPr/>
        </p:nvGrpSpPr>
        <p:grpSpPr bwMode="auto">
          <a:xfrm>
            <a:off x="7744604" y="889000"/>
            <a:ext cx="4090415" cy="4778451"/>
            <a:chOff x="3082" y="1214"/>
            <a:chExt cx="1623" cy="1896"/>
          </a:xfrm>
        </p:grpSpPr>
        <p:grpSp>
          <p:nvGrpSpPr>
            <p:cNvPr id="14" name="Group 205"/>
            <p:cNvGrpSpPr/>
            <p:nvPr/>
          </p:nvGrpSpPr>
          <p:grpSpPr bwMode="auto">
            <a:xfrm>
              <a:off x="3082" y="1214"/>
              <a:ext cx="1623" cy="1603"/>
              <a:chOff x="3082" y="1214"/>
              <a:chExt cx="1623" cy="1603"/>
            </a:xfrm>
          </p:grpSpPr>
          <p:sp>
            <p:nvSpPr>
              <p:cNvPr id="265" name="Freeform 5"/>
              <p:cNvSpPr/>
              <p:nvPr/>
            </p:nvSpPr>
            <p:spPr bwMode="auto">
              <a:xfrm>
                <a:off x="3608" y="2103"/>
                <a:ext cx="13"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1" y="0"/>
                      <a:pt x="3" y="0"/>
                      <a:pt x="6" y="0"/>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6" name="Freeform 6"/>
              <p:cNvSpPr/>
              <p:nvPr/>
            </p:nvSpPr>
            <p:spPr bwMode="auto">
              <a:xfrm>
                <a:off x="3576" y="1893"/>
                <a:ext cx="5" cy="0"/>
              </a:xfrm>
              <a:custGeom>
                <a:avLst/>
                <a:gdLst>
                  <a:gd name="T0" fmla="*/ 0 w 2"/>
                  <a:gd name="T1" fmla="*/ 0 w 2"/>
                  <a:gd name="T2" fmla="*/ 0 w 2"/>
                  <a:gd name="T3" fmla="*/ 0 w 2"/>
                  <a:gd name="T4" fmla="*/ 2 w 2"/>
                  <a:gd name="T5" fmla="*/ 2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0" y="0"/>
                      <a:pt x="0" y="0"/>
                      <a:pt x="0" y="0"/>
                    </a:cubicBezTo>
                    <a:cubicBezTo>
                      <a:pt x="1" y="0"/>
                      <a:pt x="1" y="0"/>
                      <a:pt x="2" y="0"/>
                    </a:cubicBezTo>
                    <a:cubicBezTo>
                      <a:pt x="2" y="0"/>
                      <a:pt x="2" y="0"/>
                      <a:pt x="2"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7" name="Freeform 7"/>
              <p:cNvSpPr/>
              <p:nvPr/>
            </p:nvSpPr>
            <p:spPr bwMode="auto">
              <a:xfrm>
                <a:off x="3615" y="1903"/>
                <a:ext cx="0" cy="5"/>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8" name="Freeform 8"/>
              <p:cNvSpPr/>
              <p:nvPr/>
            </p:nvSpPr>
            <p:spPr bwMode="auto">
              <a:xfrm>
                <a:off x="3566" y="1893"/>
                <a:ext cx="6" cy="0"/>
              </a:xfrm>
              <a:custGeom>
                <a:avLst/>
                <a:gdLst>
                  <a:gd name="T0" fmla="*/ 3 w 3"/>
                  <a:gd name="T1" fmla="*/ 3 w 3"/>
                </a:gdLst>
                <a:ahLst/>
                <a:cxnLst>
                  <a:cxn ang="0">
                    <a:pos x="T0" y="0"/>
                  </a:cxn>
                  <a:cxn ang="0">
                    <a:pos x="T1" y="0"/>
                  </a:cxn>
                </a:cxnLst>
                <a:rect l="0" t="0" r="r" b="b"/>
                <a:pathLst>
                  <a:path w="3">
                    <a:moveTo>
                      <a:pt x="3" y="0"/>
                    </a:moveTo>
                    <a:cubicBezTo>
                      <a:pt x="0" y="0"/>
                      <a:pt x="1"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9" name="Freeform 9"/>
              <p:cNvSpPr/>
              <p:nvPr/>
            </p:nvSpPr>
            <p:spPr bwMode="auto">
              <a:xfrm>
                <a:off x="3820" y="2304"/>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0" name="Freeform 10"/>
              <p:cNvSpPr/>
              <p:nvPr/>
            </p:nvSpPr>
            <p:spPr bwMode="auto">
              <a:xfrm>
                <a:off x="3642" y="2209"/>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1"/>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1" name="Freeform 11"/>
              <p:cNvSpPr/>
              <p:nvPr/>
            </p:nvSpPr>
            <p:spPr bwMode="auto">
              <a:xfrm>
                <a:off x="3549" y="2154"/>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0"/>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2" name="Freeform 12"/>
              <p:cNvSpPr/>
              <p:nvPr/>
            </p:nvSpPr>
            <p:spPr bwMode="auto">
              <a:xfrm>
                <a:off x="3610" y="1895"/>
                <a:ext cx="9" cy="8"/>
              </a:xfrm>
              <a:custGeom>
                <a:avLst/>
                <a:gdLst>
                  <a:gd name="T0" fmla="*/ 1 w 4"/>
                  <a:gd name="T1" fmla="*/ 1 h 4"/>
                  <a:gd name="T2" fmla="*/ 1 w 4"/>
                  <a:gd name="T3" fmla="*/ 2 h 4"/>
                  <a:gd name="T4" fmla="*/ 0 w 4"/>
                  <a:gd name="T5" fmla="*/ 2 h 4"/>
                  <a:gd name="T6" fmla="*/ 2 w 4"/>
                  <a:gd name="T7" fmla="*/ 4 h 4"/>
                  <a:gd name="T8" fmla="*/ 2 w 4"/>
                  <a:gd name="T9" fmla="*/ 2 h 4"/>
                  <a:gd name="T10" fmla="*/ 3 w 4"/>
                  <a:gd name="T11" fmla="*/ 1 h 4"/>
                  <a:gd name="T12" fmla="*/ 4 w 4"/>
                  <a:gd name="T13" fmla="*/ 0 h 4"/>
                  <a:gd name="T14" fmla="*/ 4 w 4"/>
                  <a:gd name="T15" fmla="*/ 0 h 4"/>
                  <a:gd name="T16" fmla="*/ 4 w 4"/>
                  <a:gd name="T17" fmla="*/ 0 h 4"/>
                  <a:gd name="T18" fmla="*/ 2 w 4"/>
                  <a:gd name="T19" fmla="*/ 0 h 4"/>
                  <a:gd name="T20" fmla="*/ 2 w 4"/>
                  <a:gd name="T21" fmla="*/ 0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2"/>
                      <a:pt x="1" y="2"/>
                      <a:pt x="1" y="2"/>
                    </a:cubicBezTo>
                    <a:cubicBezTo>
                      <a:pt x="1" y="2"/>
                      <a:pt x="0" y="2"/>
                      <a:pt x="0" y="2"/>
                    </a:cubicBezTo>
                    <a:cubicBezTo>
                      <a:pt x="1" y="2"/>
                      <a:pt x="2" y="3"/>
                      <a:pt x="2" y="4"/>
                    </a:cubicBezTo>
                    <a:cubicBezTo>
                      <a:pt x="2" y="3"/>
                      <a:pt x="2" y="3"/>
                      <a:pt x="2" y="2"/>
                    </a:cubicBezTo>
                    <a:cubicBezTo>
                      <a:pt x="3" y="1"/>
                      <a:pt x="3" y="1"/>
                      <a:pt x="3" y="1"/>
                    </a:cubicBezTo>
                    <a:cubicBezTo>
                      <a:pt x="4" y="0"/>
                      <a:pt x="4" y="0"/>
                      <a:pt x="4" y="0"/>
                    </a:cubicBezTo>
                    <a:cubicBezTo>
                      <a:pt x="4" y="0"/>
                      <a:pt x="4" y="0"/>
                      <a:pt x="4" y="0"/>
                    </a:cubicBezTo>
                    <a:cubicBezTo>
                      <a:pt x="4" y="0"/>
                      <a:pt x="4" y="0"/>
                      <a:pt x="4" y="0"/>
                    </a:cubicBezTo>
                    <a:cubicBezTo>
                      <a:pt x="3" y="0"/>
                      <a:pt x="2" y="0"/>
                      <a:pt x="2" y="0"/>
                    </a:cubicBezTo>
                    <a:cubicBezTo>
                      <a:pt x="2" y="0"/>
                      <a:pt x="2" y="0"/>
                      <a:pt x="2"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3" name="Freeform 13"/>
              <p:cNvSpPr/>
              <p:nvPr/>
            </p:nvSpPr>
            <p:spPr bwMode="auto">
              <a:xfrm>
                <a:off x="3926" y="1914"/>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4" name="Freeform 14"/>
              <p:cNvSpPr/>
              <p:nvPr/>
            </p:nvSpPr>
            <p:spPr bwMode="auto">
              <a:xfrm>
                <a:off x="3810" y="1774"/>
                <a:ext cx="2" cy="4"/>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0" y="2"/>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5" name="Freeform 15"/>
              <p:cNvSpPr/>
              <p:nvPr/>
            </p:nvSpPr>
            <p:spPr bwMode="auto">
              <a:xfrm>
                <a:off x="3846" y="2474"/>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6" name="Freeform 16"/>
              <p:cNvSpPr/>
              <p:nvPr/>
            </p:nvSpPr>
            <p:spPr bwMode="auto">
              <a:xfrm>
                <a:off x="3943" y="2546"/>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7" name="Freeform 17"/>
              <p:cNvSpPr/>
              <p:nvPr/>
            </p:nvSpPr>
            <p:spPr bwMode="auto">
              <a:xfrm>
                <a:off x="3846" y="2474"/>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8" name="Freeform 18"/>
              <p:cNvSpPr/>
              <p:nvPr/>
            </p:nvSpPr>
            <p:spPr bwMode="auto">
              <a:xfrm>
                <a:off x="4156" y="220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9" name="Freeform 19"/>
              <p:cNvSpPr/>
              <p:nvPr/>
            </p:nvSpPr>
            <p:spPr bwMode="auto">
              <a:xfrm>
                <a:off x="4056" y="2213"/>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0" name="Freeform 20"/>
              <p:cNvSpPr/>
              <p:nvPr/>
            </p:nvSpPr>
            <p:spPr bwMode="auto">
              <a:xfrm>
                <a:off x="3837" y="2470"/>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1" name="Freeform 21"/>
              <p:cNvSpPr/>
              <p:nvPr/>
            </p:nvSpPr>
            <p:spPr bwMode="auto">
              <a:xfrm>
                <a:off x="3954" y="2311"/>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2" name="Freeform 22"/>
              <p:cNvSpPr/>
              <p:nvPr/>
            </p:nvSpPr>
            <p:spPr bwMode="auto">
              <a:xfrm>
                <a:off x="3576" y="18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3" name="Freeform 23"/>
              <p:cNvSpPr/>
              <p:nvPr/>
            </p:nvSpPr>
            <p:spPr bwMode="auto">
              <a:xfrm>
                <a:off x="3281" y="25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4" name="Freeform 24"/>
              <p:cNvSpPr/>
              <p:nvPr/>
            </p:nvSpPr>
            <p:spPr bwMode="auto">
              <a:xfrm>
                <a:off x="3364" y="2470"/>
                <a:ext cx="2" cy="4"/>
              </a:xfrm>
              <a:custGeom>
                <a:avLst/>
                <a:gdLst>
                  <a:gd name="T0" fmla="*/ 1 w 1"/>
                  <a:gd name="T1" fmla="*/ 2 h 2"/>
                  <a:gd name="T2" fmla="*/ 1 w 1"/>
                  <a:gd name="T3" fmla="*/ 1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1"/>
                    </a:cubicBezTo>
                    <a:cubicBezTo>
                      <a:pt x="0" y="0"/>
                      <a:pt x="1" y="1"/>
                      <a:pt x="1" y="1"/>
                    </a:cubicBezTo>
                    <a:cubicBezTo>
                      <a:pt x="1"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5" name="Freeform 25"/>
              <p:cNvSpPr/>
              <p:nvPr/>
            </p:nvSpPr>
            <p:spPr bwMode="auto">
              <a:xfrm>
                <a:off x="3360" y="2470"/>
                <a:ext cx="2"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6" name="Freeform 26"/>
              <p:cNvSpPr/>
              <p:nvPr/>
            </p:nvSpPr>
            <p:spPr bwMode="auto">
              <a:xfrm>
                <a:off x="3353" y="2470"/>
                <a:ext cx="3" cy="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0" y="0"/>
                      <a:pt x="1" y="1"/>
                      <a:pt x="0" y="1"/>
                    </a:cubicBezTo>
                    <a:cubicBezTo>
                      <a:pt x="1"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7" name="Freeform 27"/>
              <p:cNvSpPr/>
              <p:nvPr/>
            </p:nvSpPr>
            <p:spPr bwMode="auto">
              <a:xfrm>
                <a:off x="3392" y="2482"/>
                <a:ext cx="2" cy="5"/>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1" y="1"/>
                    </a:cubicBezTo>
                    <a:cubicBezTo>
                      <a:pt x="0"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8" name="Freeform 28"/>
              <p:cNvSpPr/>
              <p:nvPr/>
            </p:nvSpPr>
            <p:spPr bwMode="auto">
              <a:xfrm>
                <a:off x="3390" y="2480"/>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0"/>
                      <a:pt x="0" y="0"/>
                      <a:pt x="0" y="0"/>
                    </a:cubicBezTo>
                    <a:cubicBezTo>
                      <a:pt x="0" y="2"/>
                      <a:pt x="1"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9" name="Freeform 29"/>
              <p:cNvSpPr/>
              <p:nvPr/>
            </p:nvSpPr>
            <p:spPr bwMode="auto">
              <a:xfrm>
                <a:off x="3341" y="2474"/>
                <a:ext cx="2" cy="4"/>
              </a:xfrm>
              <a:custGeom>
                <a:avLst/>
                <a:gdLst>
                  <a:gd name="T0" fmla="*/ 1 w 1"/>
                  <a:gd name="T1" fmla="*/ 1 h 2"/>
                  <a:gd name="T2" fmla="*/ 0 w 1"/>
                  <a:gd name="T3" fmla="*/ 0 h 2"/>
                  <a:gd name="T4" fmla="*/ 1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0" y="0"/>
                      <a:pt x="0" y="0"/>
                      <a:pt x="0" y="0"/>
                    </a:cubicBezTo>
                    <a:cubicBezTo>
                      <a:pt x="0" y="1"/>
                      <a:pt x="1" y="1"/>
                      <a:pt x="1" y="2"/>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0" name="Freeform 30"/>
              <p:cNvSpPr/>
              <p:nvPr/>
            </p:nvSpPr>
            <p:spPr bwMode="auto">
              <a:xfrm>
                <a:off x="3822" y="2279"/>
                <a:ext cx="5" cy="4"/>
              </a:xfrm>
              <a:custGeom>
                <a:avLst/>
                <a:gdLst>
                  <a:gd name="T0" fmla="*/ 1 w 2"/>
                  <a:gd name="T1" fmla="*/ 0 h 2"/>
                  <a:gd name="T2" fmla="*/ 0 w 2"/>
                  <a:gd name="T3" fmla="*/ 1 h 2"/>
                  <a:gd name="T4" fmla="*/ 0 w 2"/>
                  <a:gd name="T5" fmla="*/ 2 h 2"/>
                  <a:gd name="T6" fmla="*/ 1 w 2"/>
                  <a:gd name="T7" fmla="*/ 0 h 2"/>
                </a:gdLst>
                <a:ahLst/>
                <a:cxnLst>
                  <a:cxn ang="0">
                    <a:pos x="T0" y="T1"/>
                  </a:cxn>
                  <a:cxn ang="0">
                    <a:pos x="T2" y="T3"/>
                  </a:cxn>
                  <a:cxn ang="0">
                    <a:pos x="T4" y="T5"/>
                  </a:cxn>
                  <a:cxn ang="0">
                    <a:pos x="T6" y="T7"/>
                  </a:cxn>
                </a:cxnLst>
                <a:rect l="0" t="0" r="r" b="b"/>
                <a:pathLst>
                  <a:path w="2" h="2">
                    <a:moveTo>
                      <a:pt x="1" y="0"/>
                    </a:moveTo>
                    <a:cubicBezTo>
                      <a:pt x="1" y="0"/>
                      <a:pt x="0" y="1"/>
                      <a:pt x="0" y="1"/>
                    </a:cubicBezTo>
                    <a:cubicBezTo>
                      <a:pt x="0" y="2"/>
                      <a:pt x="0" y="2"/>
                      <a:pt x="0" y="2"/>
                    </a:cubicBezTo>
                    <a:cubicBezTo>
                      <a:pt x="1"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1" name="Freeform 31"/>
              <p:cNvSpPr/>
              <p:nvPr/>
            </p:nvSpPr>
            <p:spPr bwMode="auto">
              <a:xfrm>
                <a:off x="3292" y="2529"/>
                <a:ext cx="2" cy="2"/>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0" y="0"/>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2" name="Freeform 32"/>
              <p:cNvSpPr/>
              <p:nvPr/>
            </p:nvSpPr>
            <p:spPr bwMode="auto">
              <a:xfrm>
                <a:off x="3699" y="2796"/>
                <a:ext cx="7" cy="5"/>
              </a:xfrm>
              <a:custGeom>
                <a:avLst/>
                <a:gdLst>
                  <a:gd name="T0" fmla="*/ 2 w 3"/>
                  <a:gd name="T1" fmla="*/ 2 h 2"/>
                  <a:gd name="T2" fmla="*/ 2 w 3"/>
                  <a:gd name="T3" fmla="*/ 0 h 2"/>
                  <a:gd name="T4" fmla="*/ 2 w 3"/>
                  <a:gd name="T5" fmla="*/ 2 h 2"/>
                </a:gdLst>
                <a:ahLst/>
                <a:cxnLst>
                  <a:cxn ang="0">
                    <a:pos x="T0" y="T1"/>
                  </a:cxn>
                  <a:cxn ang="0">
                    <a:pos x="T2" y="T3"/>
                  </a:cxn>
                  <a:cxn ang="0">
                    <a:pos x="T4" y="T5"/>
                  </a:cxn>
                </a:cxnLst>
                <a:rect l="0" t="0" r="r" b="b"/>
                <a:pathLst>
                  <a:path w="3" h="2">
                    <a:moveTo>
                      <a:pt x="2" y="2"/>
                    </a:moveTo>
                    <a:cubicBezTo>
                      <a:pt x="3" y="1"/>
                      <a:pt x="2" y="0"/>
                      <a:pt x="2" y="0"/>
                    </a:cubicBezTo>
                    <a:cubicBezTo>
                      <a:pt x="0" y="0"/>
                      <a:pt x="3"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3" name="Freeform 33"/>
              <p:cNvSpPr/>
              <p:nvPr/>
            </p:nvSpPr>
            <p:spPr bwMode="auto">
              <a:xfrm>
                <a:off x="4616" y="1870"/>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0" y="1"/>
                      <a:pt x="0" y="1"/>
                      <a:pt x="0" y="1"/>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4" name="Freeform 34"/>
              <p:cNvSpPr/>
              <p:nvPr/>
            </p:nvSpPr>
            <p:spPr bwMode="auto">
              <a:xfrm>
                <a:off x="3262" y="2567"/>
                <a:ext cx="4" cy="4"/>
              </a:xfrm>
              <a:custGeom>
                <a:avLst/>
                <a:gdLst>
                  <a:gd name="T0" fmla="*/ 0 w 4"/>
                  <a:gd name="T1" fmla="*/ 2 h 4"/>
                  <a:gd name="T2" fmla="*/ 4 w 4"/>
                  <a:gd name="T3" fmla="*/ 4 h 4"/>
                  <a:gd name="T4" fmla="*/ 0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4" y="4"/>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5" name="Freeform 35"/>
              <p:cNvSpPr/>
              <p:nvPr/>
            </p:nvSpPr>
            <p:spPr bwMode="auto">
              <a:xfrm>
                <a:off x="3570" y="1893"/>
                <a:ext cx="6" cy="6"/>
              </a:xfrm>
              <a:custGeom>
                <a:avLst/>
                <a:gdLst>
                  <a:gd name="T0" fmla="*/ 1 w 3"/>
                  <a:gd name="T1" fmla="*/ 0 h 3"/>
                  <a:gd name="T2" fmla="*/ 1 w 3"/>
                  <a:gd name="T3" fmla="*/ 0 h 3"/>
                  <a:gd name="T4" fmla="*/ 1 w 3"/>
                  <a:gd name="T5" fmla="*/ 0 h 3"/>
                  <a:gd name="T6" fmla="*/ 1 w 3"/>
                  <a:gd name="T7" fmla="*/ 0 h 3"/>
                  <a:gd name="T8" fmla="*/ 1 w 3"/>
                  <a:gd name="T9" fmla="*/ 0 h 3"/>
                  <a:gd name="T10" fmla="*/ 2 w 3"/>
                  <a:gd name="T11" fmla="*/ 1 h 3"/>
                  <a:gd name="T12" fmla="*/ 0 w 3"/>
                  <a:gd name="T13" fmla="*/ 2 h 3"/>
                  <a:gd name="T14" fmla="*/ 2 w 3"/>
                  <a:gd name="T15" fmla="*/ 2 h 3"/>
                  <a:gd name="T16" fmla="*/ 3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cubicBezTo>
                      <a:pt x="1" y="0"/>
                      <a:pt x="1" y="0"/>
                      <a:pt x="1" y="0"/>
                    </a:cubicBezTo>
                    <a:cubicBezTo>
                      <a:pt x="1" y="0"/>
                      <a:pt x="1" y="0"/>
                      <a:pt x="1" y="0"/>
                    </a:cubicBezTo>
                    <a:cubicBezTo>
                      <a:pt x="1" y="0"/>
                      <a:pt x="1" y="0"/>
                      <a:pt x="1" y="0"/>
                    </a:cubicBezTo>
                    <a:cubicBezTo>
                      <a:pt x="1" y="0"/>
                      <a:pt x="1" y="0"/>
                      <a:pt x="1" y="0"/>
                    </a:cubicBezTo>
                    <a:cubicBezTo>
                      <a:pt x="2" y="1"/>
                      <a:pt x="2" y="1"/>
                      <a:pt x="2" y="1"/>
                    </a:cubicBezTo>
                    <a:cubicBezTo>
                      <a:pt x="1" y="2"/>
                      <a:pt x="0" y="0"/>
                      <a:pt x="0" y="2"/>
                    </a:cubicBezTo>
                    <a:cubicBezTo>
                      <a:pt x="0" y="3"/>
                      <a:pt x="1" y="3"/>
                      <a:pt x="2" y="2"/>
                    </a:cubicBezTo>
                    <a:cubicBezTo>
                      <a:pt x="3" y="0"/>
                      <a:pt x="3" y="0"/>
                      <a:pt x="3" y="0"/>
                    </a:cubicBezTo>
                    <a:cubicBezTo>
                      <a:pt x="3"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6" name="Freeform 36"/>
              <p:cNvSpPr/>
              <p:nvPr/>
            </p:nvSpPr>
            <p:spPr bwMode="auto">
              <a:xfrm>
                <a:off x="3207" y="2465"/>
                <a:ext cx="183" cy="174"/>
              </a:xfrm>
              <a:custGeom>
                <a:avLst/>
                <a:gdLst>
                  <a:gd name="T0" fmla="*/ 83 w 86"/>
                  <a:gd name="T1" fmla="*/ 5 h 82"/>
                  <a:gd name="T2" fmla="*/ 80 w 86"/>
                  <a:gd name="T3" fmla="*/ 4 h 82"/>
                  <a:gd name="T4" fmla="*/ 77 w 86"/>
                  <a:gd name="T5" fmla="*/ 8 h 82"/>
                  <a:gd name="T6" fmla="*/ 76 w 86"/>
                  <a:gd name="T7" fmla="*/ 6 h 82"/>
                  <a:gd name="T8" fmla="*/ 72 w 86"/>
                  <a:gd name="T9" fmla="*/ 7 h 82"/>
                  <a:gd name="T10" fmla="*/ 70 w 86"/>
                  <a:gd name="T11" fmla="*/ 4 h 82"/>
                  <a:gd name="T12" fmla="*/ 67 w 86"/>
                  <a:gd name="T13" fmla="*/ 1 h 82"/>
                  <a:gd name="T14" fmla="*/ 68 w 86"/>
                  <a:gd name="T15" fmla="*/ 6 h 82"/>
                  <a:gd name="T16" fmla="*/ 70 w 86"/>
                  <a:gd name="T17" fmla="*/ 10 h 82"/>
                  <a:gd name="T18" fmla="*/ 65 w 86"/>
                  <a:gd name="T19" fmla="*/ 6 h 82"/>
                  <a:gd name="T20" fmla="*/ 65 w 86"/>
                  <a:gd name="T21" fmla="*/ 8 h 82"/>
                  <a:gd name="T22" fmla="*/ 62 w 86"/>
                  <a:gd name="T23" fmla="*/ 6 h 82"/>
                  <a:gd name="T24" fmla="*/ 61 w 86"/>
                  <a:gd name="T25" fmla="*/ 8 h 82"/>
                  <a:gd name="T26" fmla="*/ 59 w 86"/>
                  <a:gd name="T27" fmla="*/ 9 h 82"/>
                  <a:gd name="T28" fmla="*/ 62 w 86"/>
                  <a:gd name="T29" fmla="*/ 15 h 82"/>
                  <a:gd name="T30" fmla="*/ 58 w 86"/>
                  <a:gd name="T31" fmla="*/ 10 h 82"/>
                  <a:gd name="T32" fmla="*/ 57 w 86"/>
                  <a:gd name="T33" fmla="*/ 12 h 82"/>
                  <a:gd name="T34" fmla="*/ 53 w 86"/>
                  <a:gd name="T35" fmla="*/ 17 h 82"/>
                  <a:gd name="T36" fmla="*/ 51 w 86"/>
                  <a:gd name="T37" fmla="*/ 19 h 82"/>
                  <a:gd name="T38" fmla="*/ 48 w 86"/>
                  <a:gd name="T39" fmla="*/ 22 h 82"/>
                  <a:gd name="T40" fmla="*/ 48 w 86"/>
                  <a:gd name="T41" fmla="*/ 24 h 82"/>
                  <a:gd name="T42" fmla="*/ 46 w 86"/>
                  <a:gd name="T43" fmla="*/ 24 h 82"/>
                  <a:gd name="T44" fmla="*/ 45 w 86"/>
                  <a:gd name="T45" fmla="*/ 25 h 82"/>
                  <a:gd name="T46" fmla="*/ 46 w 86"/>
                  <a:gd name="T47" fmla="*/ 27 h 82"/>
                  <a:gd name="T48" fmla="*/ 43 w 86"/>
                  <a:gd name="T49" fmla="*/ 28 h 82"/>
                  <a:gd name="T50" fmla="*/ 40 w 86"/>
                  <a:gd name="T51" fmla="*/ 30 h 82"/>
                  <a:gd name="T52" fmla="*/ 38 w 86"/>
                  <a:gd name="T53" fmla="*/ 32 h 82"/>
                  <a:gd name="T54" fmla="*/ 36 w 86"/>
                  <a:gd name="T55" fmla="*/ 34 h 82"/>
                  <a:gd name="T56" fmla="*/ 36 w 86"/>
                  <a:gd name="T57" fmla="*/ 37 h 82"/>
                  <a:gd name="T58" fmla="*/ 34 w 86"/>
                  <a:gd name="T59" fmla="*/ 36 h 82"/>
                  <a:gd name="T60" fmla="*/ 34 w 86"/>
                  <a:gd name="T61" fmla="*/ 37 h 82"/>
                  <a:gd name="T62" fmla="*/ 31 w 86"/>
                  <a:gd name="T63" fmla="*/ 41 h 82"/>
                  <a:gd name="T64" fmla="*/ 32 w 86"/>
                  <a:gd name="T65" fmla="*/ 45 h 82"/>
                  <a:gd name="T66" fmla="*/ 31 w 86"/>
                  <a:gd name="T67" fmla="*/ 48 h 82"/>
                  <a:gd name="T68" fmla="*/ 28 w 86"/>
                  <a:gd name="T69" fmla="*/ 47 h 82"/>
                  <a:gd name="T70" fmla="*/ 25 w 86"/>
                  <a:gd name="T71" fmla="*/ 53 h 82"/>
                  <a:gd name="T72" fmla="*/ 24 w 86"/>
                  <a:gd name="T73" fmla="*/ 55 h 82"/>
                  <a:gd name="T74" fmla="*/ 18 w 86"/>
                  <a:gd name="T75" fmla="*/ 59 h 82"/>
                  <a:gd name="T76" fmla="*/ 15 w 86"/>
                  <a:gd name="T77" fmla="*/ 59 h 82"/>
                  <a:gd name="T78" fmla="*/ 14 w 86"/>
                  <a:gd name="T79" fmla="*/ 60 h 82"/>
                  <a:gd name="T80" fmla="*/ 11 w 86"/>
                  <a:gd name="T81" fmla="*/ 69 h 82"/>
                  <a:gd name="T82" fmla="*/ 2 w 86"/>
                  <a:gd name="T83" fmla="*/ 75 h 82"/>
                  <a:gd name="T84" fmla="*/ 23 w 86"/>
                  <a:gd name="T85" fmla="*/ 72 h 82"/>
                  <a:gd name="T86" fmla="*/ 28 w 86"/>
                  <a:gd name="T87" fmla="*/ 68 h 82"/>
                  <a:gd name="T88" fmla="*/ 42 w 86"/>
                  <a:gd name="T89" fmla="*/ 48 h 82"/>
                  <a:gd name="T90" fmla="*/ 49 w 86"/>
                  <a:gd name="T91" fmla="*/ 45 h 82"/>
                  <a:gd name="T92" fmla="*/ 55 w 86"/>
                  <a:gd name="T93" fmla="*/ 43 h 82"/>
                  <a:gd name="T94" fmla="*/ 63 w 86"/>
                  <a:gd name="T95" fmla="*/ 35 h 82"/>
                  <a:gd name="T96" fmla="*/ 68 w 86"/>
                  <a:gd name="T97" fmla="*/ 31 h 82"/>
                  <a:gd name="T98" fmla="*/ 74 w 86"/>
                  <a:gd name="T99" fmla="*/ 23 h 82"/>
                  <a:gd name="T100" fmla="*/ 75 w 86"/>
                  <a:gd name="T101" fmla="*/ 16 h 82"/>
                  <a:gd name="T102" fmla="*/ 82 w 86"/>
                  <a:gd name="T103" fmla="*/ 14 h 82"/>
                  <a:gd name="T104" fmla="*/ 84 w 86"/>
                  <a:gd name="T105" fmla="*/ 13 h 82"/>
                  <a:gd name="T106" fmla="*/ 84 w 86"/>
                  <a:gd name="T10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2">
                    <a:moveTo>
                      <a:pt x="84" y="7"/>
                    </a:moveTo>
                    <a:cubicBezTo>
                      <a:pt x="85" y="8"/>
                      <a:pt x="85" y="9"/>
                      <a:pt x="86" y="10"/>
                    </a:cubicBezTo>
                    <a:cubicBezTo>
                      <a:pt x="85" y="6"/>
                      <a:pt x="85" y="6"/>
                      <a:pt x="85" y="6"/>
                    </a:cubicBezTo>
                    <a:cubicBezTo>
                      <a:pt x="85" y="7"/>
                      <a:pt x="85" y="6"/>
                      <a:pt x="84" y="5"/>
                    </a:cubicBezTo>
                    <a:cubicBezTo>
                      <a:pt x="84" y="6"/>
                      <a:pt x="84" y="6"/>
                      <a:pt x="84" y="6"/>
                    </a:cubicBezTo>
                    <a:cubicBezTo>
                      <a:pt x="83" y="5"/>
                      <a:pt x="83" y="5"/>
                      <a:pt x="83" y="5"/>
                    </a:cubicBezTo>
                    <a:cubicBezTo>
                      <a:pt x="83" y="5"/>
                      <a:pt x="82" y="4"/>
                      <a:pt x="82" y="6"/>
                    </a:cubicBezTo>
                    <a:cubicBezTo>
                      <a:pt x="83" y="7"/>
                      <a:pt x="83" y="7"/>
                      <a:pt x="83" y="7"/>
                    </a:cubicBezTo>
                    <a:cubicBezTo>
                      <a:pt x="83" y="7"/>
                      <a:pt x="84" y="9"/>
                      <a:pt x="83" y="8"/>
                    </a:cubicBezTo>
                    <a:cubicBezTo>
                      <a:pt x="82" y="6"/>
                      <a:pt x="82" y="6"/>
                      <a:pt x="82" y="6"/>
                    </a:cubicBezTo>
                    <a:cubicBezTo>
                      <a:pt x="82" y="6"/>
                      <a:pt x="82" y="6"/>
                      <a:pt x="82" y="6"/>
                    </a:cubicBezTo>
                    <a:cubicBezTo>
                      <a:pt x="80" y="4"/>
                      <a:pt x="80" y="4"/>
                      <a:pt x="80" y="4"/>
                    </a:cubicBezTo>
                    <a:cubicBezTo>
                      <a:pt x="82" y="7"/>
                      <a:pt x="80" y="5"/>
                      <a:pt x="81" y="6"/>
                    </a:cubicBezTo>
                    <a:cubicBezTo>
                      <a:pt x="80" y="6"/>
                      <a:pt x="80" y="6"/>
                      <a:pt x="80" y="6"/>
                    </a:cubicBezTo>
                    <a:cubicBezTo>
                      <a:pt x="79" y="5"/>
                      <a:pt x="81" y="7"/>
                      <a:pt x="81" y="7"/>
                    </a:cubicBezTo>
                    <a:cubicBezTo>
                      <a:pt x="80" y="7"/>
                      <a:pt x="79" y="5"/>
                      <a:pt x="79" y="4"/>
                    </a:cubicBezTo>
                    <a:cubicBezTo>
                      <a:pt x="78" y="4"/>
                      <a:pt x="79" y="6"/>
                      <a:pt x="77" y="5"/>
                    </a:cubicBezTo>
                    <a:cubicBezTo>
                      <a:pt x="77" y="5"/>
                      <a:pt x="77" y="6"/>
                      <a:pt x="77" y="8"/>
                    </a:cubicBezTo>
                    <a:cubicBezTo>
                      <a:pt x="77" y="8"/>
                      <a:pt x="76" y="5"/>
                      <a:pt x="76" y="6"/>
                    </a:cubicBezTo>
                    <a:cubicBezTo>
                      <a:pt x="75" y="5"/>
                      <a:pt x="74" y="3"/>
                      <a:pt x="74" y="2"/>
                    </a:cubicBezTo>
                    <a:cubicBezTo>
                      <a:pt x="74" y="2"/>
                      <a:pt x="73" y="1"/>
                      <a:pt x="73" y="2"/>
                    </a:cubicBezTo>
                    <a:cubicBezTo>
                      <a:pt x="73" y="1"/>
                      <a:pt x="72" y="0"/>
                      <a:pt x="72" y="0"/>
                    </a:cubicBezTo>
                    <a:cubicBezTo>
                      <a:pt x="73" y="1"/>
                      <a:pt x="74" y="3"/>
                      <a:pt x="74" y="3"/>
                    </a:cubicBezTo>
                    <a:cubicBezTo>
                      <a:pt x="76" y="5"/>
                      <a:pt x="74" y="4"/>
                      <a:pt x="76" y="6"/>
                    </a:cubicBezTo>
                    <a:cubicBezTo>
                      <a:pt x="75" y="6"/>
                      <a:pt x="74" y="6"/>
                      <a:pt x="74" y="7"/>
                    </a:cubicBezTo>
                    <a:cubicBezTo>
                      <a:pt x="74" y="7"/>
                      <a:pt x="73" y="5"/>
                      <a:pt x="73" y="4"/>
                    </a:cubicBezTo>
                    <a:cubicBezTo>
                      <a:pt x="73" y="6"/>
                      <a:pt x="73" y="7"/>
                      <a:pt x="73" y="7"/>
                    </a:cubicBezTo>
                    <a:cubicBezTo>
                      <a:pt x="74" y="8"/>
                      <a:pt x="74" y="8"/>
                      <a:pt x="75" y="10"/>
                    </a:cubicBezTo>
                    <a:cubicBezTo>
                      <a:pt x="75" y="10"/>
                      <a:pt x="75" y="11"/>
                      <a:pt x="75" y="11"/>
                    </a:cubicBezTo>
                    <a:cubicBezTo>
                      <a:pt x="74" y="9"/>
                      <a:pt x="72" y="7"/>
                      <a:pt x="72" y="7"/>
                    </a:cubicBezTo>
                    <a:cubicBezTo>
                      <a:pt x="71" y="5"/>
                      <a:pt x="73" y="7"/>
                      <a:pt x="71" y="5"/>
                    </a:cubicBezTo>
                    <a:cubicBezTo>
                      <a:pt x="70" y="3"/>
                      <a:pt x="71" y="2"/>
                      <a:pt x="72" y="3"/>
                    </a:cubicBezTo>
                    <a:cubicBezTo>
                      <a:pt x="71" y="1"/>
                      <a:pt x="71" y="3"/>
                      <a:pt x="70" y="1"/>
                    </a:cubicBezTo>
                    <a:cubicBezTo>
                      <a:pt x="70" y="1"/>
                      <a:pt x="70" y="3"/>
                      <a:pt x="70" y="3"/>
                    </a:cubicBezTo>
                    <a:cubicBezTo>
                      <a:pt x="71" y="4"/>
                      <a:pt x="71" y="4"/>
                      <a:pt x="71" y="5"/>
                    </a:cubicBezTo>
                    <a:cubicBezTo>
                      <a:pt x="72" y="8"/>
                      <a:pt x="70" y="4"/>
                      <a:pt x="70" y="4"/>
                    </a:cubicBezTo>
                    <a:cubicBezTo>
                      <a:pt x="69" y="3"/>
                      <a:pt x="69" y="3"/>
                      <a:pt x="69" y="3"/>
                    </a:cubicBezTo>
                    <a:cubicBezTo>
                      <a:pt x="69" y="3"/>
                      <a:pt x="69" y="4"/>
                      <a:pt x="69" y="4"/>
                    </a:cubicBezTo>
                    <a:cubicBezTo>
                      <a:pt x="67" y="2"/>
                      <a:pt x="69" y="4"/>
                      <a:pt x="68" y="2"/>
                    </a:cubicBezTo>
                    <a:cubicBezTo>
                      <a:pt x="67" y="0"/>
                      <a:pt x="67" y="0"/>
                      <a:pt x="67" y="0"/>
                    </a:cubicBezTo>
                    <a:cubicBezTo>
                      <a:pt x="66" y="0"/>
                      <a:pt x="68" y="2"/>
                      <a:pt x="67" y="2"/>
                    </a:cubicBezTo>
                    <a:cubicBezTo>
                      <a:pt x="67" y="1"/>
                      <a:pt x="67" y="1"/>
                      <a:pt x="67" y="1"/>
                    </a:cubicBezTo>
                    <a:cubicBezTo>
                      <a:pt x="67" y="2"/>
                      <a:pt x="67" y="2"/>
                      <a:pt x="67" y="2"/>
                    </a:cubicBezTo>
                    <a:cubicBezTo>
                      <a:pt x="68" y="3"/>
                      <a:pt x="69" y="4"/>
                      <a:pt x="69" y="4"/>
                    </a:cubicBezTo>
                    <a:cubicBezTo>
                      <a:pt x="70" y="7"/>
                      <a:pt x="69" y="4"/>
                      <a:pt x="69" y="5"/>
                    </a:cubicBezTo>
                    <a:cubicBezTo>
                      <a:pt x="69" y="7"/>
                      <a:pt x="69" y="5"/>
                      <a:pt x="70" y="6"/>
                    </a:cubicBezTo>
                    <a:cubicBezTo>
                      <a:pt x="71" y="8"/>
                      <a:pt x="70" y="8"/>
                      <a:pt x="70" y="8"/>
                    </a:cubicBezTo>
                    <a:cubicBezTo>
                      <a:pt x="70" y="9"/>
                      <a:pt x="69" y="7"/>
                      <a:pt x="68" y="6"/>
                    </a:cubicBezTo>
                    <a:cubicBezTo>
                      <a:pt x="68" y="6"/>
                      <a:pt x="68" y="5"/>
                      <a:pt x="69" y="6"/>
                    </a:cubicBezTo>
                    <a:cubicBezTo>
                      <a:pt x="68" y="4"/>
                      <a:pt x="67" y="3"/>
                      <a:pt x="66" y="2"/>
                    </a:cubicBezTo>
                    <a:cubicBezTo>
                      <a:pt x="65" y="1"/>
                      <a:pt x="67" y="4"/>
                      <a:pt x="67" y="4"/>
                    </a:cubicBezTo>
                    <a:cubicBezTo>
                      <a:pt x="67" y="3"/>
                      <a:pt x="68" y="5"/>
                      <a:pt x="68" y="6"/>
                    </a:cubicBezTo>
                    <a:cubicBezTo>
                      <a:pt x="70" y="10"/>
                      <a:pt x="66" y="3"/>
                      <a:pt x="66" y="4"/>
                    </a:cubicBezTo>
                    <a:cubicBezTo>
                      <a:pt x="68" y="6"/>
                      <a:pt x="67" y="8"/>
                      <a:pt x="70" y="10"/>
                    </a:cubicBezTo>
                    <a:cubicBezTo>
                      <a:pt x="70" y="11"/>
                      <a:pt x="70" y="12"/>
                      <a:pt x="70" y="12"/>
                    </a:cubicBezTo>
                    <a:cubicBezTo>
                      <a:pt x="69" y="10"/>
                      <a:pt x="69" y="10"/>
                      <a:pt x="68" y="8"/>
                    </a:cubicBezTo>
                    <a:cubicBezTo>
                      <a:pt x="68" y="9"/>
                      <a:pt x="68" y="9"/>
                      <a:pt x="68" y="9"/>
                    </a:cubicBezTo>
                    <a:cubicBezTo>
                      <a:pt x="66" y="6"/>
                      <a:pt x="66" y="6"/>
                      <a:pt x="66" y="6"/>
                    </a:cubicBezTo>
                    <a:cubicBezTo>
                      <a:pt x="64" y="3"/>
                      <a:pt x="64" y="3"/>
                      <a:pt x="64" y="3"/>
                    </a:cubicBezTo>
                    <a:cubicBezTo>
                      <a:pt x="64" y="4"/>
                      <a:pt x="65" y="5"/>
                      <a:pt x="65" y="6"/>
                    </a:cubicBezTo>
                    <a:cubicBezTo>
                      <a:pt x="64" y="5"/>
                      <a:pt x="64" y="4"/>
                      <a:pt x="64" y="4"/>
                    </a:cubicBezTo>
                    <a:cubicBezTo>
                      <a:pt x="64" y="5"/>
                      <a:pt x="65" y="7"/>
                      <a:pt x="65" y="7"/>
                    </a:cubicBezTo>
                    <a:cubicBezTo>
                      <a:pt x="65" y="7"/>
                      <a:pt x="64" y="6"/>
                      <a:pt x="63" y="5"/>
                    </a:cubicBezTo>
                    <a:cubicBezTo>
                      <a:pt x="63" y="4"/>
                      <a:pt x="63" y="4"/>
                      <a:pt x="63" y="4"/>
                    </a:cubicBezTo>
                    <a:cubicBezTo>
                      <a:pt x="63" y="5"/>
                      <a:pt x="62" y="3"/>
                      <a:pt x="62" y="4"/>
                    </a:cubicBezTo>
                    <a:cubicBezTo>
                      <a:pt x="63" y="5"/>
                      <a:pt x="64" y="6"/>
                      <a:pt x="65" y="8"/>
                    </a:cubicBezTo>
                    <a:cubicBezTo>
                      <a:pt x="65" y="8"/>
                      <a:pt x="64" y="7"/>
                      <a:pt x="64" y="7"/>
                    </a:cubicBezTo>
                    <a:cubicBezTo>
                      <a:pt x="63" y="6"/>
                      <a:pt x="63" y="6"/>
                      <a:pt x="63" y="6"/>
                    </a:cubicBezTo>
                    <a:cubicBezTo>
                      <a:pt x="63" y="7"/>
                      <a:pt x="62" y="4"/>
                      <a:pt x="62" y="5"/>
                    </a:cubicBezTo>
                    <a:cubicBezTo>
                      <a:pt x="62" y="6"/>
                      <a:pt x="62" y="6"/>
                      <a:pt x="62" y="6"/>
                    </a:cubicBezTo>
                    <a:cubicBezTo>
                      <a:pt x="62" y="6"/>
                      <a:pt x="62" y="5"/>
                      <a:pt x="61" y="5"/>
                    </a:cubicBezTo>
                    <a:cubicBezTo>
                      <a:pt x="62" y="6"/>
                      <a:pt x="62" y="6"/>
                      <a:pt x="62" y="6"/>
                    </a:cubicBezTo>
                    <a:cubicBezTo>
                      <a:pt x="61" y="5"/>
                      <a:pt x="61" y="5"/>
                      <a:pt x="61" y="5"/>
                    </a:cubicBezTo>
                    <a:cubicBezTo>
                      <a:pt x="62" y="6"/>
                      <a:pt x="63" y="8"/>
                      <a:pt x="61" y="6"/>
                    </a:cubicBezTo>
                    <a:cubicBezTo>
                      <a:pt x="63" y="8"/>
                      <a:pt x="61" y="6"/>
                      <a:pt x="62" y="7"/>
                    </a:cubicBezTo>
                    <a:cubicBezTo>
                      <a:pt x="64" y="9"/>
                      <a:pt x="63" y="9"/>
                      <a:pt x="63" y="9"/>
                    </a:cubicBezTo>
                    <a:cubicBezTo>
                      <a:pt x="62" y="7"/>
                      <a:pt x="63" y="9"/>
                      <a:pt x="63" y="9"/>
                    </a:cubicBezTo>
                    <a:cubicBezTo>
                      <a:pt x="61" y="8"/>
                      <a:pt x="61" y="8"/>
                      <a:pt x="61" y="8"/>
                    </a:cubicBezTo>
                    <a:cubicBezTo>
                      <a:pt x="62" y="9"/>
                      <a:pt x="62" y="9"/>
                      <a:pt x="62" y="9"/>
                    </a:cubicBezTo>
                    <a:cubicBezTo>
                      <a:pt x="60" y="6"/>
                      <a:pt x="62" y="10"/>
                      <a:pt x="61" y="10"/>
                    </a:cubicBezTo>
                    <a:cubicBezTo>
                      <a:pt x="61" y="9"/>
                      <a:pt x="60" y="7"/>
                      <a:pt x="60" y="7"/>
                    </a:cubicBezTo>
                    <a:cubicBezTo>
                      <a:pt x="61" y="9"/>
                      <a:pt x="61" y="10"/>
                      <a:pt x="62" y="11"/>
                    </a:cubicBezTo>
                    <a:cubicBezTo>
                      <a:pt x="61" y="11"/>
                      <a:pt x="60" y="9"/>
                      <a:pt x="59" y="7"/>
                    </a:cubicBezTo>
                    <a:cubicBezTo>
                      <a:pt x="60" y="9"/>
                      <a:pt x="58" y="7"/>
                      <a:pt x="59" y="9"/>
                    </a:cubicBezTo>
                    <a:cubicBezTo>
                      <a:pt x="60" y="9"/>
                      <a:pt x="60" y="10"/>
                      <a:pt x="61" y="11"/>
                    </a:cubicBezTo>
                    <a:cubicBezTo>
                      <a:pt x="61" y="11"/>
                      <a:pt x="60" y="10"/>
                      <a:pt x="60" y="10"/>
                    </a:cubicBezTo>
                    <a:cubicBezTo>
                      <a:pt x="60" y="10"/>
                      <a:pt x="61" y="12"/>
                      <a:pt x="61" y="12"/>
                    </a:cubicBezTo>
                    <a:cubicBezTo>
                      <a:pt x="61" y="12"/>
                      <a:pt x="62" y="14"/>
                      <a:pt x="61" y="13"/>
                    </a:cubicBezTo>
                    <a:cubicBezTo>
                      <a:pt x="60" y="12"/>
                      <a:pt x="61" y="12"/>
                      <a:pt x="60" y="11"/>
                    </a:cubicBezTo>
                    <a:cubicBezTo>
                      <a:pt x="60" y="11"/>
                      <a:pt x="62" y="15"/>
                      <a:pt x="62" y="15"/>
                    </a:cubicBezTo>
                    <a:cubicBezTo>
                      <a:pt x="63" y="16"/>
                      <a:pt x="65" y="18"/>
                      <a:pt x="65" y="19"/>
                    </a:cubicBezTo>
                    <a:cubicBezTo>
                      <a:pt x="64" y="19"/>
                      <a:pt x="65" y="18"/>
                      <a:pt x="63" y="17"/>
                    </a:cubicBezTo>
                    <a:cubicBezTo>
                      <a:pt x="63" y="17"/>
                      <a:pt x="63" y="17"/>
                      <a:pt x="63" y="17"/>
                    </a:cubicBezTo>
                    <a:cubicBezTo>
                      <a:pt x="61" y="15"/>
                      <a:pt x="61" y="13"/>
                      <a:pt x="59" y="11"/>
                    </a:cubicBezTo>
                    <a:cubicBezTo>
                      <a:pt x="60" y="12"/>
                      <a:pt x="60" y="12"/>
                      <a:pt x="60" y="12"/>
                    </a:cubicBezTo>
                    <a:cubicBezTo>
                      <a:pt x="59" y="12"/>
                      <a:pt x="58" y="10"/>
                      <a:pt x="58" y="10"/>
                    </a:cubicBezTo>
                    <a:cubicBezTo>
                      <a:pt x="59" y="12"/>
                      <a:pt x="57" y="11"/>
                      <a:pt x="58" y="11"/>
                    </a:cubicBezTo>
                    <a:cubicBezTo>
                      <a:pt x="59" y="12"/>
                      <a:pt x="58" y="11"/>
                      <a:pt x="58" y="12"/>
                    </a:cubicBezTo>
                    <a:cubicBezTo>
                      <a:pt x="58" y="12"/>
                      <a:pt x="60" y="14"/>
                      <a:pt x="59" y="14"/>
                    </a:cubicBezTo>
                    <a:cubicBezTo>
                      <a:pt x="57" y="11"/>
                      <a:pt x="57" y="11"/>
                      <a:pt x="57" y="11"/>
                    </a:cubicBezTo>
                    <a:cubicBezTo>
                      <a:pt x="56" y="11"/>
                      <a:pt x="58" y="13"/>
                      <a:pt x="57" y="12"/>
                    </a:cubicBezTo>
                    <a:cubicBezTo>
                      <a:pt x="57" y="12"/>
                      <a:pt x="57" y="12"/>
                      <a:pt x="57" y="12"/>
                    </a:cubicBezTo>
                    <a:cubicBezTo>
                      <a:pt x="56" y="12"/>
                      <a:pt x="55" y="13"/>
                      <a:pt x="57" y="17"/>
                    </a:cubicBezTo>
                    <a:cubicBezTo>
                      <a:pt x="56" y="16"/>
                      <a:pt x="55" y="16"/>
                      <a:pt x="54" y="15"/>
                    </a:cubicBezTo>
                    <a:cubicBezTo>
                      <a:pt x="55" y="16"/>
                      <a:pt x="55" y="17"/>
                      <a:pt x="55" y="17"/>
                    </a:cubicBezTo>
                    <a:cubicBezTo>
                      <a:pt x="54" y="16"/>
                      <a:pt x="54" y="16"/>
                      <a:pt x="54" y="16"/>
                    </a:cubicBezTo>
                    <a:cubicBezTo>
                      <a:pt x="53" y="15"/>
                      <a:pt x="54" y="17"/>
                      <a:pt x="54" y="18"/>
                    </a:cubicBezTo>
                    <a:cubicBezTo>
                      <a:pt x="53" y="17"/>
                      <a:pt x="53" y="17"/>
                      <a:pt x="53" y="17"/>
                    </a:cubicBezTo>
                    <a:cubicBezTo>
                      <a:pt x="52" y="16"/>
                      <a:pt x="54" y="18"/>
                      <a:pt x="54" y="18"/>
                    </a:cubicBezTo>
                    <a:cubicBezTo>
                      <a:pt x="53" y="17"/>
                      <a:pt x="53" y="17"/>
                      <a:pt x="53" y="17"/>
                    </a:cubicBezTo>
                    <a:cubicBezTo>
                      <a:pt x="54" y="18"/>
                      <a:pt x="54" y="18"/>
                      <a:pt x="54" y="18"/>
                    </a:cubicBezTo>
                    <a:cubicBezTo>
                      <a:pt x="54" y="19"/>
                      <a:pt x="53" y="19"/>
                      <a:pt x="52" y="17"/>
                    </a:cubicBezTo>
                    <a:cubicBezTo>
                      <a:pt x="53" y="18"/>
                      <a:pt x="53" y="18"/>
                      <a:pt x="53" y="18"/>
                    </a:cubicBezTo>
                    <a:cubicBezTo>
                      <a:pt x="52" y="18"/>
                      <a:pt x="51" y="18"/>
                      <a:pt x="51" y="19"/>
                    </a:cubicBezTo>
                    <a:cubicBezTo>
                      <a:pt x="52" y="19"/>
                      <a:pt x="52" y="20"/>
                      <a:pt x="53" y="21"/>
                    </a:cubicBezTo>
                    <a:cubicBezTo>
                      <a:pt x="55" y="22"/>
                      <a:pt x="53" y="20"/>
                      <a:pt x="54" y="22"/>
                    </a:cubicBezTo>
                    <a:cubicBezTo>
                      <a:pt x="53" y="21"/>
                      <a:pt x="52" y="20"/>
                      <a:pt x="52" y="20"/>
                    </a:cubicBezTo>
                    <a:cubicBezTo>
                      <a:pt x="49" y="18"/>
                      <a:pt x="50" y="21"/>
                      <a:pt x="50" y="20"/>
                    </a:cubicBezTo>
                    <a:cubicBezTo>
                      <a:pt x="50" y="21"/>
                      <a:pt x="50" y="21"/>
                      <a:pt x="50" y="21"/>
                    </a:cubicBezTo>
                    <a:cubicBezTo>
                      <a:pt x="48" y="20"/>
                      <a:pt x="50" y="22"/>
                      <a:pt x="48" y="22"/>
                    </a:cubicBezTo>
                    <a:cubicBezTo>
                      <a:pt x="49" y="22"/>
                      <a:pt x="51" y="25"/>
                      <a:pt x="51" y="25"/>
                    </a:cubicBezTo>
                    <a:cubicBezTo>
                      <a:pt x="52" y="26"/>
                      <a:pt x="49" y="23"/>
                      <a:pt x="48" y="22"/>
                    </a:cubicBezTo>
                    <a:cubicBezTo>
                      <a:pt x="48" y="23"/>
                      <a:pt x="48" y="23"/>
                      <a:pt x="48" y="23"/>
                    </a:cubicBezTo>
                    <a:cubicBezTo>
                      <a:pt x="48" y="23"/>
                      <a:pt x="48" y="23"/>
                      <a:pt x="48" y="23"/>
                    </a:cubicBezTo>
                    <a:cubicBezTo>
                      <a:pt x="48" y="24"/>
                      <a:pt x="49" y="25"/>
                      <a:pt x="48" y="24"/>
                    </a:cubicBezTo>
                    <a:cubicBezTo>
                      <a:pt x="48" y="24"/>
                      <a:pt x="48" y="24"/>
                      <a:pt x="48" y="24"/>
                    </a:cubicBezTo>
                    <a:cubicBezTo>
                      <a:pt x="48" y="24"/>
                      <a:pt x="47" y="23"/>
                      <a:pt x="47" y="23"/>
                    </a:cubicBezTo>
                    <a:cubicBezTo>
                      <a:pt x="48" y="25"/>
                      <a:pt x="47" y="24"/>
                      <a:pt x="48" y="25"/>
                    </a:cubicBezTo>
                    <a:cubicBezTo>
                      <a:pt x="47" y="25"/>
                      <a:pt x="47" y="25"/>
                      <a:pt x="47" y="25"/>
                    </a:cubicBezTo>
                    <a:cubicBezTo>
                      <a:pt x="48" y="26"/>
                      <a:pt x="48" y="26"/>
                      <a:pt x="48" y="26"/>
                    </a:cubicBezTo>
                    <a:cubicBezTo>
                      <a:pt x="47" y="26"/>
                      <a:pt x="47" y="26"/>
                      <a:pt x="47" y="26"/>
                    </a:cubicBezTo>
                    <a:cubicBezTo>
                      <a:pt x="46" y="24"/>
                      <a:pt x="46" y="24"/>
                      <a:pt x="46" y="24"/>
                    </a:cubicBezTo>
                    <a:cubicBezTo>
                      <a:pt x="45" y="24"/>
                      <a:pt x="47" y="25"/>
                      <a:pt x="47" y="26"/>
                    </a:cubicBezTo>
                    <a:cubicBezTo>
                      <a:pt x="48" y="27"/>
                      <a:pt x="47" y="26"/>
                      <a:pt x="46" y="26"/>
                    </a:cubicBezTo>
                    <a:cubicBezTo>
                      <a:pt x="46" y="25"/>
                      <a:pt x="47" y="26"/>
                      <a:pt x="47" y="25"/>
                    </a:cubicBezTo>
                    <a:cubicBezTo>
                      <a:pt x="46" y="24"/>
                      <a:pt x="46" y="25"/>
                      <a:pt x="46" y="25"/>
                    </a:cubicBezTo>
                    <a:cubicBezTo>
                      <a:pt x="46" y="25"/>
                      <a:pt x="47" y="26"/>
                      <a:pt x="46" y="26"/>
                    </a:cubicBezTo>
                    <a:cubicBezTo>
                      <a:pt x="46" y="26"/>
                      <a:pt x="46" y="26"/>
                      <a:pt x="45" y="25"/>
                    </a:cubicBezTo>
                    <a:cubicBezTo>
                      <a:pt x="46" y="26"/>
                      <a:pt x="45" y="26"/>
                      <a:pt x="46" y="27"/>
                    </a:cubicBezTo>
                    <a:cubicBezTo>
                      <a:pt x="46" y="27"/>
                      <a:pt x="47" y="27"/>
                      <a:pt x="47" y="28"/>
                    </a:cubicBezTo>
                    <a:cubicBezTo>
                      <a:pt x="47" y="28"/>
                      <a:pt x="47" y="28"/>
                      <a:pt x="47" y="28"/>
                    </a:cubicBezTo>
                    <a:cubicBezTo>
                      <a:pt x="47" y="27"/>
                      <a:pt x="47" y="27"/>
                      <a:pt x="47" y="27"/>
                    </a:cubicBezTo>
                    <a:cubicBezTo>
                      <a:pt x="47" y="28"/>
                      <a:pt x="46" y="28"/>
                      <a:pt x="47" y="29"/>
                    </a:cubicBezTo>
                    <a:cubicBezTo>
                      <a:pt x="46" y="27"/>
                      <a:pt x="46" y="27"/>
                      <a:pt x="46" y="27"/>
                    </a:cubicBezTo>
                    <a:cubicBezTo>
                      <a:pt x="47" y="28"/>
                      <a:pt x="46" y="28"/>
                      <a:pt x="46" y="29"/>
                    </a:cubicBezTo>
                    <a:cubicBezTo>
                      <a:pt x="45" y="27"/>
                      <a:pt x="44" y="26"/>
                      <a:pt x="44" y="26"/>
                    </a:cubicBezTo>
                    <a:cubicBezTo>
                      <a:pt x="44" y="27"/>
                      <a:pt x="44" y="27"/>
                      <a:pt x="44" y="27"/>
                    </a:cubicBezTo>
                    <a:cubicBezTo>
                      <a:pt x="44" y="28"/>
                      <a:pt x="44" y="27"/>
                      <a:pt x="43" y="27"/>
                    </a:cubicBezTo>
                    <a:cubicBezTo>
                      <a:pt x="42" y="26"/>
                      <a:pt x="46" y="31"/>
                      <a:pt x="45" y="30"/>
                    </a:cubicBezTo>
                    <a:cubicBezTo>
                      <a:pt x="44" y="28"/>
                      <a:pt x="43" y="28"/>
                      <a:pt x="43" y="28"/>
                    </a:cubicBezTo>
                    <a:cubicBezTo>
                      <a:pt x="43" y="29"/>
                      <a:pt x="43" y="29"/>
                      <a:pt x="43" y="29"/>
                    </a:cubicBezTo>
                    <a:cubicBezTo>
                      <a:pt x="44" y="29"/>
                      <a:pt x="42" y="28"/>
                      <a:pt x="44" y="28"/>
                    </a:cubicBezTo>
                    <a:cubicBezTo>
                      <a:pt x="44" y="29"/>
                      <a:pt x="44" y="29"/>
                      <a:pt x="44" y="30"/>
                    </a:cubicBezTo>
                    <a:cubicBezTo>
                      <a:pt x="41" y="27"/>
                      <a:pt x="42" y="30"/>
                      <a:pt x="40" y="29"/>
                    </a:cubicBezTo>
                    <a:cubicBezTo>
                      <a:pt x="42" y="30"/>
                      <a:pt x="41" y="29"/>
                      <a:pt x="41" y="30"/>
                    </a:cubicBezTo>
                    <a:cubicBezTo>
                      <a:pt x="39" y="28"/>
                      <a:pt x="41" y="31"/>
                      <a:pt x="40" y="30"/>
                    </a:cubicBezTo>
                    <a:cubicBezTo>
                      <a:pt x="42" y="32"/>
                      <a:pt x="42" y="32"/>
                      <a:pt x="42" y="32"/>
                    </a:cubicBezTo>
                    <a:cubicBezTo>
                      <a:pt x="40" y="31"/>
                      <a:pt x="44" y="35"/>
                      <a:pt x="41" y="33"/>
                    </a:cubicBezTo>
                    <a:cubicBezTo>
                      <a:pt x="40" y="31"/>
                      <a:pt x="40" y="31"/>
                      <a:pt x="40" y="31"/>
                    </a:cubicBezTo>
                    <a:cubicBezTo>
                      <a:pt x="38" y="29"/>
                      <a:pt x="41" y="33"/>
                      <a:pt x="39" y="31"/>
                    </a:cubicBezTo>
                    <a:cubicBezTo>
                      <a:pt x="39" y="32"/>
                      <a:pt x="40" y="33"/>
                      <a:pt x="41" y="34"/>
                    </a:cubicBezTo>
                    <a:cubicBezTo>
                      <a:pt x="40" y="33"/>
                      <a:pt x="39" y="33"/>
                      <a:pt x="38" y="32"/>
                    </a:cubicBezTo>
                    <a:cubicBezTo>
                      <a:pt x="39" y="33"/>
                      <a:pt x="39" y="33"/>
                      <a:pt x="38" y="33"/>
                    </a:cubicBezTo>
                    <a:cubicBezTo>
                      <a:pt x="38" y="32"/>
                      <a:pt x="38" y="32"/>
                      <a:pt x="38" y="32"/>
                    </a:cubicBezTo>
                    <a:cubicBezTo>
                      <a:pt x="37" y="32"/>
                      <a:pt x="38" y="33"/>
                      <a:pt x="38" y="33"/>
                    </a:cubicBezTo>
                    <a:cubicBezTo>
                      <a:pt x="37" y="32"/>
                      <a:pt x="37" y="33"/>
                      <a:pt x="36" y="33"/>
                    </a:cubicBezTo>
                    <a:cubicBezTo>
                      <a:pt x="37" y="35"/>
                      <a:pt x="35" y="32"/>
                      <a:pt x="37" y="35"/>
                    </a:cubicBezTo>
                    <a:cubicBezTo>
                      <a:pt x="36" y="34"/>
                      <a:pt x="36" y="34"/>
                      <a:pt x="36" y="34"/>
                    </a:cubicBezTo>
                    <a:cubicBezTo>
                      <a:pt x="37" y="35"/>
                      <a:pt x="38" y="36"/>
                      <a:pt x="38" y="37"/>
                    </a:cubicBezTo>
                    <a:cubicBezTo>
                      <a:pt x="36" y="35"/>
                      <a:pt x="36" y="35"/>
                      <a:pt x="36" y="35"/>
                    </a:cubicBezTo>
                    <a:cubicBezTo>
                      <a:pt x="35" y="33"/>
                      <a:pt x="36" y="35"/>
                      <a:pt x="35" y="34"/>
                    </a:cubicBezTo>
                    <a:cubicBezTo>
                      <a:pt x="36" y="35"/>
                      <a:pt x="35" y="34"/>
                      <a:pt x="36" y="35"/>
                    </a:cubicBezTo>
                    <a:cubicBezTo>
                      <a:pt x="36" y="36"/>
                      <a:pt x="36" y="36"/>
                      <a:pt x="36" y="36"/>
                    </a:cubicBezTo>
                    <a:cubicBezTo>
                      <a:pt x="36" y="37"/>
                      <a:pt x="36" y="37"/>
                      <a:pt x="36" y="37"/>
                    </a:cubicBezTo>
                    <a:cubicBezTo>
                      <a:pt x="36" y="38"/>
                      <a:pt x="35" y="36"/>
                      <a:pt x="35" y="36"/>
                    </a:cubicBezTo>
                    <a:cubicBezTo>
                      <a:pt x="34" y="35"/>
                      <a:pt x="34" y="36"/>
                      <a:pt x="35" y="36"/>
                    </a:cubicBezTo>
                    <a:cubicBezTo>
                      <a:pt x="35" y="36"/>
                      <a:pt x="35" y="36"/>
                      <a:pt x="35" y="37"/>
                    </a:cubicBezTo>
                    <a:cubicBezTo>
                      <a:pt x="35" y="36"/>
                      <a:pt x="35" y="36"/>
                      <a:pt x="35" y="36"/>
                    </a:cubicBezTo>
                    <a:cubicBezTo>
                      <a:pt x="35" y="36"/>
                      <a:pt x="35" y="36"/>
                      <a:pt x="35" y="37"/>
                    </a:cubicBezTo>
                    <a:cubicBezTo>
                      <a:pt x="35" y="36"/>
                      <a:pt x="35" y="36"/>
                      <a:pt x="34" y="36"/>
                    </a:cubicBezTo>
                    <a:cubicBezTo>
                      <a:pt x="34" y="36"/>
                      <a:pt x="34" y="36"/>
                      <a:pt x="35" y="36"/>
                    </a:cubicBezTo>
                    <a:cubicBezTo>
                      <a:pt x="34" y="36"/>
                      <a:pt x="34" y="36"/>
                      <a:pt x="34" y="36"/>
                    </a:cubicBezTo>
                    <a:cubicBezTo>
                      <a:pt x="34" y="36"/>
                      <a:pt x="34" y="36"/>
                      <a:pt x="34" y="36"/>
                    </a:cubicBezTo>
                    <a:cubicBezTo>
                      <a:pt x="34" y="36"/>
                      <a:pt x="34" y="36"/>
                      <a:pt x="34" y="36"/>
                    </a:cubicBezTo>
                    <a:cubicBezTo>
                      <a:pt x="33" y="35"/>
                      <a:pt x="33" y="35"/>
                      <a:pt x="33" y="35"/>
                    </a:cubicBezTo>
                    <a:cubicBezTo>
                      <a:pt x="33" y="35"/>
                      <a:pt x="33" y="36"/>
                      <a:pt x="34" y="37"/>
                    </a:cubicBezTo>
                    <a:cubicBezTo>
                      <a:pt x="32" y="36"/>
                      <a:pt x="33" y="38"/>
                      <a:pt x="33" y="39"/>
                    </a:cubicBezTo>
                    <a:cubicBezTo>
                      <a:pt x="33" y="39"/>
                      <a:pt x="32" y="38"/>
                      <a:pt x="33" y="38"/>
                    </a:cubicBezTo>
                    <a:cubicBezTo>
                      <a:pt x="33" y="39"/>
                      <a:pt x="33" y="40"/>
                      <a:pt x="33" y="39"/>
                    </a:cubicBezTo>
                    <a:cubicBezTo>
                      <a:pt x="33" y="40"/>
                      <a:pt x="32" y="38"/>
                      <a:pt x="32" y="38"/>
                    </a:cubicBezTo>
                    <a:cubicBezTo>
                      <a:pt x="31" y="38"/>
                      <a:pt x="33" y="40"/>
                      <a:pt x="32" y="40"/>
                    </a:cubicBezTo>
                    <a:cubicBezTo>
                      <a:pt x="30" y="38"/>
                      <a:pt x="33" y="42"/>
                      <a:pt x="31" y="41"/>
                    </a:cubicBezTo>
                    <a:cubicBezTo>
                      <a:pt x="31" y="41"/>
                      <a:pt x="31" y="40"/>
                      <a:pt x="30" y="39"/>
                    </a:cubicBezTo>
                    <a:cubicBezTo>
                      <a:pt x="30" y="40"/>
                      <a:pt x="30" y="41"/>
                      <a:pt x="31" y="43"/>
                    </a:cubicBezTo>
                    <a:cubicBezTo>
                      <a:pt x="30" y="41"/>
                      <a:pt x="30" y="41"/>
                      <a:pt x="30" y="41"/>
                    </a:cubicBezTo>
                    <a:cubicBezTo>
                      <a:pt x="30" y="41"/>
                      <a:pt x="30" y="42"/>
                      <a:pt x="31" y="43"/>
                    </a:cubicBezTo>
                    <a:cubicBezTo>
                      <a:pt x="32" y="44"/>
                      <a:pt x="32" y="45"/>
                      <a:pt x="32" y="45"/>
                    </a:cubicBezTo>
                    <a:cubicBezTo>
                      <a:pt x="32" y="45"/>
                      <a:pt x="32" y="45"/>
                      <a:pt x="32" y="45"/>
                    </a:cubicBezTo>
                    <a:cubicBezTo>
                      <a:pt x="32" y="46"/>
                      <a:pt x="32" y="46"/>
                      <a:pt x="32" y="46"/>
                    </a:cubicBezTo>
                    <a:cubicBezTo>
                      <a:pt x="31" y="45"/>
                      <a:pt x="31" y="45"/>
                      <a:pt x="31" y="45"/>
                    </a:cubicBezTo>
                    <a:cubicBezTo>
                      <a:pt x="29" y="43"/>
                      <a:pt x="29" y="44"/>
                      <a:pt x="29" y="44"/>
                    </a:cubicBezTo>
                    <a:cubicBezTo>
                      <a:pt x="30" y="45"/>
                      <a:pt x="30" y="45"/>
                      <a:pt x="30" y="45"/>
                    </a:cubicBezTo>
                    <a:cubicBezTo>
                      <a:pt x="30" y="46"/>
                      <a:pt x="29" y="44"/>
                      <a:pt x="29" y="44"/>
                    </a:cubicBezTo>
                    <a:cubicBezTo>
                      <a:pt x="31" y="48"/>
                      <a:pt x="31" y="48"/>
                      <a:pt x="31" y="48"/>
                    </a:cubicBezTo>
                    <a:cubicBezTo>
                      <a:pt x="31" y="48"/>
                      <a:pt x="30" y="47"/>
                      <a:pt x="29" y="46"/>
                    </a:cubicBezTo>
                    <a:cubicBezTo>
                      <a:pt x="29" y="46"/>
                      <a:pt x="31" y="49"/>
                      <a:pt x="31" y="50"/>
                    </a:cubicBezTo>
                    <a:cubicBezTo>
                      <a:pt x="31" y="50"/>
                      <a:pt x="31" y="51"/>
                      <a:pt x="31" y="51"/>
                    </a:cubicBezTo>
                    <a:cubicBezTo>
                      <a:pt x="30" y="50"/>
                      <a:pt x="31" y="51"/>
                      <a:pt x="31" y="51"/>
                    </a:cubicBezTo>
                    <a:cubicBezTo>
                      <a:pt x="30" y="50"/>
                      <a:pt x="30" y="50"/>
                      <a:pt x="30" y="50"/>
                    </a:cubicBezTo>
                    <a:cubicBezTo>
                      <a:pt x="30" y="49"/>
                      <a:pt x="28" y="48"/>
                      <a:pt x="28" y="47"/>
                    </a:cubicBezTo>
                    <a:cubicBezTo>
                      <a:pt x="28" y="48"/>
                      <a:pt x="27" y="47"/>
                      <a:pt x="26" y="47"/>
                    </a:cubicBezTo>
                    <a:cubicBezTo>
                      <a:pt x="28" y="49"/>
                      <a:pt x="27" y="49"/>
                      <a:pt x="28" y="51"/>
                    </a:cubicBezTo>
                    <a:cubicBezTo>
                      <a:pt x="28" y="51"/>
                      <a:pt x="27" y="49"/>
                      <a:pt x="26" y="49"/>
                    </a:cubicBezTo>
                    <a:cubicBezTo>
                      <a:pt x="27" y="50"/>
                      <a:pt x="26" y="50"/>
                      <a:pt x="25" y="50"/>
                    </a:cubicBezTo>
                    <a:cubicBezTo>
                      <a:pt x="25" y="50"/>
                      <a:pt x="25" y="50"/>
                      <a:pt x="25" y="50"/>
                    </a:cubicBezTo>
                    <a:cubicBezTo>
                      <a:pt x="25" y="51"/>
                      <a:pt x="24" y="51"/>
                      <a:pt x="25" y="53"/>
                    </a:cubicBezTo>
                    <a:cubicBezTo>
                      <a:pt x="25" y="52"/>
                      <a:pt x="25" y="52"/>
                      <a:pt x="25" y="52"/>
                    </a:cubicBezTo>
                    <a:cubicBezTo>
                      <a:pt x="24" y="51"/>
                      <a:pt x="27" y="54"/>
                      <a:pt x="25" y="53"/>
                    </a:cubicBezTo>
                    <a:cubicBezTo>
                      <a:pt x="25" y="52"/>
                      <a:pt x="25" y="52"/>
                      <a:pt x="25" y="52"/>
                    </a:cubicBezTo>
                    <a:cubicBezTo>
                      <a:pt x="25" y="53"/>
                      <a:pt x="23" y="52"/>
                      <a:pt x="24" y="54"/>
                    </a:cubicBezTo>
                    <a:cubicBezTo>
                      <a:pt x="24" y="53"/>
                      <a:pt x="24" y="53"/>
                      <a:pt x="24" y="53"/>
                    </a:cubicBezTo>
                    <a:cubicBezTo>
                      <a:pt x="24" y="53"/>
                      <a:pt x="23" y="53"/>
                      <a:pt x="24" y="55"/>
                    </a:cubicBezTo>
                    <a:cubicBezTo>
                      <a:pt x="23" y="53"/>
                      <a:pt x="23" y="53"/>
                      <a:pt x="23" y="53"/>
                    </a:cubicBezTo>
                    <a:cubicBezTo>
                      <a:pt x="22" y="52"/>
                      <a:pt x="24" y="55"/>
                      <a:pt x="23" y="55"/>
                    </a:cubicBezTo>
                    <a:cubicBezTo>
                      <a:pt x="23" y="55"/>
                      <a:pt x="22" y="54"/>
                      <a:pt x="22" y="54"/>
                    </a:cubicBezTo>
                    <a:cubicBezTo>
                      <a:pt x="23" y="55"/>
                      <a:pt x="22" y="55"/>
                      <a:pt x="23" y="55"/>
                    </a:cubicBezTo>
                    <a:cubicBezTo>
                      <a:pt x="21" y="54"/>
                      <a:pt x="21" y="54"/>
                      <a:pt x="21" y="54"/>
                    </a:cubicBezTo>
                    <a:cubicBezTo>
                      <a:pt x="20" y="55"/>
                      <a:pt x="18" y="56"/>
                      <a:pt x="18" y="59"/>
                    </a:cubicBezTo>
                    <a:cubicBezTo>
                      <a:pt x="16" y="57"/>
                      <a:pt x="17" y="57"/>
                      <a:pt x="16" y="56"/>
                    </a:cubicBezTo>
                    <a:cubicBezTo>
                      <a:pt x="18" y="58"/>
                      <a:pt x="16" y="57"/>
                      <a:pt x="16" y="58"/>
                    </a:cubicBezTo>
                    <a:cubicBezTo>
                      <a:pt x="16" y="57"/>
                      <a:pt x="16" y="57"/>
                      <a:pt x="16" y="57"/>
                    </a:cubicBezTo>
                    <a:cubicBezTo>
                      <a:pt x="16" y="58"/>
                      <a:pt x="15" y="57"/>
                      <a:pt x="16" y="58"/>
                    </a:cubicBezTo>
                    <a:cubicBezTo>
                      <a:pt x="16" y="58"/>
                      <a:pt x="16" y="58"/>
                      <a:pt x="16" y="58"/>
                    </a:cubicBezTo>
                    <a:cubicBezTo>
                      <a:pt x="17" y="59"/>
                      <a:pt x="14" y="56"/>
                      <a:pt x="15" y="59"/>
                    </a:cubicBezTo>
                    <a:cubicBezTo>
                      <a:pt x="14" y="57"/>
                      <a:pt x="14" y="57"/>
                      <a:pt x="14" y="57"/>
                    </a:cubicBezTo>
                    <a:cubicBezTo>
                      <a:pt x="16" y="60"/>
                      <a:pt x="13" y="57"/>
                      <a:pt x="15" y="59"/>
                    </a:cubicBezTo>
                    <a:cubicBezTo>
                      <a:pt x="14" y="59"/>
                      <a:pt x="14" y="59"/>
                      <a:pt x="14" y="59"/>
                    </a:cubicBezTo>
                    <a:cubicBezTo>
                      <a:pt x="13" y="58"/>
                      <a:pt x="15" y="61"/>
                      <a:pt x="14" y="60"/>
                    </a:cubicBezTo>
                    <a:cubicBezTo>
                      <a:pt x="14" y="60"/>
                      <a:pt x="14" y="61"/>
                      <a:pt x="15" y="63"/>
                    </a:cubicBezTo>
                    <a:cubicBezTo>
                      <a:pt x="14" y="60"/>
                      <a:pt x="14" y="60"/>
                      <a:pt x="14" y="60"/>
                    </a:cubicBezTo>
                    <a:cubicBezTo>
                      <a:pt x="13" y="62"/>
                      <a:pt x="12" y="63"/>
                      <a:pt x="13" y="65"/>
                    </a:cubicBezTo>
                    <a:cubicBezTo>
                      <a:pt x="12" y="65"/>
                      <a:pt x="12" y="65"/>
                      <a:pt x="12" y="65"/>
                    </a:cubicBezTo>
                    <a:cubicBezTo>
                      <a:pt x="13" y="67"/>
                      <a:pt x="9" y="64"/>
                      <a:pt x="12" y="67"/>
                    </a:cubicBezTo>
                    <a:cubicBezTo>
                      <a:pt x="13" y="69"/>
                      <a:pt x="13" y="69"/>
                      <a:pt x="13" y="69"/>
                    </a:cubicBezTo>
                    <a:cubicBezTo>
                      <a:pt x="11" y="67"/>
                      <a:pt x="11" y="67"/>
                      <a:pt x="11" y="67"/>
                    </a:cubicBezTo>
                    <a:cubicBezTo>
                      <a:pt x="11" y="68"/>
                      <a:pt x="10" y="68"/>
                      <a:pt x="11" y="69"/>
                    </a:cubicBezTo>
                    <a:cubicBezTo>
                      <a:pt x="10" y="68"/>
                      <a:pt x="10" y="68"/>
                      <a:pt x="10" y="68"/>
                    </a:cubicBezTo>
                    <a:cubicBezTo>
                      <a:pt x="10" y="68"/>
                      <a:pt x="11" y="70"/>
                      <a:pt x="11" y="70"/>
                    </a:cubicBezTo>
                    <a:cubicBezTo>
                      <a:pt x="10" y="69"/>
                      <a:pt x="10" y="69"/>
                      <a:pt x="10" y="69"/>
                    </a:cubicBezTo>
                    <a:cubicBezTo>
                      <a:pt x="7" y="68"/>
                      <a:pt x="4" y="67"/>
                      <a:pt x="5" y="71"/>
                    </a:cubicBezTo>
                    <a:cubicBezTo>
                      <a:pt x="5" y="72"/>
                      <a:pt x="3" y="70"/>
                      <a:pt x="3" y="70"/>
                    </a:cubicBezTo>
                    <a:cubicBezTo>
                      <a:pt x="5" y="73"/>
                      <a:pt x="0" y="70"/>
                      <a:pt x="2" y="75"/>
                    </a:cubicBezTo>
                    <a:cubicBezTo>
                      <a:pt x="2" y="77"/>
                      <a:pt x="6" y="82"/>
                      <a:pt x="6" y="82"/>
                    </a:cubicBezTo>
                    <a:cubicBezTo>
                      <a:pt x="7" y="78"/>
                      <a:pt x="10" y="79"/>
                      <a:pt x="14" y="80"/>
                    </a:cubicBezTo>
                    <a:cubicBezTo>
                      <a:pt x="14" y="79"/>
                      <a:pt x="14" y="77"/>
                      <a:pt x="15" y="78"/>
                    </a:cubicBezTo>
                    <a:cubicBezTo>
                      <a:pt x="18" y="75"/>
                      <a:pt x="23" y="77"/>
                      <a:pt x="24" y="73"/>
                    </a:cubicBezTo>
                    <a:cubicBezTo>
                      <a:pt x="23" y="73"/>
                      <a:pt x="23" y="72"/>
                      <a:pt x="23" y="71"/>
                    </a:cubicBezTo>
                    <a:cubicBezTo>
                      <a:pt x="23" y="72"/>
                      <a:pt x="23" y="72"/>
                      <a:pt x="23" y="72"/>
                    </a:cubicBezTo>
                    <a:cubicBezTo>
                      <a:pt x="22" y="71"/>
                      <a:pt x="22" y="71"/>
                      <a:pt x="22" y="71"/>
                    </a:cubicBezTo>
                    <a:cubicBezTo>
                      <a:pt x="23" y="70"/>
                      <a:pt x="24" y="72"/>
                      <a:pt x="24" y="72"/>
                    </a:cubicBezTo>
                    <a:cubicBezTo>
                      <a:pt x="25" y="71"/>
                      <a:pt x="25" y="70"/>
                      <a:pt x="26" y="70"/>
                    </a:cubicBezTo>
                    <a:cubicBezTo>
                      <a:pt x="25" y="68"/>
                      <a:pt x="27" y="69"/>
                      <a:pt x="25" y="67"/>
                    </a:cubicBezTo>
                    <a:cubicBezTo>
                      <a:pt x="26" y="68"/>
                      <a:pt x="26" y="68"/>
                      <a:pt x="26" y="68"/>
                    </a:cubicBezTo>
                    <a:cubicBezTo>
                      <a:pt x="26" y="67"/>
                      <a:pt x="26" y="67"/>
                      <a:pt x="28" y="68"/>
                    </a:cubicBezTo>
                    <a:cubicBezTo>
                      <a:pt x="32" y="68"/>
                      <a:pt x="33" y="64"/>
                      <a:pt x="36" y="63"/>
                    </a:cubicBezTo>
                    <a:cubicBezTo>
                      <a:pt x="39" y="60"/>
                      <a:pt x="40" y="57"/>
                      <a:pt x="43" y="54"/>
                    </a:cubicBezTo>
                    <a:cubicBezTo>
                      <a:pt x="41" y="51"/>
                      <a:pt x="42" y="52"/>
                      <a:pt x="41" y="49"/>
                    </a:cubicBezTo>
                    <a:cubicBezTo>
                      <a:pt x="42" y="50"/>
                      <a:pt x="42" y="50"/>
                      <a:pt x="42" y="50"/>
                    </a:cubicBezTo>
                    <a:cubicBezTo>
                      <a:pt x="41" y="48"/>
                      <a:pt x="42" y="49"/>
                      <a:pt x="44" y="50"/>
                    </a:cubicBezTo>
                    <a:cubicBezTo>
                      <a:pt x="43" y="49"/>
                      <a:pt x="44" y="50"/>
                      <a:pt x="42" y="48"/>
                    </a:cubicBezTo>
                    <a:cubicBezTo>
                      <a:pt x="41" y="47"/>
                      <a:pt x="44" y="50"/>
                      <a:pt x="44" y="49"/>
                    </a:cubicBezTo>
                    <a:cubicBezTo>
                      <a:pt x="45" y="50"/>
                      <a:pt x="43" y="48"/>
                      <a:pt x="44" y="49"/>
                    </a:cubicBezTo>
                    <a:cubicBezTo>
                      <a:pt x="43" y="46"/>
                      <a:pt x="44" y="50"/>
                      <a:pt x="47" y="50"/>
                    </a:cubicBezTo>
                    <a:cubicBezTo>
                      <a:pt x="47" y="49"/>
                      <a:pt x="47" y="46"/>
                      <a:pt x="49" y="46"/>
                    </a:cubicBezTo>
                    <a:cubicBezTo>
                      <a:pt x="49" y="46"/>
                      <a:pt x="48" y="45"/>
                      <a:pt x="48" y="45"/>
                    </a:cubicBezTo>
                    <a:cubicBezTo>
                      <a:pt x="50" y="47"/>
                      <a:pt x="48" y="44"/>
                      <a:pt x="49" y="45"/>
                    </a:cubicBezTo>
                    <a:cubicBezTo>
                      <a:pt x="50" y="46"/>
                      <a:pt x="50" y="46"/>
                      <a:pt x="50" y="46"/>
                    </a:cubicBezTo>
                    <a:cubicBezTo>
                      <a:pt x="51" y="46"/>
                      <a:pt x="50" y="45"/>
                      <a:pt x="52" y="45"/>
                    </a:cubicBezTo>
                    <a:cubicBezTo>
                      <a:pt x="51" y="44"/>
                      <a:pt x="54" y="45"/>
                      <a:pt x="53" y="44"/>
                    </a:cubicBezTo>
                    <a:cubicBezTo>
                      <a:pt x="54" y="45"/>
                      <a:pt x="54" y="44"/>
                      <a:pt x="54" y="45"/>
                    </a:cubicBezTo>
                    <a:cubicBezTo>
                      <a:pt x="52" y="42"/>
                      <a:pt x="56" y="45"/>
                      <a:pt x="55" y="43"/>
                    </a:cubicBezTo>
                    <a:cubicBezTo>
                      <a:pt x="55" y="43"/>
                      <a:pt x="55" y="43"/>
                      <a:pt x="55" y="43"/>
                    </a:cubicBezTo>
                    <a:cubicBezTo>
                      <a:pt x="56" y="42"/>
                      <a:pt x="58" y="42"/>
                      <a:pt x="58" y="39"/>
                    </a:cubicBezTo>
                    <a:cubicBezTo>
                      <a:pt x="59" y="38"/>
                      <a:pt x="62" y="40"/>
                      <a:pt x="62" y="38"/>
                    </a:cubicBezTo>
                    <a:cubicBezTo>
                      <a:pt x="61" y="37"/>
                      <a:pt x="61" y="37"/>
                      <a:pt x="61" y="37"/>
                    </a:cubicBezTo>
                    <a:cubicBezTo>
                      <a:pt x="61" y="36"/>
                      <a:pt x="62" y="37"/>
                      <a:pt x="62" y="38"/>
                    </a:cubicBezTo>
                    <a:cubicBezTo>
                      <a:pt x="61" y="36"/>
                      <a:pt x="63" y="37"/>
                      <a:pt x="64" y="37"/>
                    </a:cubicBezTo>
                    <a:cubicBezTo>
                      <a:pt x="63" y="36"/>
                      <a:pt x="63" y="36"/>
                      <a:pt x="63" y="35"/>
                    </a:cubicBezTo>
                    <a:cubicBezTo>
                      <a:pt x="66" y="36"/>
                      <a:pt x="63" y="33"/>
                      <a:pt x="66" y="34"/>
                    </a:cubicBezTo>
                    <a:cubicBezTo>
                      <a:pt x="63" y="32"/>
                      <a:pt x="65" y="33"/>
                      <a:pt x="64" y="32"/>
                    </a:cubicBezTo>
                    <a:cubicBezTo>
                      <a:pt x="64" y="32"/>
                      <a:pt x="65" y="33"/>
                      <a:pt x="65" y="33"/>
                    </a:cubicBezTo>
                    <a:cubicBezTo>
                      <a:pt x="66" y="33"/>
                      <a:pt x="66" y="32"/>
                      <a:pt x="67" y="33"/>
                    </a:cubicBezTo>
                    <a:cubicBezTo>
                      <a:pt x="67" y="32"/>
                      <a:pt x="66" y="31"/>
                      <a:pt x="66" y="31"/>
                    </a:cubicBezTo>
                    <a:cubicBezTo>
                      <a:pt x="68" y="33"/>
                      <a:pt x="67" y="31"/>
                      <a:pt x="68" y="31"/>
                    </a:cubicBezTo>
                    <a:cubicBezTo>
                      <a:pt x="66" y="29"/>
                      <a:pt x="66" y="28"/>
                      <a:pt x="66" y="28"/>
                    </a:cubicBezTo>
                    <a:cubicBezTo>
                      <a:pt x="68" y="31"/>
                      <a:pt x="68" y="31"/>
                      <a:pt x="68" y="31"/>
                    </a:cubicBezTo>
                    <a:cubicBezTo>
                      <a:pt x="68" y="29"/>
                      <a:pt x="71" y="30"/>
                      <a:pt x="70" y="27"/>
                    </a:cubicBezTo>
                    <a:cubicBezTo>
                      <a:pt x="71" y="28"/>
                      <a:pt x="71" y="28"/>
                      <a:pt x="71" y="28"/>
                    </a:cubicBezTo>
                    <a:cubicBezTo>
                      <a:pt x="71" y="25"/>
                      <a:pt x="73" y="26"/>
                      <a:pt x="72" y="23"/>
                    </a:cubicBezTo>
                    <a:cubicBezTo>
                      <a:pt x="73" y="23"/>
                      <a:pt x="73" y="24"/>
                      <a:pt x="74" y="23"/>
                    </a:cubicBezTo>
                    <a:cubicBezTo>
                      <a:pt x="73" y="22"/>
                      <a:pt x="73" y="22"/>
                      <a:pt x="72" y="20"/>
                    </a:cubicBezTo>
                    <a:cubicBezTo>
                      <a:pt x="72" y="20"/>
                      <a:pt x="73" y="21"/>
                      <a:pt x="74" y="21"/>
                    </a:cubicBezTo>
                    <a:cubicBezTo>
                      <a:pt x="74" y="21"/>
                      <a:pt x="76" y="23"/>
                      <a:pt x="75" y="20"/>
                    </a:cubicBezTo>
                    <a:cubicBezTo>
                      <a:pt x="76" y="21"/>
                      <a:pt x="76" y="21"/>
                      <a:pt x="76" y="21"/>
                    </a:cubicBezTo>
                    <a:cubicBezTo>
                      <a:pt x="76" y="20"/>
                      <a:pt x="75" y="18"/>
                      <a:pt x="76" y="19"/>
                    </a:cubicBezTo>
                    <a:cubicBezTo>
                      <a:pt x="76" y="18"/>
                      <a:pt x="76" y="17"/>
                      <a:pt x="75" y="16"/>
                    </a:cubicBezTo>
                    <a:cubicBezTo>
                      <a:pt x="75" y="16"/>
                      <a:pt x="76" y="18"/>
                      <a:pt x="76" y="17"/>
                    </a:cubicBezTo>
                    <a:cubicBezTo>
                      <a:pt x="77" y="19"/>
                      <a:pt x="77" y="19"/>
                      <a:pt x="77" y="19"/>
                    </a:cubicBezTo>
                    <a:cubicBezTo>
                      <a:pt x="78" y="18"/>
                      <a:pt x="78" y="17"/>
                      <a:pt x="79" y="15"/>
                    </a:cubicBezTo>
                    <a:cubicBezTo>
                      <a:pt x="80" y="17"/>
                      <a:pt x="80" y="15"/>
                      <a:pt x="81" y="15"/>
                    </a:cubicBezTo>
                    <a:cubicBezTo>
                      <a:pt x="81" y="14"/>
                      <a:pt x="82" y="15"/>
                      <a:pt x="81" y="13"/>
                    </a:cubicBezTo>
                    <a:cubicBezTo>
                      <a:pt x="82" y="14"/>
                      <a:pt x="82" y="14"/>
                      <a:pt x="82" y="14"/>
                    </a:cubicBezTo>
                    <a:cubicBezTo>
                      <a:pt x="82" y="14"/>
                      <a:pt x="83" y="13"/>
                      <a:pt x="84" y="14"/>
                    </a:cubicBezTo>
                    <a:cubicBezTo>
                      <a:pt x="84" y="14"/>
                      <a:pt x="83" y="12"/>
                      <a:pt x="83" y="11"/>
                    </a:cubicBezTo>
                    <a:cubicBezTo>
                      <a:pt x="84" y="12"/>
                      <a:pt x="84" y="12"/>
                      <a:pt x="84" y="12"/>
                    </a:cubicBezTo>
                    <a:cubicBezTo>
                      <a:pt x="84" y="11"/>
                      <a:pt x="83" y="10"/>
                      <a:pt x="82" y="8"/>
                    </a:cubicBezTo>
                    <a:cubicBezTo>
                      <a:pt x="83" y="9"/>
                      <a:pt x="82" y="8"/>
                      <a:pt x="83" y="9"/>
                    </a:cubicBezTo>
                    <a:cubicBezTo>
                      <a:pt x="83" y="10"/>
                      <a:pt x="84" y="11"/>
                      <a:pt x="84" y="13"/>
                    </a:cubicBezTo>
                    <a:cubicBezTo>
                      <a:pt x="85" y="13"/>
                      <a:pt x="84" y="10"/>
                      <a:pt x="85" y="11"/>
                    </a:cubicBezTo>
                    <a:cubicBezTo>
                      <a:pt x="86" y="12"/>
                      <a:pt x="86" y="11"/>
                      <a:pt x="85" y="9"/>
                    </a:cubicBezTo>
                    <a:cubicBezTo>
                      <a:pt x="85" y="10"/>
                      <a:pt x="85" y="10"/>
                      <a:pt x="86" y="11"/>
                    </a:cubicBezTo>
                    <a:cubicBezTo>
                      <a:pt x="86" y="11"/>
                      <a:pt x="86" y="11"/>
                      <a:pt x="86" y="10"/>
                    </a:cubicBezTo>
                    <a:cubicBezTo>
                      <a:pt x="86" y="10"/>
                      <a:pt x="85" y="10"/>
                      <a:pt x="85" y="10"/>
                    </a:cubicBezTo>
                    <a:cubicBezTo>
                      <a:pt x="85" y="9"/>
                      <a:pt x="85" y="8"/>
                      <a:pt x="84" y="7"/>
                    </a:cubicBezTo>
                    <a:cubicBezTo>
                      <a:pt x="84" y="7"/>
                      <a:pt x="84" y="7"/>
                      <a:pt x="84" y="7"/>
                    </a:cubicBezTo>
                    <a:cubicBezTo>
                      <a:pt x="83" y="6"/>
                      <a:pt x="84" y="5"/>
                      <a:pt x="84"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7" name="Freeform 37"/>
              <p:cNvSpPr/>
              <p:nvPr/>
            </p:nvSpPr>
            <p:spPr bwMode="auto">
              <a:xfrm>
                <a:off x="3725" y="226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8" name="Freeform 38"/>
              <p:cNvSpPr/>
              <p:nvPr/>
            </p:nvSpPr>
            <p:spPr bwMode="auto">
              <a:xfrm>
                <a:off x="3474"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9" name="Freeform 39"/>
              <p:cNvSpPr/>
              <p:nvPr/>
            </p:nvSpPr>
            <p:spPr bwMode="auto">
              <a:xfrm>
                <a:off x="3799" y="2608"/>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0" name="Freeform 40"/>
              <p:cNvSpPr/>
              <p:nvPr/>
            </p:nvSpPr>
            <p:spPr bwMode="auto">
              <a:xfrm>
                <a:off x="3470" y="2079"/>
                <a:ext cx="2" cy="3"/>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0"/>
                      <a:pt x="1" y="0"/>
                    </a:cubicBezTo>
                    <a:cubicBezTo>
                      <a:pt x="1" y="0"/>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1" name="Freeform 41"/>
              <p:cNvSpPr/>
              <p:nvPr/>
            </p:nvSpPr>
            <p:spPr bwMode="auto">
              <a:xfrm>
                <a:off x="3825"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2" name="Freeform 42"/>
              <p:cNvSpPr/>
              <p:nvPr/>
            </p:nvSpPr>
            <p:spPr bwMode="auto">
              <a:xfrm>
                <a:off x="3466" y="215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3" name="Freeform 43"/>
              <p:cNvSpPr/>
              <p:nvPr/>
            </p:nvSpPr>
            <p:spPr bwMode="auto">
              <a:xfrm>
                <a:off x="3916" y="2582"/>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4" name="Freeform 44"/>
              <p:cNvSpPr/>
              <p:nvPr/>
            </p:nvSpPr>
            <p:spPr bwMode="auto">
              <a:xfrm>
                <a:off x="3899" y="27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5" name="Freeform 45"/>
              <p:cNvSpPr/>
              <p:nvPr/>
            </p:nvSpPr>
            <p:spPr bwMode="auto">
              <a:xfrm>
                <a:off x="3926" y="2582"/>
                <a:ext cx="3" cy="2"/>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6" name="Freeform 46"/>
              <p:cNvSpPr/>
              <p:nvPr/>
            </p:nvSpPr>
            <p:spPr bwMode="auto">
              <a:xfrm>
                <a:off x="3850" y="2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7" name="Freeform 47"/>
              <p:cNvSpPr/>
              <p:nvPr/>
            </p:nvSpPr>
            <p:spPr bwMode="auto">
              <a:xfrm>
                <a:off x="3926" y="25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8" name="Freeform 48"/>
              <p:cNvSpPr/>
              <p:nvPr/>
            </p:nvSpPr>
            <p:spPr bwMode="auto">
              <a:xfrm>
                <a:off x="3810" y="27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9" name="Freeform 49"/>
              <p:cNvSpPr/>
              <p:nvPr/>
            </p:nvSpPr>
            <p:spPr bwMode="auto">
              <a:xfrm>
                <a:off x="3827" y="227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0" name="Freeform 50"/>
              <p:cNvSpPr/>
              <p:nvPr/>
            </p:nvSpPr>
            <p:spPr bwMode="auto">
              <a:xfrm>
                <a:off x="3470" y="20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1" name="Freeform 51"/>
              <p:cNvSpPr/>
              <p:nvPr/>
            </p:nvSpPr>
            <p:spPr bwMode="auto">
              <a:xfrm>
                <a:off x="4497" y="2332"/>
                <a:ext cx="2" cy="4"/>
              </a:xfrm>
              <a:custGeom>
                <a:avLst/>
                <a:gdLst>
                  <a:gd name="T0" fmla="*/ 0 w 1"/>
                  <a:gd name="T1" fmla="*/ 2 h 2"/>
                  <a:gd name="T2" fmla="*/ 0 w 1"/>
                  <a:gd name="T3" fmla="*/ 1 h 2"/>
                  <a:gd name="T4" fmla="*/ 0 w 1"/>
                  <a:gd name="T5" fmla="*/ 2 h 2"/>
                </a:gdLst>
                <a:ahLst/>
                <a:cxnLst>
                  <a:cxn ang="0">
                    <a:pos x="T0" y="T1"/>
                  </a:cxn>
                  <a:cxn ang="0">
                    <a:pos x="T2" y="T3"/>
                  </a:cxn>
                  <a:cxn ang="0">
                    <a:pos x="T4" y="T5"/>
                  </a:cxn>
                </a:cxnLst>
                <a:rect l="0" t="0" r="r" b="b"/>
                <a:pathLst>
                  <a:path w="1" h="2">
                    <a:moveTo>
                      <a:pt x="0" y="2"/>
                    </a:moveTo>
                    <a:cubicBezTo>
                      <a:pt x="0" y="2"/>
                      <a:pt x="1" y="0"/>
                      <a:pt x="0" y="1"/>
                    </a:cubicBezTo>
                    <a:cubicBezTo>
                      <a:pt x="1"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2" name="Freeform 52"/>
              <p:cNvSpPr/>
              <p:nvPr/>
            </p:nvSpPr>
            <p:spPr bwMode="auto">
              <a:xfrm>
                <a:off x="4468" y="2319"/>
                <a:ext cx="2" cy="2"/>
              </a:xfrm>
              <a:custGeom>
                <a:avLst/>
                <a:gdLst>
                  <a:gd name="T0" fmla="*/ 2 w 2"/>
                  <a:gd name="T1" fmla="*/ 2 h 2"/>
                  <a:gd name="T2" fmla="*/ 2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2" y="0"/>
                    </a:lnTo>
                    <a:lnTo>
                      <a:pt x="0" y="2"/>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3" name="Freeform 53"/>
              <p:cNvSpPr/>
              <p:nvPr/>
            </p:nvSpPr>
            <p:spPr bwMode="auto">
              <a:xfrm>
                <a:off x="4451" y="22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4" name="Freeform 54"/>
              <p:cNvSpPr/>
              <p:nvPr/>
            </p:nvSpPr>
            <p:spPr bwMode="auto">
              <a:xfrm>
                <a:off x="4385" y="2289"/>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5" name="Freeform 55"/>
              <p:cNvSpPr/>
              <p:nvPr/>
            </p:nvSpPr>
            <p:spPr bwMode="auto">
              <a:xfrm>
                <a:off x="4381" y="2277"/>
                <a:ext cx="4" cy="2"/>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0" y="1"/>
                      <a:pt x="1" y="1"/>
                      <a:pt x="1" y="1"/>
                    </a:cubicBezTo>
                    <a:cubicBezTo>
                      <a:pt x="1" y="0"/>
                      <a:pt x="2" y="0"/>
                      <a:pt x="1"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6" name="Freeform 56"/>
              <p:cNvSpPr/>
              <p:nvPr/>
            </p:nvSpPr>
            <p:spPr bwMode="auto">
              <a:xfrm>
                <a:off x="4383" y="2281"/>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7" name="Freeform 57"/>
              <p:cNvSpPr/>
              <p:nvPr/>
            </p:nvSpPr>
            <p:spPr bwMode="auto">
              <a:xfrm>
                <a:off x="4504" y="232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8" name="Freeform 58"/>
              <p:cNvSpPr/>
              <p:nvPr/>
            </p:nvSpPr>
            <p:spPr bwMode="auto">
              <a:xfrm>
                <a:off x="3602" y="1893"/>
                <a:ext cx="27" cy="2"/>
              </a:xfrm>
              <a:custGeom>
                <a:avLst/>
                <a:gdLst>
                  <a:gd name="T0" fmla="*/ 4 w 13"/>
                  <a:gd name="T1" fmla="*/ 1 h 1"/>
                  <a:gd name="T2" fmla="*/ 6 w 13"/>
                  <a:gd name="T3" fmla="*/ 1 h 1"/>
                  <a:gd name="T4" fmla="*/ 6 w 13"/>
                  <a:gd name="T5" fmla="*/ 1 h 1"/>
                  <a:gd name="T6" fmla="*/ 6 w 13"/>
                  <a:gd name="T7" fmla="*/ 1 h 1"/>
                  <a:gd name="T8" fmla="*/ 6 w 13"/>
                  <a:gd name="T9" fmla="*/ 1 h 1"/>
                  <a:gd name="T10" fmla="*/ 6 w 13"/>
                  <a:gd name="T11" fmla="*/ 1 h 1"/>
                  <a:gd name="T12" fmla="*/ 6 w 13"/>
                  <a:gd name="T13" fmla="*/ 1 h 1"/>
                  <a:gd name="T14" fmla="*/ 6 w 13"/>
                  <a:gd name="T15" fmla="*/ 1 h 1"/>
                  <a:gd name="T16" fmla="*/ 4 w 13"/>
                  <a:gd name="T17" fmla="*/ 1 h 1"/>
                  <a:gd name="T18" fmla="*/ 4 w 13"/>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
                    <a:moveTo>
                      <a:pt x="4" y="1"/>
                    </a:moveTo>
                    <a:cubicBezTo>
                      <a:pt x="4" y="1"/>
                      <a:pt x="5"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0" y="0"/>
                      <a:pt x="13" y="1"/>
                      <a:pt x="4" y="1"/>
                    </a:cubicBezTo>
                    <a:cubicBezTo>
                      <a:pt x="4" y="1"/>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9" name="Freeform 59"/>
              <p:cNvSpPr/>
              <p:nvPr/>
            </p:nvSpPr>
            <p:spPr bwMode="auto">
              <a:xfrm>
                <a:off x="4495" y="2332"/>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0" name="Freeform 60"/>
              <p:cNvSpPr/>
              <p:nvPr/>
            </p:nvSpPr>
            <p:spPr bwMode="auto">
              <a:xfrm>
                <a:off x="4381" y="2277"/>
                <a:ext cx="4" cy="8"/>
              </a:xfrm>
              <a:custGeom>
                <a:avLst/>
                <a:gdLst>
                  <a:gd name="T0" fmla="*/ 2 w 2"/>
                  <a:gd name="T1" fmla="*/ 1 h 4"/>
                  <a:gd name="T2" fmla="*/ 2 w 2"/>
                  <a:gd name="T3" fmla="*/ 0 h 4"/>
                  <a:gd name="T4" fmla="*/ 1 w 2"/>
                  <a:gd name="T5" fmla="*/ 2 h 4"/>
                  <a:gd name="T6" fmla="*/ 1 w 2"/>
                  <a:gd name="T7" fmla="*/ 2 h 4"/>
                  <a:gd name="T8" fmla="*/ 0 w 2"/>
                  <a:gd name="T9" fmla="*/ 4 h 4"/>
                  <a:gd name="T10" fmla="*/ 2 w 2"/>
                  <a:gd name="T11" fmla="*/ 1 h 4"/>
                </a:gdLst>
                <a:ahLst/>
                <a:cxnLst>
                  <a:cxn ang="0">
                    <a:pos x="T0" y="T1"/>
                  </a:cxn>
                  <a:cxn ang="0">
                    <a:pos x="T2" y="T3"/>
                  </a:cxn>
                  <a:cxn ang="0">
                    <a:pos x="T4" y="T5"/>
                  </a:cxn>
                  <a:cxn ang="0">
                    <a:pos x="T6" y="T7"/>
                  </a:cxn>
                  <a:cxn ang="0">
                    <a:pos x="T8" y="T9"/>
                  </a:cxn>
                  <a:cxn ang="0">
                    <a:pos x="T10" y="T11"/>
                  </a:cxn>
                </a:cxnLst>
                <a:rect l="0" t="0" r="r" b="b"/>
                <a:pathLst>
                  <a:path w="2" h="4">
                    <a:moveTo>
                      <a:pt x="2" y="1"/>
                    </a:moveTo>
                    <a:cubicBezTo>
                      <a:pt x="2" y="1"/>
                      <a:pt x="2" y="0"/>
                      <a:pt x="2" y="0"/>
                    </a:cubicBezTo>
                    <a:cubicBezTo>
                      <a:pt x="1" y="1"/>
                      <a:pt x="1" y="1"/>
                      <a:pt x="1" y="2"/>
                    </a:cubicBezTo>
                    <a:cubicBezTo>
                      <a:pt x="1" y="2"/>
                      <a:pt x="0" y="3"/>
                      <a:pt x="1" y="2"/>
                    </a:cubicBezTo>
                    <a:cubicBezTo>
                      <a:pt x="0" y="3"/>
                      <a:pt x="0" y="4"/>
                      <a:pt x="0" y="4"/>
                    </a:cubicBezTo>
                    <a:cubicBezTo>
                      <a:pt x="1" y="3"/>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1" name="Freeform 61"/>
              <p:cNvSpPr/>
              <p:nvPr/>
            </p:nvSpPr>
            <p:spPr bwMode="auto">
              <a:xfrm>
                <a:off x="4519" y="2328"/>
                <a:ext cx="2" cy="2"/>
              </a:xfrm>
              <a:custGeom>
                <a:avLst/>
                <a:gdLst>
                  <a:gd name="T0" fmla="*/ 0 w 2"/>
                  <a:gd name="T1" fmla="*/ 2 h 2"/>
                  <a:gd name="T2" fmla="*/ 0 w 2"/>
                  <a:gd name="T3" fmla="*/ 2 h 2"/>
                  <a:gd name="T4" fmla="*/ 2 w 2"/>
                  <a:gd name="T5" fmla="*/ 0 h 2"/>
                  <a:gd name="T6" fmla="*/ 0 w 2"/>
                  <a:gd name="T7" fmla="*/ 2 h 2"/>
                </a:gdLst>
                <a:ahLst/>
                <a:cxnLst>
                  <a:cxn ang="0">
                    <a:pos x="T0" y="T1"/>
                  </a:cxn>
                  <a:cxn ang="0">
                    <a:pos x="T2" y="T3"/>
                  </a:cxn>
                  <a:cxn ang="0">
                    <a:pos x="T4" y="T5"/>
                  </a:cxn>
                  <a:cxn ang="0">
                    <a:pos x="T6" y="T7"/>
                  </a:cxn>
                </a:cxnLst>
                <a:rect l="0" t="0" r="r" b="b"/>
                <a:pathLst>
                  <a:path w="2" h="2">
                    <a:moveTo>
                      <a:pt x="0" y="2"/>
                    </a:moveTo>
                    <a:lnTo>
                      <a:pt x="0" y="2"/>
                    </a:lnTo>
                    <a:lnTo>
                      <a:pt x="2"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2" name="Freeform 62"/>
              <p:cNvSpPr/>
              <p:nvPr/>
            </p:nvSpPr>
            <p:spPr bwMode="auto">
              <a:xfrm>
                <a:off x="4504" y="2325"/>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3" name="Freeform 63"/>
              <p:cNvSpPr/>
              <p:nvPr/>
            </p:nvSpPr>
            <p:spPr bwMode="auto">
              <a:xfrm>
                <a:off x="4391" y="2294"/>
                <a:ext cx="4" cy="4"/>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0" y="2"/>
                      <a:pt x="1" y="1"/>
                      <a:pt x="1" y="1"/>
                    </a:cubicBezTo>
                    <a:cubicBezTo>
                      <a:pt x="2"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4" name="Freeform 64"/>
              <p:cNvSpPr/>
              <p:nvPr/>
            </p:nvSpPr>
            <p:spPr bwMode="auto">
              <a:xfrm>
                <a:off x="4381" y="2281"/>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5" name="Freeform 65"/>
              <p:cNvSpPr/>
              <p:nvPr/>
            </p:nvSpPr>
            <p:spPr bwMode="auto">
              <a:xfrm>
                <a:off x="3332" y="1903"/>
                <a:ext cx="2" cy="7"/>
              </a:xfrm>
              <a:custGeom>
                <a:avLst/>
                <a:gdLst>
                  <a:gd name="T0" fmla="*/ 0 w 1"/>
                  <a:gd name="T1" fmla="*/ 3 h 3"/>
                  <a:gd name="T2" fmla="*/ 1 w 1"/>
                  <a:gd name="T3" fmla="*/ 3 h 3"/>
                  <a:gd name="T4" fmla="*/ 1 w 1"/>
                  <a:gd name="T5" fmla="*/ 0 h 3"/>
                  <a:gd name="T6" fmla="*/ 0 w 1"/>
                  <a:gd name="T7" fmla="*/ 3 h 3"/>
                </a:gdLst>
                <a:ahLst/>
                <a:cxnLst>
                  <a:cxn ang="0">
                    <a:pos x="T0" y="T1"/>
                  </a:cxn>
                  <a:cxn ang="0">
                    <a:pos x="T2" y="T3"/>
                  </a:cxn>
                  <a:cxn ang="0">
                    <a:pos x="T4" y="T5"/>
                  </a:cxn>
                  <a:cxn ang="0">
                    <a:pos x="T6" y="T7"/>
                  </a:cxn>
                </a:cxnLst>
                <a:rect l="0" t="0" r="r" b="b"/>
                <a:pathLst>
                  <a:path w="1" h="3">
                    <a:moveTo>
                      <a:pt x="0" y="3"/>
                    </a:moveTo>
                    <a:cubicBezTo>
                      <a:pt x="0" y="3"/>
                      <a:pt x="0" y="3"/>
                      <a:pt x="1" y="3"/>
                    </a:cubicBezTo>
                    <a:cubicBezTo>
                      <a:pt x="1" y="2"/>
                      <a:pt x="1" y="1"/>
                      <a:pt x="1"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6" name="Freeform 66"/>
              <p:cNvSpPr/>
              <p:nvPr/>
            </p:nvSpPr>
            <p:spPr bwMode="auto">
              <a:xfrm>
                <a:off x="3566" y="2372"/>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7" name="Freeform 67"/>
              <p:cNvSpPr/>
              <p:nvPr/>
            </p:nvSpPr>
            <p:spPr bwMode="auto">
              <a:xfrm>
                <a:off x="3474" y="207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8" name="Freeform 68"/>
              <p:cNvSpPr/>
              <p:nvPr/>
            </p:nvSpPr>
            <p:spPr bwMode="auto">
              <a:xfrm>
                <a:off x="4060" y="1568"/>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9" name="Freeform 69"/>
              <p:cNvSpPr/>
              <p:nvPr/>
            </p:nvSpPr>
            <p:spPr bwMode="auto">
              <a:xfrm>
                <a:off x="3472" y="2073"/>
                <a:ext cx="2"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0" y="0"/>
                      <a:pt x="1"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0" name="Freeform 70"/>
              <p:cNvSpPr/>
              <p:nvPr/>
            </p:nvSpPr>
            <p:spPr bwMode="auto">
              <a:xfrm>
                <a:off x="3474" y="2073"/>
                <a:ext cx="0" cy="2"/>
              </a:xfrm>
              <a:custGeom>
                <a:avLst/>
                <a:gdLst>
                  <a:gd name="T0" fmla="*/ 0 h 1"/>
                  <a:gd name="T1" fmla="*/ 1 h 1"/>
                  <a:gd name="T2" fmla="*/ 1 h 1"/>
                  <a:gd name="T3" fmla="*/ 1 h 1"/>
                  <a:gd name="T4" fmla="*/ 1 h 1"/>
                  <a:gd name="T5" fmla="*/ 1 h 1"/>
                  <a:gd name="T6" fmla="*/ 0 h 1"/>
                  <a:gd name="T7" fmla="*/ 0 h 1"/>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1" name="Freeform 71"/>
              <p:cNvSpPr/>
              <p:nvPr/>
            </p:nvSpPr>
            <p:spPr bwMode="auto">
              <a:xfrm>
                <a:off x="3702" y="1530"/>
                <a:ext cx="4" cy="2"/>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0" y="1"/>
                      <a:pt x="1" y="0"/>
                      <a:pt x="2"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2" name="Freeform 72"/>
              <p:cNvSpPr/>
              <p:nvPr/>
            </p:nvSpPr>
            <p:spPr bwMode="auto">
              <a:xfrm>
                <a:off x="3421" y="2084"/>
                <a:ext cx="17" cy="15"/>
              </a:xfrm>
              <a:custGeom>
                <a:avLst/>
                <a:gdLst>
                  <a:gd name="T0" fmla="*/ 2 w 8"/>
                  <a:gd name="T1" fmla="*/ 5 h 7"/>
                  <a:gd name="T2" fmla="*/ 4 w 8"/>
                  <a:gd name="T3" fmla="*/ 2 h 7"/>
                  <a:gd name="T4" fmla="*/ 2 w 8"/>
                  <a:gd name="T5" fmla="*/ 5 h 7"/>
                </a:gdLst>
                <a:ahLst/>
                <a:cxnLst>
                  <a:cxn ang="0">
                    <a:pos x="T0" y="T1"/>
                  </a:cxn>
                  <a:cxn ang="0">
                    <a:pos x="T2" y="T3"/>
                  </a:cxn>
                  <a:cxn ang="0">
                    <a:pos x="T4" y="T5"/>
                  </a:cxn>
                </a:cxnLst>
                <a:rect l="0" t="0" r="r" b="b"/>
                <a:pathLst>
                  <a:path w="8" h="7">
                    <a:moveTo>
                      <a:pt x="2" y="5"/>
                    </a:moveTo>
                    <a:cubicBezTo>
                      <a:pt x="8" y="0"/>
                      <a:pt x="0" y="7"/>
                      <a:pt x="4" y="2"/>
                    </a:cubicBezTo>
                    <a:cubicBezTo>
                      <a:pt x="2" y="3"/>
                      <a:pt x="2" y="4"/>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3" name="Freeform 73"/>
              <p:cNvSpPr/>
              <p:nvPr/>
            </p:nvSpPr>
            <p:spPr bwMode="auto">
              <a:xfrm>
                <a:off x="4381" y="2247"/>
                <a:ext cx="2" cy="4"/>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0" y="2"/>
                      <a:pt x="0" y="0"/>
                      <a:pt x="1" y="0"/>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4" name="Freeform 74"/>
              <p:cNvSpPr/>
              <p:nvPr/>
            </p:nvSpPr>
            <p:spPr bwMode="auto">
              <a:xfrm>
                <a:off x="4381" y="2247"/>
                <a:ext cx="2" cy="6"/>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0" y="3"/>
                      <a:pt x="0" y="3"/>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5" name="Freeform 75"/>
              <p:cNvSpPr/>
              <p:nvPr/>
            </p:nvSpPr>
            <p:spPr bwMode="auto">
              <a:xfrm>
                <a:off x="3914" y="15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6" name="Freeform 76"/>
              <p:cNvSpPr/>
              <p:nvPr/>
            </p:nvSpPr>
            <p:spPr bwMode="auto">
              <a:xfrm>
                <a:off x="3317" y="1492"/>
                <a:ext cx="1064" cy="1219"/>
              </a:xfrm>
              <a:custGeom>
                <a:avLst/>
                <a:gdLst>
                  <a:gd name="T0" fmla="*/ 307 w 501"/>
                  <a:gd name="T1" fmla="*/ 7 h 575"/>
                  <a:gd name="T2" fmla="*/ 204 w 501"/>
                  <a:gd name="T3" fmla="*/ 13 h 575"/>
                  <a:gd name="T4" fmla="*/ 130 w 501"/>
                  <a:gd name="T5" fmla="*/ 42 h 575"/>
                  <a:gd name="T6" fmla="*/ 23 w 501"/>
                  <a:gd name="T7" fmla="*/ 152 h 575"/>
                  <a:gd name="T8" fmla="*/ 0 w 501"/>
                  <a:gd name="T9" fmla="*/ 247 h 575"/>
                  <a:gd name="T10" fmla="*/ 50 w 501"/>
                  <a:gd name="T11" fmla="*/ 385 h 575"/>
                  <a:gd name="T12" fmla="*/ 111 w 501"/>
                  <a:gd name="T13" fmla="*/ 430 h 575"/>
                  <a:gd name="T14" fmla="*/ 184 w 501"/>
                  <a:gd name="T15" fmla="*/ 490 h 575"/>
                  <a:gd name="T16" fmla="*/ 202 w 501"/>
                  <a:gd name="T17" fmla="*/ 528 h 575"/>
                  <a:gd name="T18" fmla="*/ 213 w 501"/>
                  <a:gd name="T19" fmla="*/ 562 h 575"/>
                  <a:gd name="T20" fmla="*/ 214 w 501"/>
                  <a:gd name="T21" fmla="*/ 567 h 575"/>
                  <a:gd name="T22" fmla="*/ 211 w 501"/>
                  <a:gd name="T23" fmla="*/ 536 h 575"/>
                  <a:gd name="T24" fmla="*/ 199 w 501"/>
                  <a:gd name="T25" fmla="*/ 494 h 575"/>
                  <a:gd name="T26" fmla="*/ 165 w 501"/>
                  <a:gd name="T27" fmla="*/ 454 h 575"/>
                  <a:gd name="T28" fmla="*/ 164 w 501"/>
                  <a:gd name="T29" fmla="*/ 451 h 575"/>
                  <a:gd name="T30" fmla="*/ 135 w 501"/>
                  <a:gd name="T31" fmla="*/ 430 h 575"/>
                  <a:gd name="T32" fmla="*/ 134 w 501"/>
                  <a:gd name="T33" fmla="*/ 428 h 575"/>
                  <a:gd name="T34" fmla="*/ 125 w 501"/>
                  <a:gd name="T35" fmla="*/ 419 h 575"/>
                  <a:gd name="T36" fmla="*/ 97 w 501"/>
                  <a:gd name="T37" fmla="*/ 407 h 575"/>
                  <a:gd name="T38" fmla="*/ 85 w 501"/>
                  <a:gd name="T39" fmla="*/ 394 h 575"/>
                  <a:gd name="T40" fmla="*/ 77 w 501"/>
                  <a:gd name="T41" fmla="*/ 384 h 575"/>
                  <a:gd name="T42" fmla="*/ 63 w 501"/>
                  <a:gd name="T43" fmla="*/ 368 h 575"/>
                  <a:gd name="T44" fmla="*/ 49 w 501"/>
                  <a:gd name="T45" fmla="*/ 353 h 575"/>
                  <a:gd name="T46" fmla="*/ 40 w 501"/>
                  <a:gd name="T47" fmla="*/ 338 h 575"/>
                  <a:gd name="T48" fmla="*/ 25 w 501"/>
                  <a:gd name="T49" fmla="*/ 323 h 575"/>
                  <a:gd name="T50" fmla="*/ 29 w 501"/>
                  <a:gd name="T51" fmla="*/ 315 h 575"/>
                  <a:gd name="T52" fmla="*/ 21 w 501"/>
                  <a:gd name="T53" fmla="*/ 247 h 575"/>
                  <a:gd name="T54" fmla="*/ 23 w 501"/>
                  <a:gd name="T55" fmla="*/ 221 h 575"/>
                  <a:gd name="T56" fmla="*/ 26 w 501"/>
                  <a:gd name="T57" fmla="*/ 191 h 575"/>
                  <a:gd name="T58" fmla="*/ 56 w 501"/>
                  <a:gd name="T59" fmla="*/ 133 h 575"/>
                  <a:gd name="T60" fmla="*/ 74 w 501"/>
                  <a:gd name="T61" fmla="*/ 107 h 575"/>
                  <a:gd name="T62" fmla="*/ 84 w 501"/>
                  <a:gd name="T63" fmla="*/ 99 h 575"/>
                  <a:gd name="T64" fmla="*/ 90 w 501"/>
                  <a:gd name="T65" fmla="*/ 91 h 575"/>
                  <a:gd name="T66" fmla="*/ 110 w 501"/>
                  <a:gd name="T67" fmla="*/ 80 h 575"/>
                  <a:gd name="T68" fmla="*/ 129 w 501"/>
                  <a:gd name="T69" fmla="*/ 65 h 575"/>
                  <a:gd name="T70" fmla="*/ 182 w 501"/>
                  <a:gd name="T71" fmla="*/ 36 h 575"/>
                  <a:gd name="T72" fmla="*/ 211 w 501"/>
                  <a:gd name="T73" fmla="*/ 29 h 575"/>
                  <a:gd name="T74" fmla="*/ 253 w 501"/>
                  <a:gd name="T75" fmla="*/ 19 h 575"/>
                  <a:gd name="T76" fmla="*/ 281 w 501"/>
                  <a:gd name="T77" fmla="*/ 19 h 575"/>
                  <a:gd name="T78" fmla="*/ 284 w 501"/>
                  <a:gd name="T79" fmla="*/ 19 h 575"/>
                  <a:gd name="T80" fmla="*/ 320 w 501"/>
                  <a:gd name="T81" fmla="*/ 24 h 575"/>
                  <a:gd name="T82" fmla="*/ 369 w 501"/>
                  <a:gd name="T83" fmla="*/ 42 h 575"/>
                  <a:gd name="T84" fmla="*/ 388 w 501"/>
                  <a:gd name="T85" fmla="*/ 53 h 575"/>
                  <a:gd name="T86" fmla="*/ 407 w 501"/>
                  <a:gd name="T87" fmla="*/ 71 h 575"/>
                  <a:gd name="T88" fmla="*/ 435 w 501"/>
                  <a:gd name="T89" fmla="*/ 107 h 575"/>
                  <a:gd name="T90" fmla="*/ 462 w 501"/>
                  <a:gd name="T91" fmla="*/ 154 h 575"/>
                  <a:gd name="T92" fmla="*/ 471 w 501"/>
                  <a:gd name="T93" fmla="*/ 184 h 575"/>
                  <a:gd name="T94" fmla="*/ 464 w 501"/>
                  <a:gd name="T95" fmla="*/ 279 h 575"/>
                  <a:gd name="T96" fmla="*/ 451 w 501"/>
                  <a:gd name="T97" fmla="*/ 307 h 575"/>
                  <a:gd name="T98" fmla="*/ 395 w 501"/>
                  <a:gd name="T99" fmla="*/ 377 h 575"/>
                  <a:gd name="T100" fmla="*/ 368 w 501"/>
                  <a:gd name="T101" fmla="*/ 412 h 575"/>
                  <a:gd name="T102" fmla="*/ 363 w 501"/>
                  <a:gd name="T103" fmla="*/ 573 h 575"/>
                  <a:gd name="T104" fmla="*/ 446 w 501"/>
                  <a:gd name="T105" fmla="*/ 342 h 575"/>
                  <a:gd name="T106" fmla="*/ 463 w 501"/>
                  <a:gd name="T107" fmla="*/ 11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1" h="575">
                    <a:moveTo>
                      <a:pt x="463" y="118"/>
                    </a:moveTo>
                    <a:cubicBezTo>
                      <a:pt x="439" y="74"/>
                      <a:pt x="402" y="38"/>
                      <a:pt x="355" y="17"/>
                    </a:cubicBezTo>
                    <a:cubicBezTo>
                      <a:pt x="347" y="17"/>
                      <a:pt x="337" y="12"/>
                      <a:pt x="328" y="12"/>
                    </a:cubicBezTo>
                    <a:cubicBezTo>
                      <a:pt x="328" y="11"/>
                      <a:pt x="328" y="11"/>
                      <a:pt x="328" y="11"/>
                    </a:cubicBezTo>
                    <a:cubicBezTo>
                      <a:pt x="320" y="11"/>
                      <a:pt x="319" y="8"/>
                      <a:pt x="310" y="5"/>
                    </a:cubicBezTo>
                    <a:cubicBezTo>
                      <a:pt x="309" y="7"/>
                      <a:pt x="306" y="5"/>
                      <a:pt x="307" y="7"/>
                    </a:cubicBezTo>
                    <a:cubicBezTo>
                      <a:pt x="303" y="8"/>
                      <a:pt x="301" y="3"/>
                      <a:pt x="296" y="4"/>
                    </a:cubicBezTo>
                    <a:cubicBezTo>
                      <a:pt x="296" y="3"/>
                      <a:pt x="296" y="5"/>
                      <a:pt x="295" y="4"/>
                    </a:cubicBezTo>
                    <a:cubicBezTo>
                      <a:pt x="282" y="5"/>
                      <a:pt x="298" y="3"/>
                      <a:pt x="282" y="0"/>
                    </a:cubicBezTo>
                    <a:cubicBezTo>
                      <a:pt x="259" y="0"/>
                      <a:pt x="236" y="5"/>
                      <a:pt x="215" y="9"/>
                    </a:cubicBezTo>
                    <a:cubicBezTo>
                      <a:pt x="216" y="9"/>
                      <a:pt x="217" y="10"/>
                      <a:pt x="215" y="11"/>
                    </a:cubicBezTo>
                    <a:cubicBezTo>
                      <a:pt x="212" y="8"/>
                      <a:pt x="208" y="13"/>
                      <a:pt x="204" y="13"/>
                    </a:cubicBezTo>
                    <a:cubicBezTo>
                      <a:pt x="204" y="12"/>
                      <a:pt x="206" y="12"/>
                      <a:pt x="207" y="11"/>
                    </a:cubicBezTo>
                    <a:cubicBezTo>
                      <a:pt x="197" y="13"/>
                      <a:pt x="190" y="17"/>
                      <a:pt x="181" y="19"/>
                    </a:cubicBezTo>
                    <a:cubicBezTo>
                      <a:pt x="173" y="24"/>
                      <a:pt x="163" y="25"/>
                      <a:pt x="158" y="29"/>
                    </a:cubicBezTo>
                    <a:cubicBezTo>
                      <a:pt x="159" y="27"/>
                      <a:pt x="154" y="30"/>
                      <a:pt x="152" y="30"/>
                    </a:cubicBezTo>
                    <a:cubicBezTo>
                      <a:pt x="148" y="37"/>
                      <a:pt x="136" y="37"/>
                      <a:pt x="131" y="43"/>
                    </a:cubicBezTo>
                    <a:cubicBezTo>
                      <a:pt x="130" y="42"/>
                      <a:pt x="130" y="42"/>
                      <a:pt x="130" y="42"/>
                    </a:cubicBezTo>
                    <a:cubicBezTo>
                      <a:pt x="110" y="54"/>
                      <a:pt x="88" y="68"/>
                      <a:pt x="70" y="87"/>
                    </a:cubicBezTo>
                    <a:cubicBezTo>
                      <a:pt x="59" y="96"/>
                      <a:pt x="48" y="108"/>
                      <a:pt x="39" y="121"/>
                    </a:cubicBezTo>
                    <a:cubicBezTo>
                      <a:pt x="38" y="123"/>
                      <a:pt x="40" y="122"/>
                      <a:pt x="39" y="124"/>
                    </a:cubicBezTo>
                    <a:cubicBezTo>
                      <a:pt x="37" y="127"/>
                      <a:pt x="38" y="123"/>
                      <a:pt x="37" y="124"/>
                    </a:cubicBezTo>
                    <a:cubicBezTo>
                      <a:pt x="34" y="132"/>
                      <a:pt x="28" y="140"/>
                      <a:pt x="23" y="148"/>
                    </a:cubicBezTo>
                    <a:cubicBezTo>
                      <a:pt x="23" y="150"/>
                      <a:pt x="22" y="152"/>
                      <a:pt x="23" y="152"/>
                    </a:cubicBezTo>
                    <a:cubicBezTo>
                      <a:pt x="17" y="161"/>
                      <a:pt x="14" y="176"/>
                      <a:pt x="9" y="185"/>
                    </a:cubicBezTo>
                    <a:cubicBezTo>
                      <a:pt x="14" y="183"/>
                      <a:pt x="10" y="192"/>
                      <a:pt x="10" y="196"/>
                    </a:cubicBezTo>
                    <a:cubicBezTo>
                      <a:pt x="9" y="198"/>
                      <a:pt x="8" y="198"/>
                      <a:pt x="8" y="197"/>
                    </a:cubicBezTo>
                    <a:cubicBezTo>
                      <a:pt x="6" y="205"/>
                      <a:pt x="5" y="209"/>
                      <a:pt x="3" y="219"/>
                    </a:cubicBezTo>
                    <a:cubicBezTo>
                      <a:pt x="2" y="223"/>
                      <a:pt x="4" y="225"/>
                      <a:pt x="3" y="230"/>
                    </a:cubicBezTo>
                    <a:cubicBezTo>
                      <a:pt x="0" y="233"/>
                      <a:pt x="1" y="241"/>
                      <a:pt x="0" y="247"/>
                    </a:cubicBezTo>
                    <a:cubicBezTo>
                      <a:pt x="2" y="245"/>
                      <a:pt x="4" y="252"/>
                      <a:pt x="3" y="257"/>
                    </a:cubicBezTo>
                    <a:cubicBezTo>
                      <a:pt x="0" y="256"/>
                      <a:pt x="0" y="256"/>
                      <a:pt x="0" y="256"/>
                    </a:cubicBezTo>
                    <a:cubicBezTo>
                      <a:pt x="1" y="272"/>
                      <a:pt x="0" y="297"/>
                      <a:pt x="9" y="316"/>
                    </a:cubicBezTo>
                    <a:cubicBezTo>
                      <a:pt x="8" y="318"/>
                      <a:pt x="8" y="318"/>
                      <a:pt x="8" y="318"/>
                    </a:cubicBezTo>
                    <a:cubicBezTo>
                      <a:pt x="17" y="337"/>
                      <a:pt x="25" y="356"/>
                      <a:pt x="39" y="370"/>
                    </a:cubicBezTo>
                    <a:cubicBezTo>
                      <a:pt x="42" y="375"/>
                      <a:pt x="47" y="381"/>
                      <a:pt x="50" y="385"/>
                    </a:cubicBezTo>
                    <a:cubicBezTo>
                      <a:pt x="56" y="390"/>
                      <a:pt x="58" y="391"/>
                      <a:pt x="63" y="393"/>
                    </a:cubicBezTo>
                    <a:cubicBezTo>
                      <a:pt x="65" y="395"/>
                      <a:pt x="65" y="397"/>
                      <a:pt x="65" y="398"/>
                    </a:cubicBezTo>
                    <a:cubicBezTo>
                      <a:pt x="71" y="405"/>
                      <a:pt x="76" y="411"/>
                      <a:pt x="83" y="414"/>
                    </a:cubicBezTo>
                    <a:cubicBezTo>
                      <a:pt x="83" y="415"/>
                      <a:pt x="83" y="415"/>
                      <a:pt x="83" y="415"/>
                    </a:cubicBezTo>
                    <a:cubicBezTo>
                      <a:pt x="89" y="419"/>
                      <a:pt x="98" y="423"/>
                      <a:pt x="104" y="429"/>
                    </a:cubicBezTo>
                    <a:cubicBezTo>
                      <a:pt x="106" y="429"/>
                      <a:pt x="113" y="433"/>
                      <a:pt x="111" y="430"/>
                    </a:cubicBezTo>
                    <a:cubicBezTo>
                      <a:pt x="114" y="431"/>
                      <a:pt x="111" y="433"/>
                      <a:pt x="115" y="433"/>
                    </a:cubicBezTo>
                    <a:cubicBezTo>
                      <a:pt x="111" y="433"/>
                      <a:pt x="111" y="433"/>
                      <a:pt x="111" y="433"/>
                    </a:cubicBezTo>
                    <a:cubicBezTo>
                      <a:pt x="125" y="443"/>
                      <a:pt x="138" y="450"/>
                      <a:pt x="152" y="459"/>
                    </a:cubicBezTo>
                    <a:cubicBezTo>
                      <a:pt x="154" y="464"/>
                      <a:pt x="165" y="469"/>
                      <a:pt x="170" y="476"/>
                    </a:cubicBezTo>
                    <a:cubicBezTo>
                      <a:pt x="175" y="479"/>
                      <a:pt x="180" y="487"/>
                      <a:pt x="185" y="489"/>
                    </a:cubicBezTo>
                    <a:cubicBezTo>
                      <a:pt x="184" y="490"/>
                      <a:pt x="184" y="490"/>
                      <a:pt x="184" y="490"/>
                    </a:cubicBezTo>
                    <a:cubicBezTo>
                      <a:pt x="188" y="495"/>
                      <a:pt x="194" y="503"/>
                      <a:pt x="196" y="512"/>
                    </a:cubicBezTo>
                    <a:cubicBezTo>
                      <a:pt x="198" y="518"/>
                      <a:pt x="200" y="517"/>
                      <a:pt x="202" y="521"/>
                    </a:cubicBezTo>
                    <a:cubicBezTo>
                      <a:pt x="201" y="521"/>
                      <a:pt x="201" y="521"/>
                      <a:pt x="201" y="521"/>
                    </a:cubicBezTo>
                    <a:cubicBezTo>
                      <a:pt x="203" y="525"/>
                      <a:pt x="206" y="526"/>
                      <a:pt x="207" y="528"/>
                    </a:cubicBezTo>
                    <a:cubicBezTo>
                      <a:pt x="207" y="532"/>
                      <a:pt x="208" y="532"/>
                      <a:pt x="208" y="536"/>
                    </a:cubicBezTo>
                    <a:cubicBezTo>
                      <a:pt x="207" y="532"/>
                      <a:pt x="205" y="530"/>
                      <a:pt x="202" y="528"/>
                    </a:cubicBezTo>
                    <a:cubicBezTo>
                      <a:pt x="203" y="534"/>
                      <a:pt x="207" y="539"/>
                      <a:pt x="206" y="543"/>
                    </a:cubicBezTo>
                    <a:cubicBezTo>
                      <a:pt x="207" y="547"/>
                      <a:pt x="207" y="551"/>
                      <a:pt x="209" y="551"/>
                    </a:cubicBezTo>
                    <a:cubicBezTo>
                      <a:pt x="209" y="552"/>
                      <a:pt x="208" y="555"/>
                      <a:pt x="207" y="552"/>
                    </a:cubicBezTo>
                    <a:cubicBezTo>
                      <a:pt x="208" y="556"/>
                      <a:pt x="208" y="558"/>
                      <a:pt x="209" y="560"/>
                    </a:cubicBezTo>
                    <a:cubicBezTo>
                      <a:pt x="209" y="560"/>
                      <a:pt x="209" y="559"/>
                      <a:pt x="209" y="558"/>
                    </a:cubicBezTo>
                    <a:cubicBezTo>
                      <a:pt x="211" y="560"/>
                      <a:pt x="211" y="563"/>
                      <a:pt x="213" y="562"/>
                    </a:cubicBezTo>
                    <a:cubicBezTo>
                      <a:pt x="212" y="561"/>
                      <a:pt x="212" y="560"/>
                      <a:pt x="212" y="558"/>
                    </a:cubicBezTo>
                    <a:cubicBezTo>
                      <a:pt x="213" y="559"/>
                      <a:pt x="214" y="565"/>
                      <a:pt x="213" y="567"/>
                    </a:cubicBezTo>
                    <a:cubicBezTo>
                      <a:pt x="212" y="569"/>
                      <a:pt x="210" y="563"/>
                      <a:pt x="210" y="566"/>
                    </a:cubicBezTo>
                    <a:cubicBezTo>
                      <a:pt x="213" y="575"/>
                      <a:pt x="213" y="575"/>
                      <a:pt x="213" y="575"/>
                    </a:cubicBezTo>
                    <a:cubicBezTo>
                      <a:pt x="213" y="573"/>
                      <a:pt x="214" y="570"/>
                      <a:pt x="215" y="571"/>
                    </a:cubicBezTo>
                    <a:cubicBezTo>
                      <a:pt x="214" y="567"/>
                      <a:pt x="214" y="567"/>
                      <a:pt x="214" y="567"/>
                    </a:cubicBezTo>
                    <a:cubicBezTo>
                      <a:pt x="215" y="567"/>
                      <a:pt x="215" y="567"/>
                      <a:pt x="215" y="567"/>
                    </a:cubicBezTo>
                    <a:cubicBezTo>
                      <a:pt x="214" y="560"/>
                      <a:pt x="215" y="555"/>
                      <a:pt x="214" y="548"/>
                    </a:cubicBezTo>
                    <a:cubicBezTo>
                      <a:pt x="212" y="551"/>
                      <a:pt x="212" y="551"/>
                      <a:pt x="212" y="551"/>
                    </a:cubicBezTo>
                    <a:cubicBezTo>
                      <a:pt x="212" y="547"/>
                      <a:pt x="209" y="543"/>
                      <a:pt x="210" y="539"/>
                    </a:cubicBezTo>
                    <a:cubicBezTo>
                      <a:pt x="211" y="541"/>
                      <a:pt x="211" y="539"/>
                      <a:pt x="212" y="539"/>
                    </a:cubicBezTo>
                    <a:cubicBezTo>
                      <a:pt x="212" y="538"/>
                      <a:pt x="211" y="537"/>
                      <a:pt x="211" y="536"/>
                    </a:cubicBezTo>
                    <a:cubicBezTo>
                      <a:pt x="214" y="538"/>
                      <a:pt x="214" y="538"/>
                      <a:pt x="214" y="538"/>
                    </a:cubicBezTo>
                    <a:cubicBezTo>
                      <a:pt x="210" y="536"/>
                      <a:pt x="210" y="526"/>
                      <a:pt x="210" y="525"/>
                    </a:cubicBezTo>
                    <a:cubicBezTo>
                      <a:pt x="210" y="525"/>
                      <a:pt x="210" y="525"/>
                      <a:pt x="210" y="525"/>
                    </a:cubicBezTo>
                    <a:cubicBezTo>
                      <a:pt x="209" y="519"/>
                      <a:pt x="209" y="527"/>
                      <a:pt x="208" y="523"/>
                    </a:cubicBezTo>
                    <a:cubicBezTo>
                      <a:pt x="207" y="519"/>
                      <a:pt x="210" y="520"/>
                      <a:pt x="210" y="517"/>
                    </a:cubicBezTo>
                    <a:cubicBezTo>
                      <a:pt x="207" y="511"/>
                      <a:pt x="202" y="501"/>
                      <a:pt x="199" y="494"/>
                    </a:cubicBezTo>
                    <a:cubicBezTo>
                      <a:pt x="196" y="489"/>
                      <a:pt x="191" y="484"/>
                      <a:pt x="186" y="481"/>
                    </a:cubicBezTo>
                    <a:cubicBezTo>
                      <a:pt x="183" y="477"/>
                      <a:pt x="189" y="480"/>
                      <a:pt x="184" y="476"/>
                    </a:cubicBezTo>
                    <a:cubicBezTo>
                      <a:pt x="186" y="476"/>
                      <a:pt x="186" y="475"/>
                      <a:pt x="186" y="474"/>
                    </a:cubicBezTo>
                    <a:cubicBezTo>
                      <a:pt x="185" y="474"/>
                      <a:pt x="179" y="467"/>
                      <a:pt x="181" y="471"/>
                    </a:cubicBezTo>
                    <a:cubicBezTo>
                      <a:pt x="176" y="466"/>
                      <a:pt x="169" y="460"/>
                      <a:pt x="163" y="455"/>
                    </a:cubicBezTo>
                    <a:cubicBezTo>
                      <a:pt x="165" y="457"/>
                      <a:pt x="167" y="456"/>
                      <a:pt x="165" y="454"/>
                    </a:cubicBezTo>
                    <a:cubicBezTo>
                      <a:pt x="162" y="453"/>
                      <a:pt x="156" y="450"/>
                      <a:pt x="151" y="445"/>
                    </a:cubicBezTo>
                    <a:cubicBezTo>
                      <a:pt x="150" y="447"/>
                      <a:pt x="152" y="448"/>
                      <a:pt x="150" y="449"/>
                    </a:cubicBezTo>
                    <a:cubicBezTo>
                      <a:pt x="149" y="449"/>
                      <a:pt x="147" y="449"/>
                      <a:pt x="146" y="447"/>
                    </a:cubicBezTo>
                    <a:cubicBezTo>
                      <a:pt x="147" y="445"/>
                      <a:pt x="148" y="443"/>
                      <a:pt x="144" y="440"/>
                    </a:cubicBezTo>
                    <a:cubicBezTo>
                      <a:pt x="146" y="438"/>
                      <a:pt x="152" y="446"/>
                      <a:pt x="151" y="442"/>
                    </a:cubicBezTo>
                    <a:cubicBezTo>
                      <a:pt x="154" y="442"/>
                      <a:pt x="163" y="448"/>
                      <a:pt x="164" y="451"/>
                    </a:cubicBezTo>
                    <a:cubicBezTo>
                      <a:pt x="170" y="452"/>
                      <a:pt x="161" y="448"/>
                      <a:pt x="163" y="447"/>
                    </a:cubicBezTo>
                    <a:cubicBezTo>
                      <a:pt x="159" y="444"/>
                      <a:pt x="157" y="444"/>
                      <a:pt x="151" y="440"/>
                    </a:cubicBezTo>
                    <a:cubicBezTo>
                      <a:pt x="150" y="440"/>
                      <a:pt x="152" y="442"/>
                      <a:pt x="148" y="441"/>
                    </a:cubicBezTo>
                    <a:cubicBezTo>
                      <a:pt x="142" y="439"/>
                      <a:pt x="143" y="435"/>
                      <a:pt x="141" y="434"/>
                    </a:cubicBezTo>
                    <a:cubicBezTo>
                      <a:pt x="144" y="435"/>
                      <a:pt x="144" y="435"/>
                      <a:pt x="144" y="435"/>
                    </a:cubicBezTo>
                    <a:cubicBezTo>
                      <a:pt x="141" y="432"/>
                      <a:pt x="139" y="432"/>
                      <a:pt x="135" y="430"/>
                    </a:cubicBezTo>
                    <a:cubicBezTo>
                      <a:pt x="136" y="426"/>
                      <a:pt x="142" y="434"/>
                      <a:pt x="144" y="433"/>
                    </a:cubicBezTo>
                    <a:cubicBezTo>
                      <a:pt x="143" y="429"/>
                      <a:pt x="143" y="429"/>
                      <a:pt x="143" y="429"/>
                    </a:cubicBezTo>
                    <a:cubicBezTo>
                      <a:pt x="137" y="425"/>
                      <a:pt x="140" y="430"/>
                      <a:pt x="134" y="425"/>
                    </a:cubicBezTo>
                    <a:cubicBezTo>
                      <a:pt x="135" y="425"/>
                      <a:pt x="135" y="425"/>
                      <a:pt x="135" y="425"/>
                    </a:cubicBezTo>
                    <a:cubicBezTo>
                      <a:pt x="131" y="423"/>
                      <a:pt x="131" y="423"/>
                      <a:pt x="131" y="423"/>
                    </a:cubicBezTo>
                    <a:cubicBezTo>
                      <a:pt x="131" y="424"/>
                      <a:pt x="130" y="426"/>
                      <a:pt x="134" y="428"/>
                    </a:cubicBezTo>
                    <a:cubicBezTo>
                      <a:pt x="130" y="429"/>
                      <a:pt x="131" y="427"/>
                      <a:pt x="125" y="424"/>
                    </a:cubicBezTo>
                    <a:cubicBezTo>
                      <a:pt x="122" y="424"/>
                      <a:pt x="127" y="425"/>
                      <a:pt x="126" y="427"/>
                    </a:cubicBezTo>
                    <a:cubicBezTo>
                      <a:pt x="126" y="428"/>
                      <a:pt x="123" y="426"/>
                      <a:pt x="120" y="425"/>
                    </a:cubicBezTo>
                    <a:cubicBezTo>
                      <a:pt x="116" y="422"/>
                      <a:pt x="119" y="421"/>
                      <a:pt x="118" y="419"/>
                    </a:cubicBezTo>
                    <a:cubicBezTo>
                      <a:pt x="119" y="420"/>
                      <a:pt x="122" y="422"/>
                      <a:pt x="121" y="422"/>
                    </a:cubicBezTo>
                    <a:cubicBezTo>
                      <a:pt x="127" y="424"/>
                      <a:pt x="121" y="418"/>
                      <a:pt x="125" y="419"/>
                    </a:cubicBezTo>
                    <a:cubicBezTo>
                      <a:pt x="122" y="415"/>
                      <a:pt x="121" y="417"/>
                      <a:pt x="118" y="416"/>
                    </a:cubicBezTo>
                    <a:cubicBezTo>
                      <a:pt x="119" y="417"/>
                      <a:pt x="117" y="418"/>
                      <a:pt x="117" y="419"/>
                    </a:cubicBezTo>
                    <a:cubicBezTo>
                      <a:pt x="108" y="418"/>
                      <a:pt x="115" y="413"/>
                      <a:pt x="108" y="409"/>
                    </a:cubicBezTo>
                    <a:cubicBezTo>
                      <a:pt x="108" y="413"/>
                      <a:pt x="98" y="407"/>
                      <a:pt x="100" y="413"/>
                    </a:cubicBezTo>
                    <a:cubicBezTo>
                      <a:pt x="98" y="412"/>
                      <a:pt x="96" y="411"/>
                      <a:pt x="95" y="410"/>
                    </a:cubicBezTo>
                    <a:cubicBezTo>
                      <a:pt x="98" y="409"/>
                      <a:pt x="93" y="407"/>
                      <a:pt x="97" y="407"/>
                    </a:cubicBezTo>
                    <a:cubicBezTo>
                      <a:pt x="95" y="405"/>
                      <a:pt x="95" y="405"/>
                      <a:pt x="95" y="405"/>
                    </a:cubicBezTo>
                    <a:cubicBezTo>
                      <a:pt x="100" y="406"/>
                      <a:pt x="100" y="406"/>
                      <a:pt x="100" y="406"/>
                    </a:cubicBezTo>
                    <a:cubicBezTo>
                      <a:pt x="98" y="403"/>
                      <a:pt x="95" y="399"/>
                      <a:pt x="94" y="397"/>
                    </a:cubicBezTo>
                    <a:cubicBezTo>
                      <a:pt x="91" y="395"/>
                      <a:pt x="94" y="399"/>
                      <a:pt x="90" y="397"/>
                    </a:cubicBezTo>
                    <a:cubicBezTo>
                      <a:pt x="92" y="397"/>
                      <a:pt x="91" y="394"/>
                      <a:pt x="89" y="393"/>
                    </a:cubicBezTo>
                    <a:cubicBezTo>
                      <a:pt x="92" y="396"/>
                      <a:pt x="87" y="395"/>
                      <a:pt x="85" y="394"/>
                    </a:cubicBezTo>
                    <a:cubicBezTo>
                      <a:pt x="82" y="392"/>
                      <a:pt x="81" y="388"/>
                      <a:pt x="81" y="388"/>
                    </a:cubicBezTo>
                    <a:cubicBezTo>
                      <a:pt x="86" y="389"/>
                      <a:pt x="86" y="389"/>
                      <a:pt x="86" y="389"/>
                    </a:cubicBezTo>
                    <a:cubicBezTo>
                      <a:pt x="82" y="388"/>
                      <a:pt x="85" y="388"/>
                      <a:pt x="82" y="386"/>
                    </a:cubicBezTo>
                    <a:cubicBezTo>
                      <a:pt x="81" y="386"/>
                      <a:pt x="78" y="386"/>
                      <a:pt x="77" y="387"/>
                    </a:cubicBezTo>
                    <a:cubicBezTo>
                      <a:pt x="75" y="385"/>
                      <a:pt x="74" y="383"/>
                      <a:pt x="73" y="383"/>
                    </a:cubicBezTo>
                    <a:cubicBezTo>
                      <a:pt x="77" y="384"/>
                      <a:pt x="77" y="384"/>
                      <a:pt x="77" y="384"/>
                    </a:cubicBezTo>
                    <a:cubicBezTo>
                      <a:pt x="73" y="381"/>
                      <a:pt x="79" y="381"/>
                      <a:pt x="74" y="378"/>
                    </a:cubicBezTo>
                    <a:cubicBezTo>
                      <a:pt x="72" y="378"/>
                      <a:pt x="72" y="378"/>
                      <a:pt x="72" y="378"/>
                    </a:cubicBezTo>
                    <a:cubicBezTo>
                      <a:pt x="72" y="377"/>
                      <a:pt x="72" y="376"/>
                      <a:pt x="73" y="377"/>
                    </a:cubicBezTo>
                    <a:cubicBezTo>
                      <a:pt x="71" y="377"/>
                      <a:pt x="69" y="375"/>
                      <a:pt x="68" y="374"/>
                    </a:cubicBezTo>
                    <a:cubicBezTo>
                      <a:pt x="69" y="373"/>
                      <a:pt x="69" y="373"/>
                      <a:pt x="69" y="373"/>
                    </a:cubicBezTo>
                    <a:cubicBezTo>
                      <a:pt x="67" y="372"/>
                      <a:pt x="63" y="371"/>
                      <a:pt x="63" y="368"/>
                    </a:cubicBezTo>
                    <a:cubicBezTo>
                      <a:pt x="62" y="371"/>
                      <a:pt x="65" y="370"/>
                      <a:pt x="66" y="373"/>
                    </a:cubicBezTo>
                    <a:cubicBezTo>
                      <a:pt x="66" y="377"/>
                      <a:pt x="62" y="372"/>
                      <a:pt x="62" y="371"/>
                    </a:cubicBezTo>
                    <a:cubicBezTo>
                      <a:pt x="64" y="370"/>
                      <a:pt x="58" y="367"/>
                      <a:pt x="56" y="364"/>
                    </a:cubicBezTo>
                    <a:cubicBezTo>
                      <a:pt x="56" y="363"/>
                      <a:pt x="55" y="361"/>
                      <a:pt x="55" y="360"/>
                    </a:cubicBezTo>
                    <a:cubicBezTo>
                      <a:pt x="53" y="360"/>
                      <a:pt x="53" y="360"/>
                      <a:pt x="53" y="360"/>
                    </a:cubicBezTo>
                    <a:cubicBezTo>
                      <a:pt x="56" y="357"/>
                      <a:pt x="49" y="356"/>
                      <a:pt x="49" y="353"/>
                    </a:cubicBezTo>
                    <a:cubicBezTo>
                      <a:pt x="50" y="354"/>
                      <a:pt x="51" y="353"/>
                      <a:pt x="51" y="351"/>
                    </a:cubicBezTo>
                    <a:cubicBezTo>
                      <a:pt x="50" y="355"/>
                      <a:pt x="45" y="349"/>
                      <a:pt x="44" y="350"/>
                    </a:cubicBezTo>
                    <a:cubicBezTo>
                      <a:pt x="42" y="345"/>
                      <a:pt x="48" y="349"/>
                      <a:pt x="48" y="347"/>
                    </a:cubicBezTo>
                    <a:cubicBezTo>
                      <a:pt x="45" y="346"/>
                      <a:pt x="46" y="341"/>
                      <a:pt x="43" y="341"/>
                    </a:cubicBezTo>
                    <a:cubicBezTo>
                      <a:pt x="44" y="345"/>
                      <a:pt x="41" y="341"/>
                      <a:pt x="40" y="341"/>
                    </a:cubicBezTo>
                    <a:cubicBezTo>
                      <a:pt x="38" y="337"/>
                      <a:pt x="41" y="341"/>
                      <a:pt x="40" y="338"/>
                    </a:cubicBezTo>
                    <a:cubicBezTo>
                      <a:pt x="39" y="336"/>
                      <a:pt x="36" y="335"/>
                      <a:pt x="37" y="338"/>
                    </a:cubicBezTo>
                    <a:cubicBezTo>
                      <a:pt x="36" y="335"/>
                      <a:pt x="32" y="333"/>
                      <a:pt x="32" y="330"/>
                    </a:cubicBezTo>
                    <a:cubicBezTo>
                      <a:pt x="33" y="328"/>
                      <a:pt x="36" y="335"/>
                      <a:pt x="36" y="333"/>
                    </a:cubicBezTo>
                    <a:cubicBezTo>
                      <a:pt x="32" y="326"/>
                      <a:pt x="30" y="331"/>
                      <a:pt x="27" y="325"/>
                    </a:cubicBezTo>
                    <a:cubicBezTo>
                      <a:pt x="27" y="328"/>
                      <a:pt x="24" y="327"/>
                      <a:pt x="22" y="324"/>
                    </a:cubicBezTo>
                    <a:cubicBezTo>
                      <a:pt x="19" y="317"/>
                      <a:pt x="24" y="327"/>
                      <a:pt x="25" y="323"/>
                    </a:cubicBezTo>
                    <a:cubicBezTo>
                      <a:pt x="23" y="321"/>
                      <a:pt x="23" y="321"/>
                      <a:pt x="23" y="321"/>
                    </a:cubicBezTo>
                    <a:cubicBezTo>
                      <a:pt x="25" y="316"/>
                      <a:pt x="31" y="327"/>
                      <a:pt x="32" y="322"/>
                    </a:cubicBezTo>
                    <a:cubicBezTo>
                      <a:pt x="30" y="320"/>
                      <a:pt x="30" y="320"/>
                      <a:pt x="30" y="320"/>
                    </a:cubicBezTo>
                    <a:cubicBezTo>
                      <a:pt x="31" y="320"/>
                      <a:pt x="32" y="321"/>
                      <a:pt x="33" y="319"/>
                    </a:cubicBezTo>
                    <a:cubicBezTo>
                      <a:pt x="30" y="319"/>
                      <a:pt x="30" y="313"/>
                      <a:pt x="29" y="312"/>
                    </a:cubicBezTo>
                    <a:cubicBezTo>
                      <a:pt x="27" y="312"/>
                      <a:pt x="30" y="315"/>
                      <a:pt x="29" y="315"/>
                    </a:cubicBezTo>
                    <a:cubicBezTo>
                      <a:pt x="27" y="312"/>
                      <a:pt x="24" y="311"/>
                      <a:pt x="24" y="306"/>
                    </a:cubicBezTo>
                    <a:cubicBezTo>
                      <a:pt x="26" y="308"/>
                      <a:pt x="26" y="304"/>
                      <a:pt x="27" y="305"/>
                    </a:cubicBezTo>
                    <a:cubicBezTo>
                      <a:pt x="27" y="303"/>
                      <a:pt x="25" y="305"/>
                      <a:pt x="25" y="301"/>
                    </a:cubicBezTo>
                    <a:cubicBezTo>
                      <a:pt x="26" y="301"/>
                      <a:pt x="26" y="301"/>
                      <a:pt x="26" y="301"/>
                    </a:cubicBezTo>
                    <a:cubicBezTo>
                      <a:pt x="23" y="289"/>
                      <a:pt x="22" y="272"/>
                      <a:pt x="18" y="260"/>
                    </a:cubicBezTo>
                    <a:cubicBezTo>
                      <a:pt x="20" y="258"/>
                      <a:pt x="20" y="254"/>
                      <a:pt x="21" y="247"/>
                    </a:cubicBezTo>
                    <a:cubicBezTo>
                      <a:pt x="21" y="250"/>
                      <a:pt x="19" y="247"/>
                      <a:pt x="19" y="246"/>
                    </a:cubicBezTo>
                    <a:cubicBezTo>
                      <a:pt x="21" y="242"/>
                      <a:pt x="21" y="242"/>
                      <a:pt x="21" y="242"/>
                    </a:cubicBezTo>
                    <a:cubicBezTo>
                      <a:pt x="23" y="239"/>
                      <a:pt x="22" y="233"/>
                      <a:pt x="21" y="230"/>
                    </a:cubicBezTo>
                    <a:cubicBezTo>
                      <a:pt x="22" y="229"/>
                      <a:pt x="22" y="229"/>
                      <a:pt x="23" y="229"/>
                    </a:cubicBezTo>
                    <a:cubicBezTo>
                      <a:pt x="24" y="225"/>
                      <a:pt x="22" y="225"/>
                      <a:pt x="22" y="224"/>
                    </a:cubicBezTo>
                    <a:cubicBezTo>
                      <a:pt x="23" y="221"/>
                      <a:pt x="23" y="221"/>
                      <a:pt x="23" y="221"/>
                    </a:cubicBezTo>
                    <a:cubicBezTo>
                      <a:pt x="22" y="221"/>
                      <a:pt x="22" y="221"/>
                      <a:pt x="22" y="221"/>
                    </a:cubicBezTo>
                    <a:cubicBezTo>
                      <a:pt x="22" y="217"/>
                      <a:pt x="23" y="213"/>
                      <a:pt x="25" y="213"/>
                    </a:cubicBezTo>
                    <a:cubicBezTo>
                      <a:pt x="25" y="212"/>
                      <a:pt x="25" y="211"/>
                      <a:pt x="24" y="212"/>
                    </a:cubicBezTo>
                    <a:cubicBezTo>
                      <a:pt x="26" y="209"/>
                      <a:pt x="28" y="200"/>
                      <a:pt x="29" y="193"/>
                    </a:cubicBezTo>
                    <a:cubicBezTo>
                      <a:pt x="28" y="196"/>
                      <a:pt x="27" y="196"/>
                      <a:pt x="26" y="196"/>
                    </a:cubicBezTo>
                    <a:cubicBezTo>
                      <a:pt x="24" y="194"/>
                      <a:pt x="27" y="194"/>
                      <a:pt x="26" y="191"/>
                    </a:cubicBezTo>
                    <a:cubicBezTo>
                      <a:pt x="27" y="192"/>
                      <a:pt x="28" y="189"/>
                      <a:pt x="28" y="192"/>
                    </a:cubicBezTo>
                    <a:cubicBezTo>
                      <a:pt x="33" y="185"/>
                      <a:pt x="36" y="173"/>
                      <a:pt x="40" y="164"/>
                    </a:cubicBezTo>
                    <a:cubicBezTo>
                      <a:pt x="40" y="162"/>
                      <a:pt x="40" y="162"/>
                      <a:pt x="39" y="161"/>
                    </a:cubicBezTo>
                    <a:cubicBezTo>
                      <a:pt x="45" y="156"/>
                      <a:pt x="47" y="148"/>
                      <a:pt x="51" y="142"/>
                    </a:cubicBezTo>
                    <a:cubicBezTo>
                      <a:pt x="49" y="143"/>
                      <a:pt x="48" y="139"/>
                      <a:pt x="50" y="136"/>
                    </a:cubicBezTo>
                    <a:cubicBezTo>
                      <a:pt x="51" y="131"/>
                      <a:pt x="53" y="136"/>
                      <a:pt x="56" y="133"/>
                    </a:cubicBezTo>
                    <a:cubicBezTo>
                      <a:pt x="57" y="131"/>
                      <a:pt x="59" y="128"/>
                      <a:pt x="60" y="127"/>
                    </a:cubicBezTo>
                    <a:cubicBezTo>
                      <a:pt x="60" y="127"/>
                      <a:pt x="60" y="127"/>
                      <a:pt x="60" y="127"/>
                    </a:cubicBezTo>
                    <a:cubicBezTo>
                      <a:pt x="61" y="125"/>
                      <a:pt x="63" y="121"/>
                      <a:pt x="65" y="120"/>
                    </a:cubicBezTo>
                    <a:cubicBezTo>
                      <a:pt x="65" y="120"/>
                      <a:pt x="65" y="120"/>
                      <a:pt x="65" y="120"/>
                    </a:cubicBezTo>
                    <a:cubicBezTo>
                      <a:pt x="67" y="118"/>
                      <a:pt x="69" y="117"/>
                      <a:pt x="71" y="115"/>
                    </a:cubicBezTo>
                    <a:cubicBezTo>
                      <a:pt x="70" y="113"/>
                      <a:pt x="75" y="109"/>
                      <a:pt x="74" y="107"/>
                    </a:cubicBezTo>
                    <a:cubicBezTo>
                      <a:pt x="75" y="107"/>
                      <a:pt x="74" y="107"/>
                      <a:pt x="75" y="107"/>
                    </a:cubicBezTo>
                    <a:cubicBezTo>
                      <a:pt x="74" y="106"/>
                      <a:pt x="74" y="106"/>
                      <a:pt x="74" y="106"/>
                    </a:cubicBezTo>
                    <a:cubicBezTo>
                      <a:pt x="78" y="103"/>
                      <a:pt x="78" y="103"/>
                      <a:pt x="78" y="103"/>
                    </a:cubicBezTo>
                    <a:cubicBezTo>
                      <a:pt x="78" y="104"/>
                      <a:pt x="78" y="105"/>
                      <a:pt x="78" y="106"/>
                    </a:cubicBezTo>
                    <a:cubicBezTo>
                      <a:pt x="82" y="103"/>
                      <a:pt x="78" y="104"/>
                      <a:pt x="79" y="101"/>
                    </a:cubicBezTo>
                    <a:cubicBezTo>
                      <a:pt x="81" y="98"/>
                      <a:pt x="82" y="99"/>
                      <a:pt x="84" y="99"/>
                    </a:cubicBezTo>
                    <a:cubicBezTo>
                      <a:pt x="84" y="100"/>
                      <a:pt x="82" y="100"/>
                      <a:pt x="81" y="101"/>
                    </a:cubicBezTo>
                    <a:cubicBezTo>
                      <a:pt x="81" y="103"/>
                      <a:pt x="83" y="100"/>
                      <a:pt x="84" y="101"/>
                    </a:cubicBezTo>
                    <a:cubicBezTo>
                      <a:pt x="85" y="100"/>
                      <a:pt x="84" y="98"/>
                      <a:pt x="86" y="97"/>
                    </a:cubicBezTo>
                    <a:cubicBezTo>
                      <a:pt x="88" y="96"/>
                      <a:pt x="92" y="92"/>
                      <a:pt x="92" y="93"/>
                    </a:cubicBezTo>
                    <a:cubicBezTo>
                      <a:pt x="93" y="91"/>
                      <a:pt x="95" y="90"/>
                      <a:pt x="96" y="88"/>
                    </a:cubicBezTo>
                    <a:cubicBezTo>
                      <a:pt x="94" y="89"/>
                      <a:pt x="91" y="91"/>
                      <a:pt x="90" y="91"/>
                    </a:cubicBezTo>
                    <a:cubicBezTo>
                      <a:pt x="91" y="90"/>
                      <a:pt x="94" y="87"/>
                      <a:pt x="94" y="87"/>
                    </a:cubicBezTo>
                    <a:cubicBezTo>
                      <a:pt x="94" y="88"/>
                      <a:pt x="94" y="88"/>
                      <a:pt x="94" y="88"/>
                    </a:cubicBezTo>
                    <a:cubicBezTo>
                      <a:pt x="94" y="87"/>
                      <a:pt x="99" y="84"/>
                      <a:pt x="96" y="85"/>
                    </a:cubicBezTo>
                    <a:cubicBezTo>
                      <a:pt x="100" y="84"/>
                      <a:pt x="100" y="84"/>
                      <a:pt x="100" y="84"/>
                    </a:cubicBezTo>
                    <a:cubicBezTo>
                      <a:pt x="100" y="82"/>
                      <a:pt x="103" y="80"/>
                      <a:pt x="105" y="78"/>
                    </a:cubicBezTo>
                    <a:cubicBezTo>
                      <a:pt x="106" y="80"/>
                      <a:pt x="106" y="82"/>
                      <a:pt x="110" y="80"/>
                    </a:cubicBezTo>
                    <a:cubicBezTo>
                      <a:pt x="113" y="76"/>
                      <a:pt x="113" y="76"/>
                      <a:pt x="113" y="76"/>
                    </a:cubicBezTo>
                    <a:cubicBezTo>
                      <a:pt x="115" y="74"/>
                      <a:pt x="116" y="74"/>
                      <a:pt x="116" y="75"/>
                    </a:cubicBezTo>
                    <a:cubicBezTo>
                      <a:pt x="124" y="71"/>
                      <a:pt x="121" y="66"/>
                      <a:pt x="128" y="64"/>
                    </a:cubicBezTo>
                    <a:cubicBezTo>
                      <a:pt x="126" y="67"/>
                      <a:pt x="129" y="66"/>
                      <a:pt x="132" y="65"/>
                    </a:cubicBezTo>
                    <a:cubicBezTo>
                      <a:pt x="131" y="65"/>
                      <a:pt x="131" y="64"/>
                      <a:pt x="132" y="63"/>
                    </a:cubicBezTo>
                    <a:cubicBezTo>
                      <a:pt x="131" y="63"/>
                      <a:pt x="132" y="65"/>
                      <a:pt x="129" y="65"/>
                    </a:cubicBezTo>
                    <a:cubicBezTo>
                      <a:pt x="128" y="65"/>
                      <a:pt x="131" y="63"/>
                      <a:pt x="132" y="62"/>
                    </a:cubicBezTo>
                    <a:cubicBezTo>
                      <a:pt x="139" y="63"/>
                      <a:pt x="150" y="53"/>
                      <a:pt x="160" y="50"/>
                    </a:cubicBezTo>
                    <a:cubicBezTo>
                      <a:pt x="158" y="48"/>
                      <a:pt x="163" y="48"/>
                      <a:pt x="164" y="46"/>
                    </a:cubicBezTo>
                    <a:cubicBezTo>
                      <a:pt x="165" y="49"/>
                      <a:pt x="169" y="43"/>
                      <a:pt x="172" y="44"/>
                    </a:cubicBezTo>
                    <a:cubicBezTo>
                      <a:pt x="170" y="42"/>
                      <a:pt x="170" y="42"/>
                      <a:pt x="170" y="42"/>
                    </a:cubicBezTo>
                    <a:cubicBezTo>
                      <a:pt x="176" y="41"/>
                      <a:pt x="177" y="34"/>
                      <a:pt x="182" y="36"/>
                    </a:cubicBezTo>
                    <a:cubicBezTo>
                      <a:pt x="185" y="35"/>
                      <a:pt x="182" y="38"/>
                      <a:pt x="181" y="39"/>
                    </a:cubicBezTo>
                    <a:cubicBezTo>
                      <a:pt x="186" y="40"/>
                      <a:pt x="191" y="32"/>
                      <a:pt x="196" y="34"/>
                    </a:cubicBezTo>
                    <a:cubicBezTo>
                      <a:pt x="196" y="33"/>
                      <a:pt x="194" y="32"/>
                      <a:pt x="197" y="30"/>
                    </a:cubicBezTo>
                    <a:cubicBezTo>
                      <a:pt x="201" y="30"/>
                      <a:pt x="207" y="29"/>
                      <a:pt x="207" y="29"/>
                    </a:cubicBezTo>
                    <a:cubicBezTo>
                      <a:pt x="209" y="28"/>
                      <a:pt x="210" y="27"/>
                      <a:pt x="213" y="27"/>
                    </a:cubicBezTo>
                    <a:cubicBezTo>
                      <a:pt x="213" y="28"/>
                      <a:pt x="212" y="28"/>
                      <a:pt x="211" y="29"/>
                    </a:cubicBezTo>
                    <a:cubicBezTo>
                      <a:pt x="215" y="28"/>
                      <a:pt x="219" y="26"/>
                      <a:pt x="222" y="24"/>
                    </a:cubicBezTo>
                    <a:cubicBezTo>
                      <a:pt x="225" y="26"/>
                      <a:pt x="233" y="23"/>
                      <a:pt x="238" y="23"/>
                    </a:cubicBezTo>
                    <a:cubicBezTo>
                      <a:pt x="241" y="20"/>
                      <a:pt x="247" y="23"/>
                      <a:pt x="247" y="20"/>
                    </a:cubicBezTo>
                    <a:cubicBezTo>
                      <a:pt x="247" y="20"/>
                      <a:pt x="247" y="20"/>
                      <a:pt x="248" y="21"/>
                    </a:cubicBezTo>
                    <a:cubicBezTo>
                      <a:pt x="249" y="19"/>
                      <a:pt x="251" y="17"/>
                      <a:pt x="253" y="17"/>
                    </a:cubicBezTo>
                    <a:cubicBezTo>
                      <a:pt x="253" y="19"/>
                      <a:pt x="253" y="19"/>
                      <a:pt x="253" y="19"/>
                    </a:cubicBezTo>
                    <a:cubicBezTo>
                      <a:pt x="252" y="22"/>
                      <a:pt x="260" y="19"/>
                      <a:pt x="261" y="20"/>
                    </a:cubicBezTo>
                    <a:cubicBezTo>
                      <a:pt x="258" y="19"/>
                      <a:pt x="263" y="20"/>
                      <a:pt x="263" y="18"/>
                    </a:cubicBezTo>
                    <a:cubicBezTo>
                      <a:pt x="266" y="18"/>
                      <a:pt x="266" y="18"/>
                      <a:pt x="266" y="18"/>
                    </a:cubicBezTo>
                    <a:cubicBezTo>
                      <a:pt x="271" y="17"/>
                      <a:pt x="267" y="17"/>
                      <a:pt x="273" y="16"/>
                    </a:cubicBezTo>
                    <a:cubicBezTo>
                      <a:pt x="276" y="16"/>
                      <a:pt x="274" y="19"/>
                      <a:pt x="273" y="19"/>
                    </a:cubicBezTo>
                    <a:cubicBezTo>
                      <a:pt x="275" y="20"/>
                      <a:pt x="278" y="19"/>
                      <a:pt x="281" y="19"/>
                    </a:cubicBezTo>
                    <a:cubicBezTo>
                      <a:pt x="280" y="18"/>
                      <a:pt x="280" y="18"/>
                      <a:pt x="281" y="18"/>
                    </a:cubicBezTo>
                    <a:cubicBezTo>
                      <a:pt x="281" y="18"/>
                      <a:pt x="281" y="18"/>
                      <a:pt x="281" y="19"/>
                    </a:cubicBezTo>
                    <a:cubicBezTo>
                      <a:pt x="282" y="18"/>
                      <a:pt x="283" y="18"/>
                      <a:pt x="285" y="18"/>
                    </a:cubicBezTo>
                    <a:cubicBezTo>
                      <a:pt x="285" y="19"/>
                      <a:pt x="285" y="19"/>
                      <a:pt x="285" y="19"/>
                    </a:cubicBezTo>
                    <a:cubicBezTo>
                      <a:pt x="283" y="19"/>
                      <a:pt x="282" y="19"/>
                      <a:pt x="281" y="19"/>
                    </a:cubicBezTo>
                    <a:cubicBezTo>
                      <a:pt x="282" y="19"/>
                      <a:pt x="283" y="19"/>
                      <a:pt x="284" y="19"/>
                    </a:cubicBezTo>
                    <a:cubicBezTo>
                      <a:pt x="285" y="19"/>
                      <a:pt x="285" y="19"/>
                      <a:pt x="285" y="19"/>
                    </a:cubicBezTo>
                    <a:cubicBezTo>
                      <a:pt x="286" y="19"/>
                      <a:pt x="287" y="19"/>
                      <a:pt x="288" y="20"/>
                    </a:cubicBezTo>
                    <a:cubicBezTo>
                      <a:pt x="287" y="21"/>
                      <a:pt x="287" y="21"/>
                      <a:pt x="287" y="21"/>
                    </a:cubicBezTo>
                    <a:cubicBezTo>
                      <a:pt x="289" y="22"/>
                      <a:pt x="294" y="20"/>
                      <a:pt x="294" y="20"/>
                    </a:cubicBezTo>
                    <a:cubicBezTo>
                      <a:pt x="303" y="22"/>
                      <a:pt x="318" y="23"/>
                      <a:pt x="322" y="24"/>
                    </a:cubicBezTo>
                    <a:cubicBezTo>
                      <a:pt x="319" y="23"/>
                      <a:pt x="318" y="24"/>
                      <a:pt x="320" y="24"/>
                    </a:cubicBezTo>
                    <a:cubicBezTo>
                      <a:pt x="323" y="25"/>
                      <a:pt x="326" y="24"/>
                      <a:pt x="326" y="25"/>
                    </a:cubicBezTo>
                    <a:cubicBezTo>
                      <a:pt x="329" y="25"/>
                      <a:pt x="328" y="27"/>
                      <a:pt x="332" y="28"/>
                    </a:cubicBezTo>
                    <a:cubicBezTo>
                      <a:pt x="332" y="29"/>
                      <a:pt x="333" y="27"/>
                      <a:pt x="332" y="27"/>
                    </a:cubicBezTo>
                    <a:cubicBezTo>
                      <a:pt x="337" y="31"/>
                      <a:pt x="347" y="31"/>
                      <a:pt x="354" y="36"/>
                    </a:cubicBezTo>
                    <a:cubicBezTo>
                      <a:pt x="353" y="36"/>
                      <a:pt x="352" y="36"/>
                      <a:pt x="351" y="37"/>
                    </a:cubicBezTo>
                    <a:cubicBezTo>
                      <a:pt x="357" y="38"/>
                      <a:pt x="363" y="41"/>
                      <a:pt x="369" y="42"/>
                    </a:cubicBezTo>
                    <a:cubicBezTo>
                      <a:pt x="368" y="42"/>
                      <a:pt x="368" y="43"/>
                      <a:pt x="366" y="43"/>
                    </a:cubicBezTo>
                    <a:cubicBezTo>
                      <a:pt x="369" y="44"/>
                      <a:pt x="372" y="46"/>
                      <a:pt x="375" y="47"/>
                    </a:cubicBezTo>
                    <a:cubicBezTo>
                      <a:pt x="375" y="47"/>
                      <a:pt x="375" y="47"/>
                      <a:pt x="375" y="47"/>
                    </a:cubicBezTo>
                    <a:cubicBezTo>
                      <a:pt x="373" y="44"/>
                      <a:pt x="378" y="46"/>
                      <a:pt x="381" y="48"/>
                    </a:cubicBezTo>
                    <a:cubicBezTo>
                      <a:pt x="380" y="48"/>
                      <a:pt x="380" y="48"/>
                      <a:pt x="380" y="48"/>
                    </a:cubicBezTo>
                    <a:cubicBezTo>
                      <a:pt x="384" y="51"/>
                      <a:pt x="385" y="50"/>
                      <a:pt x="388" y="53"/>
                    </a:cubicBezTo>
                    <a:cubicBezTo>
                      <a:pt x="390" y="55"/>
                      <a:pt x="386" y="52"/>
                      <a:pt x="386" y="53"/>
                    </a:cubicBezTo>
                    <a:cubicBezTo>
                      <a:pt x="386" y="56"/>
                      <a:pt x="393" y="61"/>
                      <a:pt x="394" y="62"/>
                    </a:cubicBezTo>
                    <a:cubicBezTo>
                      <a:pt x="395" y="62"/>
                      <a:pt x="396" y="63"/>
                      <a:pt x="397" y="62"/>
                    </a:cubicBezTo>
                    <a:cubicBezTo>
                      <a:pt x="400" y="64"/>
                      <a:pt x="397" y="64"/>
                      <a:pt x="399" y="66"/>
                    </a:cubicBezTo>
                    <a:cubicBezTo>
                      <a:pt x="409" y="69"/>
                      <a:pt x="409" y="69"/>
                      <a:pt x="409" y="69"/>
                    </a:cubicBezTo>
                    <a:cubicBezTo>
                      <a:pt x="408" y="69"/>
                      <a:pt x="410" y="73"/>
                      <a:pt x="407" y="71"/>
                    </a:cubicBezTo>
                    <a:cubicBezTo>
                      <a:pt x="412" y="76"/>
                      <a:pt x="417" y="77"/>
                      <a:pt x="422" y="80"/>
                    </a:cubicBezTo>
                    <a:cubicBezTo>
                      <a:pt x="423" y="82"/>
                      <a:pt x="428" y="87"/>
                      <a:pt x="430" y="89"/>
                    </a:cubicBezTo>
                    <a:cubicBezTo>
                      <a:pt x="429" y="90"/>
                      <a:pt x="428" y="87"/>
                      <a:pt x="427" y="87"/>
                    </a:cubicBezTo>
                    <a:cubicBezTo>
                      <a:pt x="428" y="91"/>
                      <a:pt x="428" y="91"/>
                      <a:pt x="428" y="91"/>
                    </a:cubicBezTo>
                    <a:cubicBezTo>
                      <a:pt x="425" y="87"/>
                      <a:pt x="427" y="93"/>
                      <a:pt x="424" y="91"/>
                    </a:cubicBezTo>
                    <a:cubicBezTo>
                      <a:pt x="428" y="94"/>
                      <a:pt x="432" y="102"/>
                      <a:pt x="435" y="107"/>
                    </a:cubicBezTo>
                    <a:cubicBezTo>
                      <a:pt x="435" y="102"/>
                      <a:pt x="440" y="113"/>
                      <a:pt x="443" y="111"/>
                    </a:cubicBezTo>
                    <a:cubicBezTo>
                      <a:pt x="447" y="117"/>
                      <a:pt x="443" y="115"/>
                      <a:pt x="443" y="118"/>
                    </a:cubicBezTo>
                    <a:cubicBezTo>
                      <a:pt x="448" y="124"/>
                      <a:pt x="451" y="130"/>
                      <a:pt x="453" y="136"/>
                    </a:cubicBezTo>
                    <a:cubicBezTo>
                      <a:pt x="453" y="136"/>
                      <a:pt x="453" y="136"/>
                      <a:pt x="453" y="136"/>
                    </a:cubicBezTo>
                    <a:cubicBezTo>
                      <a:pt x="456" y="141"/>
                      <a:pt x="459" y="150"/>
                      <a:pt x="464" y="155"/>
                    </a:cubicBezTo>
                    <a:cubicBezTo>
                      <a:pt x="463" y="154"/>
                      <a:pt x="463" y="155"/>
                      <a:pt x="462" y="154"/>
                    </a:cubicBezTo>
                    <a:cubicBezTo>
                      <a:pt x="463" y="160"/>
                      <a:pt x="465" y="154"/>
                      <a:pt x="466" y="161"/>
                    </a:cubicBezTo>
                    <a:cubicBezTo>
                      <a:pt x="465" y="160"/>
                      <a:pt x="465" y="160"/>
                      <a:pt x="465" y="160"/>
                    </a:cubicBezTo>
                    <a:cubicBezTo>
                      <a:pt x="467" y="164"/>
                      <a:pt x="467" y="169"/>
                      <a:pt x="470" y="173"/>
                    </a:cubicBezTo>
                    <a:cubicBezTo>
                      <a:pt x="469" y="174"/>
                      <a:pt x="469" y="173"/>
                      <a:pt x="468" y="172"/>
                    </a:cubicBezTo>
                    <a:cubicBezTo>
                      <a:pt x="470" y="177"/>
                      <a:pt x="471" y="182"/>
                      <a:pt x="474" y="186"/>
                    </a:cubicBezTo>
                    <a:cubicBezTo>
                      <a:pt x="473" y="186"/>
                      <a:pt x="472" y="186"/>
                      <a:pt x="471" y="184"/>
                    </a:cubicBezTo>
                    <a:cubicBezTo>
                      <a:pt x="471" y="189"/>
                      <a:pt x="474" y="189"/>
                      <a:pt x="474" y="193"/>
                    </a:cubicBezTo>
                    <a:cubicBezTo>
                      <a:pt x="475" y="194"/>
                      <a:pt x="474" y="197"/>
                      <a:pt x="474" y="196"/>
                    </a:cubicBezTo>
                    <a:cubicBezTo>
                      <a:pt x="475" y="198"/>
                      <a:pt x="476" y="205"/>
                      <a:pt x="477" y="207"/>
                    </a:cubicBezTo>
                    <a:cubicBezTo>
                      <a:pt x="476" y="208"/>
                      <a:pt x="476" y="209"/>
                      <a:pt x="475" y="212"/>
                    </a:cubicBezTo>
                    <a:cubicBezTo>
                      <a:pt x="478" y="236"/>
                      <a:pt x="473" y="260"/>
                      <a:pt x="467" y="283"/>
                    </a:cubicBezTo>
                    <a:cubicBezTo>
                      <a:pt x="463" y="286"/>
                      <a:pt x="467" y="277"/>
                      <a:pt x="464" y="279"/>
                    </a:cubicBezTo>
                    <a:cubicBezTo>
                      <a:pt x="467" y="280"/>
                      <a:pt x="464" y="283"/>
                      <a:pt x="461" y="290"/>
                    </a:cubicBezTo>
                    <a:cubicBezTo>
                      <a:pt x="461" y="290"/>
                      <a:pt x="461" y="290"/>
                      <a:pt x="461" y="290"/>
                    </a:cubicBezTo>
                    <a:cubicBezTo>
                      <a:pt x="460" y="293"/>
                      <a:pt x="458" y="294"/>
                      <a:pt x="457" y="297"/>
                    </a:cubicBezTo>
                    <a:cubicBezTo>
                      <a:pt x="458" y="297"/>
                      <a:pt x="458" y="297"/>
                      <a:pt x="458" y="297"/>
                    </a:cubicBezTo>
                    <a:cubicBezTo>
                      <a:pt x="458" y="301"/>
                      <a:pt x="452" y="303"/>
                      <a:pt x="453" y="306"/>
                    </a:cubicBezTo>
                    <a:cubicBezTo>
                      <a:pt x="451" y="307"/>
                      <a:pt x="451" y="307"/>
                      <a:pt x="451" y="307"/>
                    </a:cubicBezTo>
                    <a:cubicBezTo>
                      <a:pt x="451" y="312"/>
                      <a:pt x="447" y="312"/>
                      <a:pt x="447" y="316"/>
                    </a:cubicBezTo>
                    <a:cubicBezTo>
                      <a:pt x="447" y="316"/>
                      <a:pt x="447" y="316"/>
                      <a:pt x="447" y="316"/>
                    </a:cubicBezTo>
                    <a:cubicBezTo>
                      <a:pt x="443" y="320"/>
                      <a:pt x="442" y="327"/>
                      <a:pt x="439" y="328"/>
                    </a:cubicBezTo>
                    <a:cubicBezTo>
                      <a:pt x="437" y="332"/>
                      <a:pt x="434" y="337"/>
                      <a:pt x="435" y="339"/>
                    </a:cubicBezTo>
                    <a:cubicBezTo>
                      <a:pt x="433" y="339"/>
                      <a:pt x="433" y="338"/>
                      <a:pt x="433" y="337"/>
                    </a:cubicBezTo>
                    <a:cubicBezTo>
                      <a:pt x="422" y="352"/>
                      <a:pt x="406" y="365"/>
                      <a:pt x="395" y="377"/>
                    </a:cubicBezTo>
                    <a:cubicBezTo>
                      <a:pt x="394" y="378"/>
                      <a:pt x="395" y="377"/>
                      <a:pt x="395" y="376"/>
                    </a:cubicBezTo>
                    <a:cubicBezTo>
                      <a:pt x="389" y="385"/>
                      <a:pt x="378" y="390"/>
                      <a:pt x="378" y="398"/>
                    </a:cubicBezTo>
                    <a:cubicBezTo>
                      <a:pt x="377" y="402"/>
                      <a:pt x="377" y="402"/>
                      <a:pt x="377" y="402"/>
                    </a:cubicBezTo>
                    <a:cubicBezTo>
                      <a:pt x="375" y="403"/>
                      <a:pt x="375" y="402"/>
                      <a:pt x="373" y="403"/>
                    </a:cubicBezTo>
                    <a:cubicBezTo>
                      <a:pt x="373" y="406"/>
                      <a:pt x="368" y="411"/>
                      <a:pt x="369" y="413"/>
                    </a:cubicBezTo>
                    <a:cubicBezTo>
                      <a:pt x="368" y="414"/>
                      <a:pt x="369" y="412"/>
                      <a:pt x="368" y="412"/>
                    </a:cubicBezTo>
                    <a:cubicBezTo>
                      <a:pt x="365" y="416"/>
                      <a:pt x="365" y="422"/>
                      <a:pt x="363" y="426"/>
                    </a:cubicBezTo>
                    <a:cubicBezTo>
                      <a:pt x="363" y="424"/>
                      <a:pt x="363" y="424"/>
                      <a:pt x="363" y="424"/>
                    </a:cubicBezTo>
                    <a:cubicBezTo>
                      <a:pt x="349" y="443"/>
                      <a:pt x="340" y="473"/>
                      <a:pt x="342" y="493"/>
                    </a:cubicBezTo>
                    <a:cubicBezTo>
                      <a:pt x="343" y="498"/>
                      <a:pt x="340" y="495"/>
                      <a:pt x="340" y="497"/>
                    </a:cubicBezTo>
                    <a:cubicBezTo>
                      <a:pt x="342" y="517"/>
                      <a:pt x="338" y="542"/>
                      <a:pt x="349" y="558"/>
                    </a:cubicBezTo>
                    <a:cubicBezTo>
                      <a:pt x="355" y="570"/>
                      <a:pt x="363" y="573"/>
                      <a:pt x="363" y="573"/>
                    </a:cubicBezTo>
                    <a:cubicBezTo>
                      <a:pt x="346" y="542"/>
                      <a:pt x="349" y="513"/>
                      <a:pt x="356" y="481"/>
                    </a:cubicBezTo>
                    <a:cubicBezTo>
                      <a:pt x="356" y="470"/>
                      <a:pt x="359" y="457"/>
                      <a:pt x="363" y="448"/>
                    </a:cubicBezTo>
                    <a:cubicBezTo>
                      <a:pt x="376" y="404"/>
                      <a:pt x="410" y="388"/>
                      <a:pt x="444" y="349"/>
                    </a:cubicBezTo>
                    <a:cubicBezTo>
                      <a:pt x="442" y="350"/>
                      <a:pt x="443" y="348"/>
                      <a:pt x="444" y="346"/>
                    </a:cubicBezTo>
                    <a:cubicBezTo>
                      <a:pt x="445" y="345"/>
                      <a:pt x="445" y="345"/>
                      <a:pt x="445" y="345"/>
                    </a:cubicBezTo>
                    <a:cubicBezTo>
                      <a:pt x="446" y="342"/>
                      <a:pt x="446" y="342"/>
                      <a:pt x="446" y="342"/>
                    </a:cubicBezTo>
                    <a:cubicBezTo>
                      <a:pt x="448" y="339"/>
                      <a:pt x="449" y="341"/>
                      <a:pt x="447" y="344"/>
                    </a:cubicBezTo>
                    <a:cubicBezTo>
                      <a:pt x="459" y="329"/>
                      <a:pt x="467" y="314"/>
                      <a:pt x="475" y="297"/>
                    </a:cubicBezTo>
                    <a:cubicBezTo>
                      <a:pt x="474" y="295"/>
                      <a:pt x="479" y="288"/>
                      <a:pt x="477" y="286"/>
                    </a:cubicBezTo>
                    <a:cubicBezTo>
                      <a:pt x="478" y="286"/>
                      <a:pt x="478" y="286"/>
                      <a:pt x="478" y="287"/>
                    </a:cubicBezTo>
                    <a:cubicBezTo>
                      <a:pt x="481" y="274"/>
                      <a:pt x="482" y="274"/>
                      <a:pt x="487" y="263"/>
                    </a:cubicBezTo>
                    <a:cubicBezTo>
                      <a:pt x="501" y="211"/>
                      <a:pt x="485" y="161"/>
                      <a:pt x="463"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7" name="Rectangle 77"/>
              <p:cNvSpPr>
                <a:spLocks noChangeArrowheads="1"/>
              </p:cNvSpPr>
              <p:nvPr/>
            </p:nvSpPr>
            <p:spPr bwMode="auto">
              <a:xfrm>
                <a:off x="4586" y="1893"/>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8" name="Freeform 78"/>
              <p:cNvSpPr/>
              <p:nvPr/>
            </p:nvSpPr>
            <p:spPr bwMode="auto">
              <a:xfrm>
                <a:off x="3937" y="2817"/>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9" name="Freeform 79"/>
              <p:cNvSpPr/>
              <p:nvPr/>
            </p:nvSpPr>
            <p:spPr bwMode="auto">
              <a:xfrm>
                <a:off x="4629" y="1859"/>
                <a:ext cx="2" cy="2"/>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0" name="Freeform 80"/>
              <p:cNvSpPr/>
              <p:nvPr/>
            </p:nvSpPr>
            <p:spPr bwMode="auto">
              <a:xfrm>
                <a:off x="3967" y="281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1" name="Freeform 81"/>
              <p:cNvSpPr/>
              <p:nvPr/>
            </p:nvSpPr>
            <p:spPr bwMode="auto">
              <a:xfrm>
                <a:off x="4618" y="1878"/>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0" y="0"/>
                      <a:pt x="1" y="2"/>
                      <a:pt x="1" y="2"/>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2" name="Freeform 82"/>
              <p:cNvSpPr/>
              <p:nvPr/>
            </p:nvSpPr>
            <p:spPr bwMode="auto">
              <a:xfrm>
                <a:off x="3814" y="226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3" name="Freeform 83"/>
              <p:cNvSpPr/>
              <p:nvPr/>
            </p:nvSpPr>
            <p:spPr bwMode="auto">
              <a:xfrm>
                <a:off x="3876" y="24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4" name="Freeform 84"/>
              <p:cNvSpPr/>
              <p:nvPr/>
            </p:nvSpPr>
            <p:spPr bwMode="auto">
              <a:xfrm>
                <a:off x="4618" y="18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5" name="Freeform 85"/>
              <p:cNvSpPr/>
              <p:nvPr/>
            </p:nvSpPr>
            <p:spPr bwMode="auto">
              <a:xfrm>
                <a:off x="3801" y="227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6" name="Freeform 86"/>
              <p:cNvSpPr/>
              <p:nvPr/>
            </p:nvSpPr>
            <p:spPr bwMode="auto">
              <a:xfrm>
                <a:off x="3808" y="2266"/>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0"/>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7" name="Freeform 87"/>
              <p:cNvSpPr/>
              <p:nvPr/>
            </p:nvSpPr>
            <p:spPr bwMode="auto">
              <a:xfrm>
                <a:off x="3878" y="2393"/>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8" name="Freeform 88"/>
              <p:cNvSpPr/>
              <p:nvPr/>
            </p:nvSpPr>
            <p:spPr bwMode="auto">
              <a:xfrm>
                <a:off x="3810" y="2266"/>
                <a:ext cx="6" cy="0"/>
              </a:xfrm>
              <a:custGeom>
                <a:avLst/>
                <a:gdLst>
                  <a:gd name="T0" fmla="*/ 1 w 3"/>
                  <a:gd name="T1" fmla="*/ 0 w 3"/>
                  <a:gd name="T2" fmla="*/ 1 w 3"/>
                </a:gdLst>
                <a:ahLst/>
                <a:cxnLst>
                  <a:cxn ang="0">
                    <a:pos x="T0" y="0"/>
                  </a:cxn>
                  <a:cxn ang="0">
                    <a:pos x="T1" y="0"/>
                  </a:cxn>
                  <a:cxn ang="0">
                    <a:pos x="T2" y="0"/>
                  </a:cxn>
                </a:cxnLst>
                <a:rect l="0" t="0" r="r" b="b"/>
                <a:pathLst>
                  <a:path w="3">
                    <a:moveTo>
                      <a:pt x="1" y="0"/>
                    </a:moveTo>
                    <a:cubicBezTo>
                      <a:pt x="0" y="0"/>
                      <a:pt x="0" y="0"/>
                      <a:pt x="0" y="0"/>
                    </a:cubicBezTo>
                    <a:cubicBezTo>
                      <a:pt x="3"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9" name="Freeform 89"/>
              <p:cNvSpPr/>
              <p:nvPr/>
            </p:nvSpPr>
            <p:spPr bwMode="auto">
              <a:xfrm>
                <a:off x="3935" y="224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0" name="Freeform 90"/>
              <p:cNvSpPr/>
              <p:nvPr/>
            </p:nvSpPr>
            <p:spPr bwMode="auto">
              <a:xfrm>
                <a:off x="3876" y="2213"/>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1" name="Oval 91"/>
              <p:cNvSpPr>
                <a:spLocks noChangeArrowheads="1"/>
              </p:cNvSpPr>
              <p:nvPr/>
            </p:nvSpPr>
            <p:spPr bwMode="auto">
              <a:xfrm>
                <a:off x="3814" y="2266"/>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2" name="Freeform 92"/>
              <p:cNvSpPr/>
              <p:nvPr/>
            </p:nvSpPr>
            <p:spPr bwMode="auto">
              <a:xfrm>
                <a:off x="3801" y="2007"/>
                <a:ext cx="5" cy="7"/>
              </a:xfrm>
              <a:custGeom>
                <a:avLst/>
                <a:gdLst>
                  <a:gd name="T0" fmla="*/ 1 w 2"/>
                  <a:gd name="T1" fmla="*/ 0 h 3"/>
                  <a:gd name="T2" fmla="*/ 2 w 2"/>
                  <a:gd name="T3" fmla="*/ 3 h 3"/>
                  <a:gd name="T4" fmla="*/ 1 w 2"/>
                  <a:gd name="T5" fmla="*/ 2 h 3"/>
                  <a:gd name="T6" fmla="*/ 1 w 2"/>
                  <a:gd name="T7" fmla="*/ 0 h 3"/>
                </a:gdLst>
                <a:ahLst/>
                <a:cxnLst>
                  <a:cxn ang="0">
                    <a:pos x="T0" y="T1"/>
                  </a:cxn>
                  <a:cxn ang="0">
                    <a:pos x="T2" y="T3"/>
                  </a:cxn>
                  <a:cxn ang="0">
                    <a:pos x="T4" y="T5"/>
                  </a:cxn>
                  <a:cxn ang="0">
                    <a:pos x="T6" y="T7"/>
                  </a:cxn>
                </a:cxnLst>
                <a:rect l="0" t="0" r="r" b="b"/>
                <a:pathLst>
                  <a:path w="2" h="3">
                    <a:moveTo>
                      <a:pt x="1" y="0"/>
                    </a:moveTo>
                    <a:cubicBezTo>
                      <a:pt x="0" y="0"/>
                      <a:pt x="0" y="1"/>
                      <a:pt x="2" y="3"/>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3" name="Freeform 93"/>
              <p:cNvSpPr/>
              <p:nvPr/>
            </p:nvSpPr>
            <p:spPr bwMode="auto">
              <a:xfrm>
                <a:off x="3837" y="24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4" name="Freeform 94"/>
              <p:cNvSpPr/>
              <p:nvPr/>
            </p:nvSpPr>
            <p:spPr bwMode="auto">
              <a:xfrm>
                <a:off x="4398" y="2296"/>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5" name="Freeform 95"/>
              <p:cNvSpPr/>
              <p:nvPr/>
            </p:nvSpPr>
            <p:spPr bwMode="auto">
              <a:xfrm>
                <a:off x="4376" y="2249"/>
                <a:ext cx="227" cy="119"/>
              </a:xfrm>
              <a:custGeom>
                <a:avLst/>
                <a:gdLst>
                  <a:gd name="T0" fmla="*/ 90 w 107"/>
                  <a:gd name="T1" fmla="*/ 34 h 56"/>
                  <a:gd name="T2" fmla="*/ 75 w 107"/>
                  <a:gd name="T3" fmla="*/ 23 h 56"/>
                  <a:gd name="T4" fmla="*/ 59 w 107"/>
                  <a:gd name="T5" fmla="*/ 22 h 56"/>
                  <a:gd name="T6" fmla="*/ 54 w 107"/>
                  <a:gd name="T7" fmla="*/ 18 h 56"/>
                  <a:gd name="T8" fmla="*/ 44 w 107"/>
                  <a:gd name="T9" fmla="*/ 13 h 56"/>
                  <a:gd name="T10" fmla="*/ 37 w 107"/>
                  <a:gd name="T11" fmla="*/ 9 h 56"/>
                  <a:gd name="T12" fmla="*/ 30 w 107"/>
                  <a:gd name="T13" fmla="*/ 11 h 56"/>
                  <a:gd name="T14" fmla="*/ 20 w 107"/>
                  <a:gd name="T15" fmla="*/ 8 h 56"/>
                  <a:gd name="T16" fmla="*/ 15 w 107"/>
                  <a:gd name="T17" fmla="*/ 6 h 56"/>
                  <a:gd name="T18" fmla="*/ 9 w 107"/>
                  <a:gd name="T19" fmla="*/ 1 h 56"/>
                  <a:gd name="T20" fmla="*/ 6 w 107"/>
                  <a:gd name="T21" fmla="*/ 1 h 56"/>
                  <a:gd name="T22" fmla="*/ 3 w 107"/>
                  <a:gd name="T23" fmla="*/ 3 h 56"/>
                  <a:gd name="T24" fmla="*/ 0 w 107"/>
                  <a:gd name="T25" fmla="*/ 5 h 56"/>
                  <a:gd name="T26" fmla="*/ 1 w 107"/>
                  <a:gd name="T27" fmla="*/ 8 h 56"/>
                  <a:gd name="T28" fmla="*/ 6 w 107"/>
                  <a:gd name="T29" fmla="*/ 9 h 56"/>
                  <a:gd name="T30" fmla="*/ 8 w 107"/>
                  <a:gd name="T31" fmla="*/ 14 h 56"/>
                  <a:gd name="T32" fmla="*/ 3 w 107"/>
                  <a:gd name="T33" fmla="*/ 19 h 56"/>
                  <a:gd name="T34" fmla="*/ 5 w 107"/>
                  <a:gd name="T35" fmla="*/ 20 h 56"/>
                  <a:gd name="T36" fmla="*/ 8 w 107"/>
                  <a:gd name="T37" fmla="*/ 18 h 56"/>
                  <a:gd name="T38" fmla="*/ 8 w 107"/>
                  <a:gd name="T39" fmla="*/ 20 h 56"/>
                  <a:gd name="T40" fmla="*/ 12 w 107"/>
                  <a:gd name="T41" fmla="*/ 17 h 56"/>
                  <a:gd name="T42" fmla="*/ 11 w 107"/>
                  <a:gd name="T43" fmla="*/ 22 h 56"/>
                  <a:gd name="T44" fmla="*/ 11 w 107"/>
                  <a:gd name="T45" fmla="*/ 25 h 56"/>
                  <a:gd name="T46" fmla="*/ 13 w 107"/>
                  <a:gd name="T47" fmla="*/ 23 h 56"/>
                  <a:gd name="T48" fmla="*/ 14 w 107"/>
                  <a:gd name="T49" fmla="*/ 25 h 56"/>
                  <a:gd name="T50" fmla="*/ 17 w 107"/>
                  <a:gd name="T51" fmla="*/ 22 h 56"/>
                  <a:gd name="T52" fmla="*/ 21 w 107"/>
                  <a:gd name="T53" fmla="*/ 18 h 56"/>
                  <a:gd name="T54" fmla="*/ 20 w 107"/>
                  <a:gd name="T55" fmla="*/ 23 h 56"/>
                  <a:gd name="T56" fmla="*/ 24 w 107"/>
                  <a:gd name="T57" fmla="*/ 26 h 56"/>
                  <a:gd name="T58" fmla="*/ 26 w 107"/>
                  <a:gd name="T59" fmla="*/ 27 h 56"/>
                  <a:gd name="T60" fmla="*/ 28 w 107"/>
                  <a:gd name="T61" fmla="*/ 27 h 56"/>
                  <a:gd name="T62" fmla="*/ 33 w 107"/>
                  <a:gd name="T63" fmla="*/ 29 h 56"/>
                  <a:gd name="T64" fmla="*/ 35 w 107"/>
                  <a:gd name="T65" fmla="*/ 30 h 56"/>
                  <a:gd name="T66" fmla="*/ 36 w 107"/>
                  <a:gd name="T67" fmla="*/ 30 h 56"/>
                  <a:gd name="T68" fmla="*/ 38 w 107"/>
                  <a:gd name="T69" fmla="*/ 28 h 56"/>
                  <a:gd name="T70" fmla="*/ 39 w 107"/>
                  <a:gd name="T71" fmla="*/ 31 h 56"/>
                  <a:gd name="T72" fmla="*/ 41 w 107"/>
                  <a:gd name="T73" fmla="*/ 30 h 56"/>
                  <a:gd name="T74" fmla="*/ 44 w 107"/>
                  <a:gd name="T75" fmla="*/ 33 h 56"/>
                  <a:gd name="T76" fmla="*/ 48 w 107"/>
                  <a:gd name="T77" fmla="*/ 34 h 56"/>
                  <a:gd name="T78" fmla="*/ 50 w 107"/>
                  <a:gd name="T79" fmla="*/ 37 h 56"/>
                  <a:gd name="T80" fmla="*/ 52 w 107"/>
                  <a:gd name="T81" fmla="*/ 36 h 56"/>
                  <a:gd name="T82" fmla="*/ 52 w 107"/>
                  <a:gd name="T83" fmla="*/ 37 h 56"/>
                  <a:gd name="T84" fmla="*/ 55 w 107"/>
                  <a:gd name="T85" fmla="*/ 37 h 56"/>
                  <a:gd name="T86" fmla="*/ 58 w 107"/>
                  <a:gd name="T87" fmla="*/ 38 h 56"/>
                  <a:gd name="T88" fmla="*/ 61 w 107"/>
                  <a:gd name="T89" fmla="*/ 38 h 56"/>
                  <a:gd name="T90" fmla="*/ 67 w 107"/>
                  <a:gd name="T91" fmla="*/ 33 h 56"/>
                  <a:gd name="T92" fmla="*/ 67 w 107"/>
                  <a:gd name="T93" fmla="*/ 38 h 56"/>
                  <a:gd name="T94" fmla="*/ 71 w 107"/>
                  <a:gd name="T95" fmla="*/ 39 h 56"/>
                  <a:gd name="T96" fmla="*/ 73 w 107"/>
                  <a:gd name="T97" fmla="*/ 40 h 56"/>
                  <a:gd name="T98" fmla="*/ 79 w 107"/>
                  <a:gd name="T99" fmla="*/ 44 h 56"/>
                  <a:gd name="T100" fmla="*/ 81 w 107"/>
                  <a:gd name="T101" fmla="*/ 46 h 56"/>
                  <a:gd name="T102" fmla="*/ 90 w 107"/>
                  <a:gd name="T103" fmla="*/ 46 h 56"/>
                  <a:gd name="T104" fmla="*/ 93 w 107"/>
                  <a:gd name="T105" fmla="*/ 4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56">
                    <a:moveTo>
                      <a:pt x="102" y="41"/>
                    </a:moveTo>
                    <a:cubicBezTo>
                      <a:pt x="101" y="41"/>
                      <a:pt x="100" y="41"/>
                      <a:pt x="100" y="40"/>
                    </a:cubicBezTo>
                    <a:cubicBezTo>
                      <a:pt x="96" y="38"/>
                      <a:pt x="96" y="32"/>
                      <a:pt x="92" y="32"/>
                    </a:cubicBezTo>
                    <a:cubicBezTo>
                      <a:pt x="91" y="33"/>
                      <a:pt x="91" y="34"/>
                      <a:pt x="90" y="34"/>
                    </a:cubicBezTo>
                    <a:cubicBezTo>
                      <a:pt x="91" y="33"/>
                      <a:pt x="91" y="33"/>
                      <a:pt x="91" y="33"/>
                    </a:cubicBezTo>
                    <a:cubicBezTo>
                      <a:pt x="90" y="34"/>
                      <a:pt x="90" y="34"/>
                      <a:pt x="90" y="34"/>
                    </a:cubicBezTo>
                    <a:cubicBezTo>
                      <a:pt x="89" y="34"/>
                      <a:pt x="90" y="33"/>
                      <a:pt x="91" y="33"/>
                    </a:cubicBezTo>
                    <a:cubicBezTo>
                      <a:pt x="89" y="32"/>
                      <a:pt x="88" y="32"/>
                      <a:pt x="87" y="31"/>
                    </a:cubicBezTo>
                    <a:cubicBezTo>
                      <a:pt x="86" y="32"/>
                      <a:pt x="86" y="30"/>
                      <a:pt x="85" y="32"/>
                    </a:cubicBezTo>
                    <a:cubicBezTo>
                      <a:pt x="86" y="31"/>
                      <a:pt x="86" y="31"/>
                      <a:pt x="86" y="31"/>
                    </a:cubicBezTo>
                    <a:cubicBezTo>
                      <a:pt x="84" y="32"/>
                      <a:pt x="84" y="32"/>
                      <a:pt x="85" y="29"/>
                    </a:cubicBezTo>
                    <a:cubicBezTo>
                      <a:pt x="82" y="25"/>
                      <a:pt x="78" y="26"/>
                      <a:pt x="75" y="23"/>
                    </a:cubicBezTo>
                    <a:cubicBezTo>
                      <a:pt x="72" y="22"/>
                      <a:pt x="68" y="22"/>
                      <a:pt x="64" y="21"/>
                    </a:cubicBezTo>
                    <a:cubicBezTo>
                      <a:pt x="62" y="24"/>
                      <a:pt x="62" y="23"/>
                      <a:pt x="60" y="25"/>
                    </a:cubicBezTo>
                    <a:cubicBezTo>
                      <a:pt x="61" y="24"/>
                      <a:pt x="61" y="24"/>
                      <a:pt x="61" y="24"/>
                    </a:cubicBezTo>
                    <a:cubicBezTo>
                      <a:pt x="60" y="25"/>
                      <a:pt x="60" y="24"/>
                      <a:pt x="60" y="22"/>
                    </a:cubicBezTo>
                    <a:cubicBezTo>
                      <a:pt x="60" y="23"/>
                      <a:pt x="60" y="22"/>
                      <a:pt x="59" y="24"/>
                    </a:cubicBezTo>
                    <a:cubicBezTo>
                      <a:pt x="58" y="26"/>
                      <a:pt x="60" y="21"/>
                      <a:pt x="59" y="22"/>
                    </a:cubicBezTo>
                    <a:cubicBezTo>
                      <a:pt x="60" y="21"/>
                      <a:pt x="59" y="23"/>
                      <a:pt x="59" y="22"/>
                    </a:cubicBezTo>
                    <a:cubicBezTo>
                      <a:pt x="57" y="24"/>
                      <a:pt x="60" y="22"/>
                      <a:pt x="59" y="19"/>
                    </a:cubicBezTo>
                    <a:cubicBezTo>
                      <a:pt x="57" y="19"/>
                      <a:pt x="55" y="20"/>
                      <a:pt x="54" y="19"/>
                    </a:cubicBezTo>
                    <a:cubicBezTo>
                      <a:pt x="54" y="19"/>
                      <a:pt x="54" y="20"/>
                      <a:pt x="54" y="20"/>
                    </a:cubicBezTo>
                    <a:cubicBezTo>
                      <a:pt x="55" y="17"/>
                      <a:pt x="53" y="21"/>
                      <a:pt x="53" y="19"/>
                    </a:cubicBezTo>
                    <a:cubicBezTo>
                      <a:pt x="53" y="19"/>
                      <a:pt x="53" y="19"/>
                      <a:pt x="54" y="18"/>
                    </a:cubicBezTo>
                    <a:cubicBezTo>
                      <a:pt x="54" y="17"/>
                      <a:pt x="52" y="18"/>
                      <a:pt x="52" y="17"/>
                    </a:cubicBezTo>
                    <a:cubicBezTo>
                      <a:pt x="51" y="18"/>
                      <a:pt x="52" y="15"/>
                      <a:pt x="51" y="16"/>
                    </a:cubicBezTo>
                    <a:cubicBezTo>
                      <a:pt x="51" y="15"/>
                      <a:pt x="51" y="15"/>
                      <a:pt x="51" y="15"/>
                    </a:cubicBezTo>
                    <a:cubicBezTo>
                      <a:pt x="49" y="18"/>
                      <a:pt x="50" y="13"/>
                      <a:pt x="49" y="15"/>
                    </a:cubicBezTo>
                    <a:cubicBezTo>
                      <a:pt x="49" y="14"/>
                      <a:pt x="49" y="14"/>
                      <a:pt x="49" y="14"/>
                    </a:cubicBezTo>
                    <a:cubicBezTo>
                      <a:pt x="47" y="14"/>
                      <a:pt x="46" y="12"/>
                      <a:pt x="44" y="13"/>
                    </a:cubicBezTo>
                    <a:cubicBezTo>
                      <a:pt x="43" y="13"/>
                      <a:pt x="43" y="10"/>
                      <a:pt x="41" y="11"/>
                    </a:cubicBezTo>
                    <a:cubicBezTo>
                      <a:pt x="40" y="12"/>
                      <a:pt x="40" y="12"/>
                      <a:pt x="40" y="12"/>
                    </a:cubicBezTo>
                    <a:cubicBezTo>
                      <a:pt x="40" y="12"/>
                      <a:pt x="41" y="11"/>
                      <a:pt x="41" y="11"/>
                    </a:cubicBezTo>
                    <a:cubicBezTo>
                      <a:pt x="40" y="12"/>
                      <a:pt x="40" y="10"/>
                      <a:pt x="39" y="10"/>
                    </a:cubicBezTo>
                    <a:cubicBezTo>
                      <a:pt x="39" y="10"/>
                      <a:pt x="39" y="10"/>
                      <a:pt x="39" y="11"/>
                    </a:cubicBezTo>
                    <a:cubicBezTo>
                      <a:pt x="39" y="9"/>
                      <a:pt x="37" y="11"/>
                      <a:pt x="37" y="9"/>
                    </a:cubicBezTo>
                    <a:cubicBezTo>
                      <a:pt x="35" y="12"/>
                      <a:pt x="35" y="11"/>
                      <a:pt x="35" y="11"/>
                    </a:cubicBezTo>
                    <a:cubicBezTo>
                      <a:pt x="35" y="11"/>
                      <a:pt x="35" y="10"/>
                      <a:pt x="35" y="10"/>
                    </a:cubicBezTo>
                    <a:cubicBezTo>
                      <a:pt x="35" y="10"/>
                      <a:pt x="34" y="10"/>
                      <a:pt x="34" y="9"/>
                    </a:cubicBezTo>
                    <a:cubicBezTo>
                      <a:pt x="34" y="9"/>
                      <a:pt x="33" y="11"/>
                      <a:pt x="33" y="10"/>
                    </a:cubicBezTo>
                    <a:cubicBezTo>
                      <a:pt x="34" y="8"/>
                      <a:pt x="32" y="10"/>
                      <a:pt x="32" y="9"/>
                    </a:cubicBezTo>
                    <a:cubicBezTo>
                      <a:pt x="31" y="10"/>
                      <a:pt x="30" y="12"/>
                      <a:pt x="30" y="11"/>
                    </a:cubicBezTo>
                    <a:cubicBezTo>
                      <a:pt x="32" y="8"/>
                      <a:pt x="32" y="8"/>
                      <a:pt x="32" y="8"/>
                    </a:cubicBezTo>
                    <a:cubicBezTo>
                      <a:pt x="30" y="9"/>
                      <a:pt x="30" y="6"/>
                      <a:pt x="27" y="8"/>
                    </a:cubicBezTo>
                    <a:cubicBezTo>
                      <a:pt x="28" y="7"/>
                      <a:pt x="28" y="7"/>
                      <a:pt x="28" y="7"/>
                    </a:cubicBezTo>
                    <a:cubicBezTo>
                      <a:pt x="26" y="8"/>
                      <a:pt x="25" y="5"/>
                      <a:pt x="23" y="7"/>
                    </a:cubicBezTo>
                    <a:cubicBezTo>
                      <a:pt x="23" y="6"/>
                      <a:pt x="23" y="6"/>
                      <a:pt x="22" y="5"/>
                    </a:cubicBezTo>
                    <a:cubicBezTo>
                      <a:pt x="21" y="7"/>
                      <a:pt x="21" y="6"/>
                      <a:pt x="20" y="8"/>
                    </a:cubicBezTo>
                    <a:cubicBezTo>
                      <a:pt x="19" y="8"/>
                      <a:pt x="20" y="7"/>
                      <a:pt x="20" y="6"/>
                    </a:cubicBezTo>
                    <a:cubicBezTo>
                      <a:pt x="20" y="6"/>
                      <a:pt x="21" y="3"/>
                      <a:pt x="19" y="5"/>
                    </a:cubicBezTo>
                    <a:cubicBezTo>
                      <a:pt x="20" y="4"/>
                      <a:pt x="20" y="4"/>
                      <a:pt x="20" y="4"/>
                    </a:cubicBezTo>
                    <a:cubicBezTo>
                      <a:pt x="18" y="5"/>
                      <a:pt x="17" y="6"/>
                      <a:pt x="17" y="5"/>
                    </a:cubicBezTo>
                    <a:cubicBezTo>
                      <a:pt x="16" y="6"/>
                      <a:pt x="16" y="6"/>
                      <a:pt x="15" y="7"/>
                    </a:cubicBezTo>
                    <a:cubicBezTo>
                      <a:pt x="15" y="7"/>
                      <a:pt x="16" y="5"/>
                      <a:pt x="15" y="6"/>
                    </a:cubicBezTo>
                    <a:cubicBezTo>
                      <a:pt x="16" y="5"/>
                      <a:pt x="16" y="5"/>
                      <a:pt x="16" y="5"/>
                    </a:cubicBezTo>
                    <a:cubicBezTo>
                      <a:pt x="16" y="4"/>
                      <a:pt x="14" y="4"/>
                      <a:pt x="13" y="4"/>
                    </a:cubicBezTo>
                    <a:cubicBezTo>
                      <a:pt x="14" y="2"/>
                      <a:pt x="11" y="4"/>
                      <a:pt x="12" y="2"/>
                    </a:cubicBezTo>
                    <a:cubicBezTo>
                      <a:pt x="11" y="3"/>
                      <a:pt x="11" y="1"/>
                      <a:pt x="9" y="4"/>
                    </a:cubicBezTo>
                    <a:cubicBezTo>
                      <a:pt x="10" y="3"/>
                      <a:pt x="10" y="3"/>
                      <a:pt x="10" y="3"/>
                    </a:cubicBezTo>
                    <a:cubicBezTo>
                      <a:pt x="9" y="2"/>
                      <a:pt x="9" y="2"/>
                      <a:pt x="9" y="1"/>
                    </a:cubicBezTo>
                    <a:cubicBezTo>
                      <a:pt x="8" y="0"/>
                      <a:pt x="7" y="2"/>
                      <a:pt x="7" y="3"/>
                    </a:cubicBezTo>
                    <a:cubicBezTo>
                      <a:pt x="7" y="1"/>
                      <a:pt x="7" y="1"/>
                      <a:pt x="7" y="1"/>
                    </a:cubicBezTo>
                    <a:cubicBezTo>
                      <a:pt x="7" y="2"/>
                      <a:pt x="5" y="4"/>
                      <a:pt x="4" y="5"/>
                    </a:cubicBezTo>
                    <a:cubicBezTo>
                      <a:pt x="5" y="4"/>
                      <a:pt x="4" y="5"/>
                      <a:pt x="4" y="4"/>
                    </a:cubicBezTo>
                    <a:cubicBezTo>
                      <a:pt x="5" y="3"/>
                      <a:pt x="6" y="2"/>
                      <a:pt x="7" y="1"/>
                    </a:cubicBezTo>
                    <a:cubicBezTo>
                      <a:pt x="7" y="0"/>
                      <a:pt x="5" y="3"/>
                      <a:pt x="6" y="1"/>
                    </a:cubicBezTo>
                    <a:cubicBezTo>
                      <a:pt x="6" y="0"/>
                      <a:pt x="5" y="0"/>
                      <a:pt x="4" y="2"/>
                    </a:cubicBezTo>
                    <a:cubicBezTo>
                      <a:pt x="5" y="1"/>
                      <a:pt x="5" y="1"/>
                      <a:pt x="5" y="0"/>
                    </a:cubicBezTo>
                    <a:cubicBezTo>
                      <a:pt x="5" y="0"/>
                      <a:pt x="5" y="0"/>
                      <a:pt x="4" y="1"/>
                    </a:cubicBezTo>
                    <a:cubicBezTo>
                      <a:pt x="4" y="1"/>
                      <a:pt x="4" y="1"/>
                      <a:pt x="4" y="1"/>
                    </a:cubicBezTo>
                    <a:cubicBezTo>
                      <a:pt x="3" y="2"/>
                      <a:pt x="3" y="2"/>
                      <a:pt x="2" y="4"/>
                    </a:cubicBezTo>
                    <a:cubicBezTo>
                      <a:pt x="2" y="3"/>
                      <a:pt x="3" y="3"/>
                      <a:pt x="3" y="3"/>
                    </a:cubicBezTo>
                    <a:cubicBezTo>
                      <a:pt x="2" y="4"/>
                      <a:pt x="1" y="5"/>
                      <a:pt x="2" y="3"/>
                    </a:cubicBezTo>
                    <a:cubicBezTo>
                      <a:pt x="2" y="2"/>
                      <a:pt x="3" y="2"/>
                      <a:pt x="4" y="1"/>
                    </a:cubicBezTo>
                    <a:cubicBezTo>
                      <a:pt x="1" y="3"/>
                      <a:pt x="1" y="3"/>
                      <a:pt x="1" y="3"/>
                    </a:cubicBezTo>
                    <a:cubicBezTo>
                      <a:pt x="2" y="2"/>
                      <a:pt x="1" y="3"/>
                      <a:pt x="0" y="5"/>
                    </a:cubicBezTo>
                    <a:cubicBezTo>
                      <a:pt x="1" y="4"/>
                      <a:pt x="1" y="4"/>
                      <a:pt x="1" y="4"/>
                    </a:cubicBezTo>
                    <a:cubicBezTo>
                      <a:pt x="0" y="5"/>
                      <a:pt x="0" y="5"/>
                      <a:pt x="0" y="5"/>
                    </a:cubicBezTo>
                    <a:cubicBezTo>
                      <a:pt x="1" y="5"/>
                      <a:pt x="0" y="6"/>
                      <a:pt x="2" y="6"/>
                    </a:cubicBezTo>
                    <a:cubicBezTo>
                      <a:pt x="2" y="4"/>
                      <a:pt x="2" y="4"/>
                      <a:pt x="2" y="4"/>
                    </a:cubicBezTo>
                    <a:cubicBezTo>
                      <a:pt x="3" y="4"/>
                      <a:pt x="4" y="3"/>
                      <a:pt x="3" y="4"/>
                    </a:cubicBezTo>
                    <a:cubicBezTo>
                      <a:pt x="2" y="6"/>
                      <a:pt x="2" y="6"/>
                      <a:pt x="2" y="6"/>
                    </a:cubicBezTo>
                    <a:cubicBezTo>
                      <a:pt x="2" y="6"/>
                      <a:pt x="3" y="6"/>
                      <a:pt x="3" y="6"/>
                    </a:cubicBezTo>
                    <a:cubicBezTo>
                      <a:pt x="1" y="8"/>
                      <a:pt x="1" y="8"/>
                      <a:pt x="1" y="8"/>
                    </a:cubicBezTo>
                    <a:cubicBezTo>
                      <a:pt x="3" y="5"/>
                      <a:pt x="3" y="7"/>
                      <a:pt x="3" y="7"/>
                    </a:cubicBezTo>
                    <a:cubicBezTo>
                      <a:pt x="3" y="7"/>
                      <a:pt x="3" y="7"/>
                      <a:pt x="3" y="7"/>
                    </a:cubicBezTo>
                    <a:cubicBezTo>
                      <a:pt x="2" y="9"/>
                      <a:pt x="3" y="6"/>
                      <a:pt x="4" y="6"/>
                    </a:cubicBezTo>
                    <a:cubicBezTo>
                      <a:pt x="4" y="7"/>
                      <a:pt x="2" y="9"/>
                      <a:pt x="2" y="10"/>
                    </a:cubicBezTo>
                    <a:cubicBezTo>
                      <a:pt x="2" y="10"/>
                      <a:pt x="4" y="9"/>
                      <a:pt x="3" y="11"/>
                    </a:cubicBezTo>
                    <a:cubicBezTo>
                      <a:pt x="4" y="10"/>
                      <a:pt x="5" y="10"/>
                      <a:pt x="6" y="9"/>
                    </a:cubicBezTo>
                    <a:cubicBezTo>
                      <a:pt x="6" y="9"/>
                      <a:pt x="4" y="11"/>
                      <a:pt x="5" y="11"/>
                    </a:cubicBezTo>
                    <a:cubicBezTo>
                      <a:pt x="5" y="11"/>
                      <a:pt x="4" y="12"/>
                      <a:pt x="4" y="13"/>
                    </a:cubicBezTo>
                    <a:cubicBezTo>
                      <a:pt x="5" y="12"/>
                      <a:pt x="4" y="13"/>
                      <a:pt x="5" y="11"/>
                    </a:cubicBezTo>
                    <a:cubicBezTo>
                      <a:pt x="6" y="12"/>
                      <a:pt x="6" y="13"/>
                      <a:pt x="7" y="12"/>
                    </a:cubicBezTo>
                    <a:cubicBezTo>
                      <a:pt x="7" y="12"/>
                      <a:pt x="6" y="14"/>
                      <a:pt x="5" y="15"/>
                    </a:cubicBezTo>
                    <a:cubicBezTo>
                      <a:pt x="6" y="13"/>
                      <a:pt x="7" y="13"/>
                      <a:pt x="8" y="14"/>
                    </a:cubicBezTo>
                    <a:cubicBezTo>
                      <a:pt x="9" y="12"/>
                      <a:pt x="8" y="12"/>
                      <a:pt x="9" y="11"/>
                    </a:cubicBezTo>
                    <a:cubicBezTo>
                      <a:pt x="10" y="10"/>
                      <a:pt x="10" y="10"/>
                      <a:pt x="10" y="10"/>
                    </a:cubicBezTo>
                    <a:cubicBezTo>
                      <a:pt x="9" y="11"/>
                      <a:pt x="8" y="14"/>
                      <a:pt x="8" y="14"/>
                    </a:cubicBezTo>
                    <a:cubicBezTo>
                      <a:pt x="6" y="16"/>
                      <a:pt x="8" y="13"/>
                      <a:pt x="6" y="16"/>
                    </a:cubicBezTo>
                    <a:cubicBezTo>
                      <a:pt x="5" y="18"/>
                      <a:pt x="4" y="17"/>
                      <a:pt x="5" y="16"/>
                    </a:cubicBezTo>
                    <a:cubicBezTo>
                      <a:pt x="3" y="18"/>
                      <a:pt x="5" y="17"/>
                      <a:pt x="3" y="19"/>
                    </a:cubicBezTo>
                    <a:cubicBezTo>
                      <a:pt x="4" y="19"/>
                      <a:pt x="5" y="18"/>
                      <a:pt x="5" y="18"/>
                    </a:cubicBezTo>
                    <a:cubicBezTo>
                      <a:pt x="6" y="17"/>
                      <a:pt x="6" y="16"/>
                      <a:pt x="7" y="16"/>
                    </a:cubicBezTo>
                    <a:cubicBezTo>
                      <a:pt x="8" y="14"/>
                      <a:pt x="6" y="17"/>
                      <a:pt x="6" y="18"/>
                    </a:cubicBezTo>
                    <a:cubicBezTo>
                      <a:pt x="6" y="18"/>
                      <a:pt x="6" y="18"/>
                      <a:pt x="6" y="18"/>
                    </a:cubicBezTo>
                    <a:cubicBezTo>
                      <a:pt x="6" y="19"/>
                      <a:pt x="7" y="18"/>
                      <a:pt x="7" y="18"/>
                    </a:cubicBezTo>
                    <a:cubicBezTo>
                      <a:pt x="5" y="21"/>
                      <a:pt x="6" y="18"/>
                      <a:pt x="5" y="20"/>
                    </a:cubicBezTo>
                    <a:cubicBezTo>
                      <a:pt x="4" y="22"/>
                      <a:pt x="4" y="22"/>
                      <a:pt x="4" y="22"/>
                    </a:cubicBezTo>
                    <a:cubicBezTo>
                      <a:pt x="4" y="22"/>
                      <a:pt x="6" y="19"/>
                      <a:pt x="6" y="20"/>
                    </a:cubicBezTo>
                    <a:cubicBezTo>
                      <a:pt x="5" y="21"/>
                      <a:pt x="5" y="21"/>
                      <a:pt x="5" y="21"/>
                    </a:cubicBezTo>
                    <a:cubicBezTo>
                      <a:pt x="6" y="21"/>
                      <a:pt x="6" y="21"/>
                      <a:pt x="6" y="21"/>
                    </a:cubicBezTo>
                    <a:cubicBezTo>
                      <a:pt x="6" y="20"/>
                      <a:pt x="7" y="18"/>
                      <a:pt x="7" y="18"/>
                    </a:cubicBezTo>
                    <a:cubicBezTo>
                      <a:pt x="9" y="16"/>
                      <a:pt x="7" y="18"/>
                      <a:pt x="8" y="18"/>
                    </a:cubicBezTo>
                    <a:cubicBezTo>
                      <a:pt x="9" y="16"/>
                      <a:pt x="8" y="18"/>
                      <a:pt x="9" y="16"/>
                    </a:cubicBezTo>
                    <a:cubicBezTo>
                      <a:pt x="9" y="15"/>
                      <a:pt x="10" y="15"/>
                      <a:pt x="10" y="15"/>
                    </a:cubicBezTo>
                    <a:cubicBezTo>
                      <a:pt x="10" y="15"/>
                      <a:pt x="9" y="17"/>
                      <a:pt x="9" y="18"/>
                    </a:cubicBezTo>
                    <a:cubicBezTo>
                      <a:pt x="9" y="18"/>
                      <a:pt x="8" y="18"/>
                      <a:pt x="9" y="17"/>
                    </a:cubicBezTo>
                    <a:cubicBezTo>
                      <a:pt x="7" y="19"/>
                      <a:pt x="7" y="21"/>
                      <a:pt x="6" y="21"/>
                    </a:cubicBezTo>
                    <a:cubicBezTo>
                      <a:pt x="6" y="23"/>
                      <a:pt x="7" y="20"/>
                      <a:pt x="8" y="20"/>
                    </a:cubicBezTo>
                    <a:cubicBezTo>
                      <a:pt x="7" y="21"/>
                      <a:pt x="8" y="19"/>
                      <a:pt x="9" y="18"/>
                    </a:cubicBezTo>
                    <a:cubicBezTo>
                      <a:pt x="12" y="14"/>
                      <a:pt x="7" y="21"/>
                      <a:pt x="8" y="21"/>
                    </a:cubicBezTo>
                    <a:cubicBezTo>
                      <a:pt x="10" y="18"/>
                      <a:pt x="11" y="18"/>
                      <a:pt x="12" y="15"/>
                    </a:cubicBezTo>
                    <a:cubicBezTo>
                      <a:pt x="13" y="14"/>
                      <a:pt x="13" y="14"/>
                      <a:pt x="13" y="14"/>
                    </a:cubicBezTo>
                    <a:cubicBezTo>
                      <a:pt x="12" y="16"/>
                      <a:pt x="13" y="16"/>
                      <a:pt x="11" y="17"/>
                    </a:cubicBezTo>
                    <a:cubicBezTo>
                      <a:pt x="12" y="17"/>
                      <a:pt x="12" y="17"/>
                      <a:pt x="12" y="17"/>
                    </a:cubicBezTo>
                    <a:cubicBezTo>
                      <a:pt x="10" y="19"/>
                      <a:pt x="10" y="19"/>
                      <a:pt x="10" y="19"/>
                    </a:cubicBezTo>
                    <a:cubicBezTo>
                      <a:pt x="10" y="21"/>
                      <a:pt x="9" y="22"/>
                      <a:pt x="9" y="23"/>
                    </a:cubicBezTo>
                    <a:cubicBezTo>
                      <a:pt x="10" y="22"/>
                      <a:pt x="10" y="21"/>
                      <a:pt x="10" y="21"/>
                    </a:cubicBezTo>
                    <a:cubicBezTo>
                      <a:pt x="10" y="22"/>
                      <a:pt x="9" y="23"/>
                      <a:pt x="10" y="23"/>
                    </a:cubicBezTo>
                    <a:cubicBezTo>
                      <a:pt x="10" y="22"/>
                      <a:pt x="11" y="20"/>
                      <a:pt x="11" y="20"/>
                    </a:cubicBezTo>
                    <a:cubicBezTo>
                      <a:pt x="12" y="20"/>
                      <a:pt x="11" y="22"/>
                      <a:pt x="11" y="22"/>
                    </a:cubicBezTo>
                    <a:cubicBezTo>
                      <a:pt x="10" y="24"/>
                      <a:pt x="10" y="24"/>
                      <a:pt x="10" y="24"/>
                    </a:cubicBezTo>
                    <a:cubicBezTo>
                      <a:pt x="11" y="23"/>
                      <a:pt x="9" y="24"/>
                      <a:pt x="10" y="24"/>
                    </a:cubicBezTo>
                    <a:cubicBezTo>
                      <a:pt x="12" y="20"/>
                      <a:pt x="12" y="20"/>
                      <a:pt x="12" y="20"/>
                    </a:cubicBezTo>
                    <a:cubicBezTo>
                      <a:pt x="13" y="20"/>
                      <a:pt x="12" y="21"/>
                      <a:pt x="12" y="21"/>
                    </a:cubicBezTo>
                    <a:cubicBezTo>
                      <a:pt x="11" y="22"/>
                      <a:pt x="11" y="22"/>
                      <a:pt x="11" y="22"/>
                    </a:cubicBezTo>
                    <a:cubicBezTo>
                      <a:pt x="12" y="22"/>
                      <a:pt x="10" y="25"/>
                      <a:pt x="11" y="25"/>
                    </a:cubicBezTo>
                    <a:cubicBezTo>
                      <a:pt x="12" y="23"/>
                      <a:pt x="12" y="23"/>
                      <a:pt x="12" y="23"/>
                    </a:cubicBezTo>
                    <a:cubicBezTo>
                      <a:pt x="11" y="25"/>
                      <a:pt x="11" y="25"/>
                      <a:pt x="11" y="25"/>
                    </a:cubicBezTo>
                    <a:cubicBezTo>
                      <a:pt x="11" y="24"/>
                      <a:pt x="12" y="24"/>
                      <a:pt x="12" y="24"/>
                    </a:cubicBezTo>
                    <a:cubicBezTo>
                      <a:pt x="11" y="25"/>
                      <a:pt x="11" y="25"/>
                      <a:pt x="11" y="25"/>
                    </a:cubicBezTo>
                    <a:cubicBezTo>
                      <a:pt x="12" y="24"/>
                      <a:pt x="13" y="22"/>
                      <a:pt x="12" y="24"/>
                    </a:cubicBezTo>
                    <a:cubicBezTo>
                      <a:pt x="14" y="22"/>
                      <a:pt x="12" y="24"/>
                      <a:pt x="13" y="23"/>
                    </a:cubicBezTo>
                    <a:cubicBezTo>
                      <a:pt x="13" y="21"/>
                      <a:pt x="14" y="21"/>
                      <a:pt x="14" y="21"/>
                    </a:cubicBezTo>
                    <a:cubicBezTo>
                      <a:pt x="13" y="24"/>
                      <a:pt x="14" y="22"/>
                      <a:pt x="14" y="22"/>
                    </a:cubicBezTo>
                    <a:cubicBezTo>
                      <a:pt x="14" y="23"/>
                      <a:pt x="14" y="23"/>
                      <a:pt x="14" y="24"/>
                    </a:cubicBezTo>
                    <a:cubicBezTo>
                      <a:pt x="15" y="22"/>
                      <a:pt x="15" y="22"/>
                      <a:pt x="15" y="22"/>
                    </a:cubicBezTo>
                    <a:cubicBezTo>
                      <a:pt x="13" y="25"/>
                      <a:pt x="15" y="22"/>
                      <a:pt x="15" y="23"/>
                    </a:cubicBezTo>
                    <a:cubicBezTo>
                      <a:pt x="14" y="24"/>
                      <a:pt x="14" y="25"/>
                      <a:pt x="14" y="25"/>
                    </a:cubicBezTo>
                    <a:cubicBezTo>
                      <a:pt x="15" y="23"/>
                      <a:pt x="16" y="23"/>
                      <a:pt x="16" y="21"/>
                    </a:cubicBezTo>
                    <a:cubicBezTo>
                      <a:pt x="16" y="22"/>
                      <a:pt x="15" y="24"/>
                      <a:pt x="14" y="26"/>
                    </a:cubicBezTo>
                    <a:cubicBezTo>
                      <a:pt x="15" y="24"/>
                      <a:pt x="14" y="27"/>
                      <a:pt x="15" y="25"/>
                    </a:cubicBezTo>
                    <a:cubicBezTo>
                      <a:pt x="15" y="24"/>
                      <a:pt x="16" y="23"/>
                      <a:pt x="17" y="22"/>
                    </a:cubicBezTo>
                    <a:cubicBezTo>
                      <a:pt x="17" y="23"/>
                      <a:pt x="16" y="23"/>
                      <a:pt x="16" y="24"/>
                    </a:cubicBezTo>
                    <a:cubicBezTo>
                      <a:pt x="16" y="24"/>
                      <a:pt x="17" y="23"/>
                      <a:pt x="17" y="22"/>
                    </a:cubicBezTo>
                    <a:cubicBezTo>
                      <a:pt x="17" y="22"/>
                      <a:pt x="19" y="20"/>
                      <a:pt x="18" y="22"/>
                    </a:cubicBezTo>
                    <a:cubicBezTo>
                      <a:pt x="18" y="23"/>
                      <a:pt x="17" y="22"/>
                      <a:pt x="17" y="23"/>
                    </a:cubicBezTo>
                    <a:cubicBezTo>
                      <a:pt x="17" y="24"/>
                      <a:pt x="19" y="20"/>
                      <a:pt x="20" y="20"/>
                    </a:cubicBezTo>
                    <a:cubicBezTo>
                      <a:pt x="20" y="19"/>
                      <a:pt x="22" y="16"/>
                      <a:pt x="22" y="15"/>
                    </a:cubicBezTo>
                    <a:cubicBezTo>
                      <a:pt x="23" y="16"/>
                      <a:pt x="22" y="16"/>
                      <a:pt x="21" y="18"/>
                    </a:cubicBezTo>
                    <a:cubicBezTo>
                      <a:pt x="21" y="18"/>
                      <a:pt x="21" y="18"/>
                      <a:pt x="21" y="18"/>
                    </a:cubicBezTo>
                    <a:cubicBezTo>
                      <a:pt x="20" y="21"/>
                      <a:pt x="18" y="22"/>
                      <a:pt x="18" y="24"/>
                    </a:cubicBezTo>
                    <a:cubicBezTo>
                      <a:pt x="18" y="23"/>
                      <a:pt x="18" y="23"/>
                      <a:pt x="18" y="23"/>
                    </a:cubicBezTo>
                    <a:cubicBezTo>
                      <a:pt x="17" y="26"/>
                      <a:pt x="17" y="26"/>
                      <a:pt x="17" y="26"/>
                    </a:cubicBezTo>
                    <a:cubicBezTo>
                      <a:pt x="18" y="24"/>
                      <a:pt x="18" y="26"/>
                      <a:pt x="18" y="26"/>
                    </a:cubicBezTo>
                    <a:cubicBezTo>
                      <a:pt x="19" y="24"/>
                      <a:pt x="17" y="26"/>
                      <a:pt x="18" y="25"/>
                    </a:cubicBezTo>
                    <a:cubicBezTo>
                      <a:pt x="19" y="25"/>
                      <a:pt x="20" y="22"/>
                      <a:pt x="20" y="23"/>
                    </a:cubicBezTo>
                    <a:cubicBezTo>
                      <a:pt x="18" y="26"/>
                      <a:pt x="18" y="26"/>
                      <a:pt x="18" y="26"/>
                    </a:cubicBezTo>
                    <a:cubicBezTo>
                      <a:pt x="18" y="27"/>
                      <a:pt x="19" y="24"/>
                      <a:pt x="19" y="25"/>
                    </a:cubicBezTo>
                    <a:cubicBezTo>
                      <a:pt x="19" y="26"/>
                      <a:pt x="19" y="26"/>
                      <a:pt x="19" y="26"/>
                    </a:cubicBezTo>
                    <a:cubicBezTo>
                      <a:pt x="19" y="27"/>
                      <a:pt x="21" y="28"/>
                      <a:pt x="23" y="24"/>
                    </a:cubicBezTo>
                    <a:cubicBezTo>
                      <a:pt x="23" y="26"/>
                      <a:pt x="23" y="26"/>
                      <a:pt x="23" y="27"/>
                    </a:cubicBezTo>
                    <a:cubicBezTo>
                      <a:pt x="23" y="27"/>
                      <a:pt x="24" y="26"/>
                      <a:pt x="24" y="26"/>
                    </a:cubicBezTo>
                    <a:cubicBezTo>
                      <a:pt x="23" y="28"/>
                      <a:pt x="23" y="28"/>
                      <a:pt x="23" y="28"/>
                    </a:cubicBezTo>
                    <a:cubicBezTo>
                      <a:pt x="23" y="29"/>
                      <a:pt x="24" y="27"/>
                      <a:pt x="25" y="26"/>
                    </a:cubicBezTo>
                    <a:cubicBezTo>
                      <a:pt x="25" y="28"/>
                      <a:pt x="25" y="28"/>
                      <a:pt x="25" y="28"/>
                    </a:cubicBezTo>
                    <a:cubicBezTo>
                      <a:pt x="24" y="29"/>
                      <a:pt x="25" y="27"/>
                      <a:pt x="26" y="26"/>
                    </a:cubicBezTo>
                    <a:cubicBezTo>
                      <a:pt x="25" y="28"/>
                      <a:pt x="25" y="28"/>
                      <a:pt x="25" y="28"/>
                    </a:cubicBezTo>
                    <a:cubicBezTo>
                      <a:pt x="26" y="27"/>
                      <a:pt x="26" y="27"/>
                      <a:pt x="26" y="27"/>
                    </a:cubicBezTo>
                    <a:cubicBezTo>
                      <a:pt x="26" y="26"/>
                      <a:pt x="27" y="26"/>
                      <a:pt x="26" y="28"/>
                    </a:cubicBezTo>
                    <a:cubicBezTo>
                      <a:pt x="26" y="27"/>
                      <a:pt x="26" y="27"/>
                      <a:pt x="26" y="27"/>
                    </a:cubicBezTo>
                    <a:cubicBezTo>
                      <a:pt x="26" y="28"/>
                      <a:pt x="27" y="29"/>
                      <a:pt x="27" y="28"/>
                    </a:cubicBezTo>
                    <a:cubicBezTo>
                      <a:pt x="28" y="28"/>
                      <a:pt x="28" y="27"/>
                      <a:pt x="28" y="26"/>
                    </a:cubicBezTo>
                    <a:cubicBezTo>
                      <a:pt x="29" y="24"/>
                      <a:pt x="28" y="26"/>
                      <a:pt x="29" y="25"/>
                    </a:cubicBezTo>
                    <a:cubicBezTo>
                      <a:pt x="28" y="27"/>
                      <a:pt x="28" y="27"/>
                      <a:pt x="28" y="27"/>
                    </a:cubicBezTo>
                    <a:cubicBezTo>
                      <a:pt x="27" y="30"/>
                      <a:pt x="29" y="28"/>
                      <a:pt x="30" y="29"/>
                    </a:cubicBezTo>
                    <a:cubicBezTo>
                      <a:pt x="31" y="28"/>
                      <a:pt x="31" y="28"/>
                      <a:pt x="31" y="28"/>
                    </a:cubicBezTo>
                    <a:cubicBezTo>
                      <a:pt x="30" y="30"/>
                      <a:pt x="32" y="28"/>
                      <a:pt x="32" y="30"/>
                    </a:cubicBezTo>
                    <a:cubicBezTo>
                      <a:pt x="32" y="29"/>
                      <a:pt x="33" y="26"/>
                      <a:pt x="34" y="26"/>
                    </a:cubicBezTo>
                    <a:cubicBezTo>
                      <a:pt x="35" y="25"/>
                      <a:pt x="33" y="29"/>
                      <a:pt x="32" y="30"/>
                    </a:cubicBezTo>
                    <a:cubicBezTo>
                      <a:pt x="33" y="29"/>
                      <a:pt x="33" y="29"/>
                      <a:pt x="33" y="29"/>
                    </a:cubicBezTo>
                    <a:cubicBezTo>
                      <a:pt x="33" y="30"/>
                      <a:pt x="33" y="30"/>
                      <a:pt x="33" y="30"/>
                    </a:cubicBezTo>
                    <a:cubicBezTo>
                      <a:pt x="34" y="29"/>
                      <a:pt x="34" y="28"/>
                      <a:pt x="34" y="29"/>
                    </a:cubicBezTo>
                    <a:cubicBezTo>
                      <a:pt x="34" y="29"/>
                      <a:pt x="34" y="29"/>
                      <a:pt x="34" y="29"/>
                    </a:cubicBezTo>
                    <a:cubicBezTo>
                      <a:pt x="34" y="30"/>
                      <a:pt x="34" y="31"/>
                      <a:pt x="34" y="31"/>
                    </a:cubicBezTo>
                    <a:cubicBezTo>
                      <a:pt x="35" y="29"/>
                      <a:pt x="35" y="30"/>
                      <a:pt x="36" y="29"/>
                    </a:cubicBezTo>
                    <a:cubicBezTo>
                      <a:pt x="35" y="30"/>
                      <a:pt x="35" y="30"/>
                      <a:pt x="35" y="30"/>
                    </a:cubicBezTo>
                    <a:cubicBezTo>
                      <a:pt x="36" y="28"/>
                      <a:pt x="36" y="28"/>
                      <a:pt x="36" y="28"/>
                    </a:cubicBezTo>
                    <a:cubicBezTo>
                      <a:pt x="36" y="29"/>
                      <a:pt x="36" y="29"/>
                      <a:pt x="36" y="29"/>
                    </a:cubicBezTo>
                    <a:cubicBezTo>
                      <a:pt x="35" y="31"/>
                      <a:pt x="35" y="31"/>
                      <a:pt x="35" y="31"/>
                    </a:cubicBezTo>
                    <a:cubicBezTo>
                      <a:pt x="35" y="32"/>
                      <a:pt x="36" y="29"/>
                      <a:pt x="36" y="29"/>
                    </a:cubicBezTo>
                    <a:cubicBezTo>
                      <a:pt x="37" y="28"/>
                      <a:pt x="37" y="29"/>
                      <a:pt x="36" y="30"/>
                    </a:cubicBezTo>
                    <a:cubicBezTo>
                      <a:pt x="36" y="30"/>
                      <a:pt x="36" y="29"/>
                      <a:pt x="36" y="30"/>
                    </a:cubicBezTo>
                    <a:cubicBezTo>
                      <a:pt x="35" y="31"/>
                      <a:pt x="36" y="30"/>
                      <a:pt x="36" y="31"/>
                    </a:cubicBezTo>
                    <a:cubicBezTo>
                      <a:pt x="36" y="31"/>
                      <a:pt x="37" y="29"/>
                      <a:pt x="37" y="30"/>
                    </a:cubicBezTo>
                    <a:cubicBezTo>
                      <a:pt x="37" y="30"/>
                      <a:pt x="37" y="30"/>
                      <a:pt x="37" y="31"/>
                    </a:cubicBezTo>
                    <a:cubicBezTo>
                      <a:pt x="37" y="30"/>
                      <a:pt x="37" y="31"/>
                      <a:pt x="38" y="30"/>
                    </a:cubicBezTo>
                    <a:cubicBezTo>
                      <a:pt x="38" y="30"/>
                      <a:pt x="38" y="29"/>
                      <a:pt x="38" y="28"/>
                    </a:cubicBezTo>
                    <a:cubicBezTo>
                      <a:pt x="38" y="28"/>
                      <a:pt x="39" y="28"/>
                      <a:pt x="38" y="28"/>
                    </a:cubicBezTo>
                    <a:cubicBezTo>
                      <a:pt x="38" y="29"/>
                      <a:pt x="38" y="29"/>
                      <a:pt x="38" y="29"/>
                    </a:cubicBezTo>
                    <a:cubicBezTo>
                      <a:pt x="38" y="28"/>
                      <a:pt x="38" y="29"/>
                      <a:pt x="39" y="28"/>
                    </a:cubicBezTo>
                    <a:cubicBezTo>
                      <a:pt x="38" y="30"/>
                      <a:pt x="38" y="30"/>
                      <a:pt x="38" y="30"/>
                    </a:cubicBezTo>
                    <a:cubicBezTo>
                      <a:pt x="39" y="29"/>
                      <a:pt x="39" y="29"/>
                      <a:pt x="39" y="29"/>
                    </a:cubicBezTo>
                    <a:cubicBezTo>
                      <a:pt x="39" y="30"/>
                      <a:pt x="38" y="32"/>
                      <a:pt x="38" y="32"/>
                    </a:cubicBezTo>
                    <a:cubicBezTo>
                      <a:pt x="39" y="31"/>
                      <a:pt x="39" y="31"/>
                      <a:pt x="39" y="31"/>
                    </a:cubicBezTo>
                    <a:cubicBezTo>
                      <a:pt x="39" y="31"/>
                      <a:pt x="39" y="31"/>
                      <a:pt x="39" y="32"/>
                    </a:cubicBezTo>
                    <a:cubicBezTo>
                      <a:pt x="39" y="33"/>
                      <a:pt x="41" y="28"/>
                      <a:pt x="41" y="30"/>
                    </a:cubicBezTo>
                    <a:cubicBezTo>
                      <a:pt x="40" y="31"/>
                      <a:pt x="40" y="32"/>
                      <a:pt x="40" y="32"/>
                    </a:cubicBezTo>
                    <a:cubicBezTo>
                      <a:pt x="40" y="32"/>
                      <a:pt x="41" y="31"/>
                      <a:pt x="41" y="31"/>
                    </a:cubicBezTo>
                    <a:cubicBezTo>
                      <a:pt x="41" y="31"/>
                      <a:pt x="40" y="33"/>
                      <a:pt x="40" y="31"/>
                    </a:cubicBezTo>
                    <a:cubicBezTo>
                      <a:pt x="41" y="30"/>
                      <a:pt x="41" y="31"/>
                      <a:pt x="41" y="30"/>
                    </a:cubicBezTo>
                    <a:cubicBezTo>
                      <a:pt x="40" y="35"/>
                      <a:pt x="42" y="32"/>
                      <a:pt x="42" y="34"/>
                    </a:cubicBezTo>
                    <a:cubicBezTo>
                      <a:pt x="43" y="32"/>
                      <a:pt x="43" y="34"/>
                      <a:pt x="43" y="33"/>
                    </a:cubicBezTo>
                    <a:cubicBezTo>
                      <a:pt x="42" y="35"/>
                      <a:pt x="44" y="33"/>
                      <a:pt x="43" y="34"/>
                    </a:cubicBezTo>
                    <a:cubicBezTo>
                      <a:pt x="44" y="32"/>
                      <a:pt x="44" y="32"/>
                      <a:pt x="44" y="32"/>
                    </a:cubicBezTo>
                    <a:cubicBezTo>
                      <a:pt x="44" y="33"/>
                      <a:pt x="46" y="29"/>
                      <a:pt x="45" y="31"/>
                    </a:cubicBezTo>
                    <a:cubicBezTo>
                      <a:pt x="45" y="32"/>
                      <a:pt x="45" y="33"/>
                      <a:pt x="44" y="33"/>
                    </a:cubicBezTo>
                    <a:cubicBezTo>
                      <a:pt x="44" y="36"/>
                      <a:pt x="46" y="32"/>
                      <a:pt x="45" y="35"/>
                    </a:cubicBezTo>
                    <a:cubicBezTo>
                      <a:pt x="46" y="34"/>
                      <a:pt x="46" y="32"/>
                      <a:pt x="47" y="31"/>
                    </a:cubicBezTo>
                    <a:cubicBezTo>
                      <a:pt x="47" y="33"/>
                      <a:pt x="47" y="34"/>
                      <a:pt x="46" y="34"/>
                    </a:cubicBezTo>
                    <a:cubicBezTo>
                      <a:pt x="47" y="34"/>
                      <a:pt x="47" y="33"/>
                      <a:pt x="47" y="34"/>
                    </a:cubicBezTo>
                    <a:cubicBezTo>
                      <a:pt x="47" y="35"/>
                      <a:pt x="47" y="35"/>
                      <a:pt x="46" y="35"/>
                    </a:cubicBezTo>
                    <a:cubicBezTo>
                      <a:pt x="46" y="36"/>
                      <a:pt x="47" y="35"/>
                      <a:pt x="48" y="34"/>
                    </a:cubicBezTo>
                    <a:cubicBezTo>
                      <a:pt x="47" y="36"/>
                      <a:pt x="48" y="35"/>
                      <a:pt x="48" y="37"/>
                    </a:cubicBezTo>
                    <a:cubicBezTo>
                      <a:pt x="49" y="35"/>
                      <a:pt x="48" y="38"/>
                      <a:pt x="49" y="35"/>
                    </a:cubicBezTo>
                    <a:cubicBezTo>
                      <a:pt x="49" y="36"/>
                      <a:pt x="49" y="36"/>
                      <a:pt x="49" y="36"/>
                    </a:cubicBezTo>
                    <a:cubicBezTo>
                      <a:pt x="50" y="35"/>
                      <a:pt x="51" y="33"/>
                      <a:pt x="51" y="33"/>
                    </a:cubicBezTo>
                    <a:cubicBezTo>
                      <a:pt x="50" y="35"/>
                      <a:pt x="50" y="35"/>
                      <a:pt x="50" y="35"/>
                    </a:cubicBezTo>
                    <a:cubicBezTo>
                      <a:pt x="49" y="37"/>
                      <a:pt x="50" y="36"/>
                      <a:pt x="50" y="37"/>
                    </a:cubicBezTo>
                    <a:cubicBezTo>
                      <a:pt x="50" y="35"/>
                      <a:pt x="50" y="37"/>
                      <a:pt x="51" y="36"/>
                    </a:cubicBezTo>
                    <a:cubicBezTo>
                      <a:pt x="51" y="35"/>
                      <a:pt x="51" y="35"/>
                      <a:pt x="51" y="35"/>
                    </a:cubicBezTo>
                    <a:cubicBezTo>
                      <a:pt x="52" y="35"/>
                      <a:pt x="52" y="34"/>
                      <a:pt x="52" y="34"/>
                    </a:cubicBezTo>
                    <a:cubicBezTo>
                      <a:pt x="52" y="34"/>
                      <a:pt x="51" y="36"/>
                      <a:pt x="51" y="36"/>
                    </a:cubicBezTo>
                    <a:cubicBezTo>
                      <a:pt x="51" y="37"/>
                      <a:pt x="51" y="37"/>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7"/>
                      <a:pt x="52" y="37"/>
                      <a:pt x="52" y="37"/>
                    </a:cubicBezTo>
                    <a:cubicBezTo>
                      <a:pt x="52" y="37"/>
                      <a:pt x="52" y="37"/>
                      <a:pt x="52" y="37"/>
                    </a:cubicBezTo>
                    <a:cubicBezTo>
                      <a:pt x="52" y="37"/>
                      <a:pt x="52" y="37"/>
                      <a:pt x="52" y="37"/>
                    </a:cubicBezTo>
                    <a:cubicBezTo>
                      <a:pt x="51" y="39"/>
                      <a:pt x="51" y="39"/>
                      <a:pt x="51" y="39"/>
                    </a:cubicBezTo>
                    <a:cubicBezTo>
                      <a:pt x="51" y="39"/>
                      <a:pt x="52" y="37"/>
                      <a:pt x="53" y="37"/>
                    </a:cubicBezTo>
                    <a:cubicBezTo>
                      <a:pt x="53" y="38"/>
                      <a:pt x="54" y="37"/>
                      <a:pt x="55" y="37"/>
                    </a:cubicBezTo>
                    <a:cubicBezTo>
                      <a:pt x="55" y="37"/>
                      <a:pt x="54" y="38"/>
                      <a:pt x="55" y="37"/>
                    </a:cubicBezTo>
                    <a:cubicBezTo>
                      <a:pt x="55" y="37"/>
                      <a:pt x="56" y="36"/>
                      <a:pt x="55" y="37"/>
                    </a:cubicBezTo>
                    <a:cubicBezTo>
                      <a:pt x="56" y="36"/>
                      <a:pt x="55" y="38"/>
                      <a:pt x="55" y="38"/>
                    </a:cubicBezTo>
                    <a:cubicBezTo>
                      <a:pt x="55" y="38"/>
                      <a:pt x="56" y="37"/>
                      <a:pt x="56" y="37"/>
                    </a:cubicBezTo>
                    <a:cubicBezTo>
                      <a:pt x="55" y="39"/>
                      <a:pt x="58" y="36"/>
                      <a:pt x="57" y="38"/>
                    </a:cubicBezTo>
                    <a:cubicBezTo>
                      <a:pt x="58" y="37"/>
                      <a:pt x="57" y="38"/>
                      <a:pt x="57" y="39"/>
                    </a:cubicBezTo>
                    <a:cubicBezTo>
                      <a:pt x="57" y="38"/>
                      <a:pt x="58" y="38"/>
                      <a:pt x="59" y="36"/>
                    </a:cubicBezTo>
                    <a:cubicBezTo>
                      <a:pt x="58" y="38"/>
                      <a:pt x="58" y="38"/>
                      <a:pt x="58" y="38"/>
                    </a:cubicBezTo>
                    <a:cubicBezTo>
                      <a:pt x="59" y="38"/>
                      <a:pt x="59" y="38"/>
                      <a:pt x="60" y="37"/>
                    </a:cubicBezTo>
                    <a:cubicBezTo>
                      <a:pt x="60" y="36"/>
                      <a:pt x="61" y="35"/>
                      <a:pt x="61" y="35"/>
                    </a:cubicBezTo>
                    <a:cubicBezTo>
                      <a:pt x="61" y="35"/>
                      <a:pt x="61" y="35"/>
                      <a:pt x="61" y="35"/>
                    </a:cubicBezTo>
                    <a:cubicBezTo>
                      <a:pt x="61" y="36"/>
                      <a:pt x="62" y="35"/>
                      <a:pt x="62" y="35"/>
                    </a:cubicBezTo>
                    <a:cubicBezTo>
                      <a:pt x="62" y="36"/>
                      <a:pt x="62" y="35"/>
                      <a:pt x="61" y="36"/>
                    </a:cubicBezTo>
                    <a:cubicBezTo>
                      <a:pt x="60" y="39"/>
                      <a:pt x="61" y="38"/>
                      <a:pt x="61" y="38"/>
                    </a:cubicBezTo>
                    <a:cubicBezTo>
                      <a:pt x="62" y="37"/>
                      <a:pt x="62" y="37"/>
                      <a:pt x="62" y="37"/>
                    </a:cubicBezTo>
                    <a:cubicBezTo>
                      <a:pt x="63" y="36"/>
                      <a:pt x="61" y="38"/>
                      <a:pt x="62" y="38"/>
                    </a:cubicBezTo>
                    <a:cubicBezTo>
                      <a:pt x="64" y="34"/>
                      <a:pt x="64" y="34"/>
                      <a:pt x="64" y="34"/>
                    </a:cubicBezTo>
                    <a:cubicBezTo>
                      <a:pt x="64" y="34"/>
                      <a:pt x="64" y="36"/>
                      <a:pt x="63" y="37"/>
                    </a:cubicBezTo>
                    <a:cubicBezTo>
                      <a:pt x="64" y="37"/>
                      <a:pt x="65" y="34"/>
                      <a:pt x="66" y="33"/>
                    </a:cubicBezTo>
                    <a:cubicBezTo>
                      <a:pt x="66" y="34"/>
                      <a:pt x="67" y="33"/>
                      <a:pt x="67" y="33"/>
                    </a:cubicBezTo>
                    <a:cubicBezTo>
                      <a:pt x="67" y="34"/>
                      <a:pt x="67" y="33"/>
                      <a:pt x="67" y="34"/>
                    </a:cubicBezTo>
                    <a:cubicBezTo>
                      <a:pt x="66" y="35"/>
                      <a:pt x="66" y="35"/>
                      <a:pt x="66" y="35"/>
                    </a:cubicBezTo>
                    <a:cubicBezTo>
                      <a:pt x="66" y="35"/>
                      <a:pt x="65" y="37"/>
                      <a:pt x="65" y="38"/>
                    </a:cubicBezTo>
                    <a:cubicBezTo>
                      <a:pt x="65" y="37"/>
                      <a:pt x="66" y="39"/>
                      <a:pt x="66" y="39"/>
                    </a:cubicBezTo>
                    <a:cubicBezTo>
                      <a:pt x="67" y="36"/>
                      <a:pt x="67" y="38"/>
                      <a:pt x="68" y="36"/>
                    </a:cubicBezTo>
                    <a:cubicBezTo>
                      <a:pt x="69" y="36"/>
                      <a:pt x="67" y="38"/>
                      <a:pt x="67" y="38"/>
                    </a:cubicBezTo>
                    <a:cubicBezTo>
                      <a:pt x="68" y="38"/>
                      <a:pt x="68" y="39"/>
                      <a:pt x="69" y="39"/>
                    </a:cubicBezTo>
                    <a:cubicBezTo>
                      <a:pt x="69" y="39"/>
                      <a:pt x="69" y="39"/>
                      <a:pt x="69" y="39"/>
                    </a:cubicBezTo>
                    <a:cubicBezTo>
                      <a:pt x="69" y="38"/>
                      <a:pt x="70" y="39"/>
                      <a:pt x="71" y="38"/>
                    </a:cubicBezTo>
                    <a:cubicBezTo>
                      <a:pt x="70" y="39"/>
                      <a:pt x="70" y="39"/>
                      <a:pt x="70" y="39"/>
                    </a:cubicBezTo>
                    <a:cubicBezTo>
                      <a:pt x="70" y="40"/>
                      <a:pt x="72" y="36"/>
                      <a:pt x="72" y="37"/>
                    </a:cubicBezTo>
                    <a:cubicBezTo>
                      <a:pt x="71" y="39"/>
                      <a:pt x="71" y="39"/>
                      <a:pt x="71" y="39"/>
                    </a:cubicBezTo>
                    <a:cubicBezTo>
                      <a:pt x="72" y="38"/>
                      <a:pt x="71" y="40"/>
                      <a:pt x="72" y="38"/>
                    </a:cubicBezTo>
                    <a:cubicBezTo>
                      <a:pt x="72" y="39"/>
                      <a:pt x="72" y="39"/>
                      <a:pt x="72" y="39"/>
                    </a:cubicBezTo>
                    <a:cubicBezTo>
                      <a:pt x="72" y="39"/>
                      <a:pt x="73" y="39"/>
                      <a:pt x="74" y="38"/>
                    </a:cubicBezTo>
                    <a:cubicBezTo>
                      <a:pt x="73" y="40"/>
                      <a:pt x="73" y="40"/>
                      <a:pt x="73" y="40"/>
                    </a:cubicBezTo>
                    <a:cubicBezTo>
                      <a:pt x="72" y="41"/>
                      <a:pt x="74" y="38"/>
                      <a:pt x="74" y="39"/>
                    </a:cubicBezTo>
                    <a:cubicBezTo>
                      <a:pt x="74" y="39"/>
                      <a:pt x="74" y="40"/>
                      <a:pt x="73" y="40"/>
                    </a:cubicBezTo>
                    <a:cubicBezTo>
                      <a:pt x="74" y="39"/>
                      <a:pt x="75" y="39"/>
                      <a:pt x="75" y="39"/>
                    </a:cubicBezTo>
                    <a:cubicBezTo>
                      <a:pt x="74" y="41"/>
                      <a:pt x="74" y="41"/>
                      <a:pt x="74" y="41"/>
                    </a:cubicBezTo>
                    <a:cubicBezTo>
                      <a:pt x="76" y="42"/>
                      <a:pt x="77" y="43"/>
                      <a:pt x="80" y="42"/>
                    </a:cubicBezTo>
                    <a:cubicBezTo>
                      <a:pt x="79" y="44"/>
                      <a:pt x="79" y="43"/>
                      <a:pt x="78" y="45"/>
                    </a:cubicBezTo>
                    <a:cubicBezTo>
                      <a:pt x="79" y="43"/>
                      <a:pt x="79" y="44"/>
                      <a:pt x="79" y="44"/>
                    </a:cubicBezTo>
                    <a:cubicBezTo>
                      <a:pt x="79" y="44"/>
                      <a:pt x="79" y="44"/>
                      <a:pt x="79" y="44"/>
                    </a:cubicBezTo>
                    <a:cubicBezTo>
                      <a:pt x="80" y="44"/>
                      <a:pt x="79" y="45"/>
                      <a:pt x="80" y="45"/>
                    </a:cubicBezTo>
                    <a:cubicBezTo>
                      <a:pt x="80" y="44"/>
                      <a:pt x="80" y="44"/>
                      <a:pt x="80" y="44"/>
                    </a:cubicBezTo>
                    <a:cubicBezTo>
                      <a:pt x="81" y="43"/>
                      <a:pt x="79" y="47"/>
                      <a:pt x="81" y="45"/>
                    </a:cubicBezTo>
                    <a:cubicBezTo>
                      <a:pt x="80" y="46"/>
                      <a:pt x="80" y="46"/>
                      <a:pt x="80" y="46"/>
                    </a:cubicBezTo>
                    <a:cubicBezTo>
                      <a:pt x="81" y="44"/>
                      <a:pt x="80" y="47"/>
                      <a:pt x="81" y="46"/>
                    </a:cubicBezTo>
                    <a:cubicBezTo>
                      <a:pt x="81" y="46"/>
                      <a:pt x="81" y="46"/>
                      <a:pt x="81" y="46"/>
                    </a:cubicBezTo>
                    <a:cubicBezTo>
                      <a:pt x="81" y="47"/>
                      <a:pt x="83" y="44"/>
                      <a:pt x="82" y="46"/>
                    </a:cubicBezTo>
                    <a:cubicBezTo>
                      <a:pt x="83" y="46"/>
                      <a:pt x="83" y="46"/>
                      <a:pt x="84" y="44"/>
                    </a:cubicBezTo>
                    <a:cubicBezTo>
                      <a:pt x="83" y="46"/>
                      <a:pt x="83" y="46"/>
                      <a:pt x="83" y="46"/>
                    </a:cubicBezTo>
                    <a:cubicBezTo>
                      <a:pt x="85" y="46"/>
                      <a:pt x="86" y="47"/>
                      <a:pt x="88" y="46"/>
                    </a:cubicBezTo>
                    <a:cubicBezTo>
                      <a:pt x="87" y="47"/>
                      <a:pt x="87" y="47"/>
                      <a:pt x="87" y="47"/>
                    </a:cubicBezTo>
                    <a:cubicBezTo>
                      <a:pt x="89" y="45"/>
                      <a:pt x="87" y="49"/>
                      <a:pt x="90" y="46"/>
                    </a:cubicBezTo>
                    <a:cubicBezTo>
                      <a:pt x="92" y="45"/>
                      <a:pt x="92" y="45"/>
                      <a:pt x="92" y="45"/>
                    </a:cubicBezTo>
                    <a:cubicBezTo>
                      <a:pt x="90" y="47"/>
                      <a:pt x="90" y="47"/>
                      <a:pt x="90" y="47"/>
                    </a:cubicBezTo>
                    <a:cubicBezTo>
                      <a:pt x="91" y="46"/>
                      <a:pt x="91" y="47"/>
                      <a:pt x="92" y="46"/>
                    </a:cubicBezTo>
                    <a:cubicBezTo>
                      <a:pt x="91" y="47"/>
                      <a:pt x="91" y="47"/>
                      <a:pt x="91" y="47"/>
                    </a:cubicBezTo>
                    <a:cubicBezTo>
                      <a:pt x="91" y="47"/>
                      <a:pt x="93" y="45"/>
                      <a:pt x="93" y="46"/>
                    </a:cubicBezTo>
                    <a:cubicBezTo>
                      <a:pt x="93" y="47"/>
                      <a:pt x="93" y="47"/>
                      <a:pt x="93" y="47"/>
                    </a:cubicBezTo>
                    <a:cubicBezTo>
                      <a:pt x="92" y="50"/>
                      <a:pt x="93" y="54"/>
                      <a:pt x="96" y="51"/>
                    </a:cubicBezTo>
                    <a:cubicBezTo>
                      <a:pt x="97" y="51"/>
                      <a:pt x="95" y="53"/>
                      <a:pt x="95" y="53"/>
                    </a:cubicBezTo>
                    <a:cubicBezTo>
                      <a:pt x="99" y="51"/>
                      <a:pt x="97" y="56"/>
                      <a:pt x="101" y="53"/>
                    </a:cubicBezTo>
                    <a:cubicBezTo>
                      <a:pt x="103" y="52"/>
                      <a:pt x="107" y="48"/>
                      <a:pt x="107" y="48"/>
                    </a:cubicBezTo>
                    <a:cubicBezTo>
                      <a:pt x="103" y="48"/>
                      <a:pt x="103" y="45"/>
                      <a:pt x="102"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6" name="Freeform 96"/>
              <p:cNvSpPr/>
              <p:nvPr/>
            </p:nvSpPr>
            <p:spPr bwMode="auto">
              <a:xfrm>
                <a:off x="4117" y="22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7" name="Freeform 97"/>
              <p:cNvSpPr/>
              <p:nvPr/>
            </p:nvSpPr>
            <p:spPr bwMode="auto">
              <a:xfrm>
                <a:off x="4487" y="23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8" name="Freeform 98"/>
              <p:cNvSpPr/>
              <p:nvPr/>
            </p:nvSpPr>
            <p:spPr bwMode="auto">
              <a:xfrm>
                <a:off x="4387" y="2285"/>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1"/>
                      <a:pt x="0"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9" name="Freeform 99"/>
              <p:cNvSpPr/>
              <p:nvPr/>
            </p:nvSpPr>
            <p:spPr bwMode="auto">
              <a:xfrm>
                <a:off x="4508" y="193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0" name="Freeform 100"/>
              <p:cNvSpPr/>
              <p:nvPr/>
            </p:nvSpPr>
            <p:spPr bwMode="auto">
              <a:xfrm>
                <a:off x="4487" y="2285"/>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1" name="Freeform 101"/>
              <p:cNvSpPr/>
              <p:nvPr/>
            </p:nvSpPr>
            <p:spPr bwMode="auto">
              <a:xfrm>
                <a:off x="4514" y="1929"/>
                <a:ext cx="0" cy="4"/>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0"/>
                      <a:pt x="0" y="1"/>
                      <a:pt x="0" y="1"/>
                    </a:cubicBezTo>
                    <a:cubicBezTo>
                      <a:pt x="0" y="2"/>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2" name="Freeform 102"/>
              <p:cNvSpPr/>
              <p:nvPr/>
            </p:nvSpPr>
            <p:spPr bwMode="auto">
              <a:xfrm>
                <a:off x="4506" y="1927"/>
                <a:ext cx="0" cy="4"/>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1"/>
                      <a:pt x="0" y="0"/>
                      <a:pt x="0" y="0"/>
                    </a:cubicBezTo>
                    <a:cubicBezTo>
                      <a:pt x="0" y="2"/>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3" name="Freeform 103"/>
              <p:cNvSpPr/>
              <p:nvPr/>
            </p:nvSpPr>
            <p:spPr bwMode="auto">
              <a:xfrm>
                <a:off x="4516" y="192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4" name="Freeform 104"/>
              <p:cNvSpPr/>
              <p:nvPr/>
            </p:nvSpPr>
            <p:spPr bwMode="auto">
              <a:xfrm>
                <a:off x="4495" y="1925"/>
                <a:ext cx="2" cy="4"/>
              </a:xfrm>
              <a:custGeom>
                <a:avLst/>
                <a:gdLst>
                  <a:gd name="T0" fmla="*/ 1 w 1"/>
                  <a:gd name="T1" fmla="*/ 1 h 2"/>
                  <a:gd name="T2" fmla="*/ 0 w 1"/>
                  <a:gd name="T3" fmla="*/ 0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0" y="0"/>
                      <a:pt x="0" y="0"/>
                    </a:cubicBezTo>
                    <a:cubicBezTo>
                      <a:pt x="1" y="1"/>
                      <a:pt x="1" y="1"/>
                      <a:pt x="1"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5" name="Freeform 105"/>
              <p:cNvSpPr/>
              <p:nvPr/>
            </p:nvSpPr>
            <p:spPr bwMode="auto">
              <a:xfrm>
                <a:off x="3201" y="2162"/>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6" name="Freeform 106"/>
              <p:cNvSpPr/>
              <p:nvPr/>
            </p:nvSpPr>
            <p:spPr bwMode="auto">
              <a:xfrm>
                <a:off x="3544" y="1543"/>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7" name="Freeform 107"/>
              <p:cNvSpPr/>
              <p:nvPr/>
            </p:nvSpPr>
            <p:spPr bwMode="auto">
              <a:xfrm>
                <a:off x="3914" y="1418"/>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8" name="Freeform 108"/>
              <p:cNvSpPr/>
              <p:nvPr/>
            </p:nvSpPr>
            <p:spPr bwMode="auto">
              <a:xfrm>
                <a:off x="3916" y="1409"/>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2" y="1"/>
                      <a:pt x="0" y="1"/>
                      <a:pt x="1" y="0"/>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9" name="Freeform 109"/>
              <p:cNvSpPr/>
              <p:nvPr/>
            </p:nvSpPr>
            <p:spPr bwMode="auto">
              <a:xfrm>
                <a:off x="3893" y="1441"/>
                <a:ext cx="4" cy="4"/>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0"/>
                      <a:pt x="1" y="1"/>
                      <a:pt x="1" y="1"/>
                    </a:cubicBezTo>
                    <a:cubicBezTo>
                      <a:pt x="0" y="2"/>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0" name="Freeform 110"/>
              <p:cNvSpPr/>
              <p:nvPr/>
            </p:nvSpPr>
            <p:spPr bwMode="auto">
              <a:xfrm>
                <a:off x="3893" y="1437"/>
                <a:ext cx="6" cy="6"/>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3" y="0"/>
                      <a:pt x="3" y="0"/>
                      <a:pt x="3" y="0"/>
                    </a:cubicBezTo>
                    <a:cubicBezTo>
                      <a:pt x="1" y="1"/>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1" name="Freeform 111"/>
              <p:cNvSpPr/>
              <p:nvPr/>
            </p:nvSpPr>
            <p:spPr bwMode="auto">
              <a:xfrm>
                <a:off x="3909" y="1418"/>
                <a:ext cx="5" cy="0"/>
              </a:xfrm>
              <a:custGeom>
                <a:avLst/>
                <a:gdLst>
                  <a:gd name="T0" fmla="*/ 0 w 2"/>
                  <a:gd name="T1" fmla="*/ 2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2"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2" name="Freeform 112"/>
              <p:cNvSpPr/>
              <p:nvPr/>
            </p:nvSpPr>
            <p:spPr bwMode="auto">
              <a:xfrm>
                <a:off x="3912" y="1416"/>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3" name="Freeform 113"/>
              <p:cNvSpPr/>
              <p:nvPr/>
            </p:nvSpPr>
            <p:spPr bwMode="auto">
              <a:xfrm>
                <a:off x="4472" y="1804"/>
                <a:ext cx="233" cy="133"/>
              </a:xfrm>
              <a:custGeom>
                <a:avLst/>
                <a:gdLst>
                  <a:gd name="T0" fmla="*/ 86 w 110"/>
                  <a:gd name="T1" fmla="*/ 5 h 63"/>
                  <a:gd name="T2" fmla="*/ 79 w 110"/>
                  <a:gd name="T3" fmla="*/ 7 h 63"/>
                  <a:gd name="T4" fmla="*/ 58 w 110"/>
                  <a:gd name="T5" fmla="*/ 24 h 63"/>
                  <a:gd name="T6" fmla="*/ 50 w 110"/>
                  <a:gd name="T7" fmla="*/ 26 h 63"/>
                  <a:gd name="T8" fmla="*/ 44 w 110"/>
                  <a:gd name="T9" fmla="*/ 26 h 63"/>
                  <a:gd name="T10" fmla="*/ 34 w 110"/>
                  <a:gd name="T11" fmla="*/ 31 h 63"/>
                  <a:gd name="T12" fmla="*/ 28 w 110"/>
                  <a:gd name="T13" fmla="*/ 33 h 63"/>
                  <a:gd name="T14" fmla="*/ 17 w 110"/>
                  <a:gd name="T15" fmla="*/ 38 h 63"/>
                  <a:gd name="T16" fmla="*/ 13 w 110"/>
                  <a:gd name="T17" fmla="*/ 45 h 63"/>
                  <a:gd name="T18" fmla="*/ 5 w 110"/>
                  <a:gd name="T19" fmla="*/ 47 h 63"/>
                  <a:gd name="T20" fmla="*/ 1 w 110"/>
                  <a:gd name="T21" fmla="*/ 50 h 63"/>
                  <a:gd name="T22" fmla="*/ 3 w 110"/>
                  <a:gd name="T23" fmla="*/ 55 h 63"/>
                  <a:gd name="T24" fmla="*/ 3 w 110"/>
                  <a:gd name="T25" fmla="*/ 56 h 63"/>
                  <a:gd name="T26" fmla="*/ 5 w 110"/>
                  <a:gd name="T27" fmla="*/ 55 h 63"/>
                  <a:gd name="T28" fmla="*/ 9 w 110"/>
                  <a:gd name="T29" fmla="*/ 56 h 63"/>
                  <a:gd name="T30" fmla="*/ 12 w 110"/>
                  <a:gd name="T31" fmla="*/ 58 h 63"/>
                  <a:gd name="T32" fmla="*/ 12 w 110"/>
                  <a:gd name="T33" fmla="*/ 51 h 63"/>
                  <a:gd name="T34" fmla="*/ 15 w 110"/>
                  <a:gd name="T35" fmla="*/ 57 h 63"/>
                  <a:gd name="T36" fmla="*/ 18 w 110"/>
                  <a:gd name="T37" fmla="*/ 61 h 63"/>
                  <a:gd name="T38" fmla="*/ 16 w 110"/>
                  <a:gd name="T39" fmla="*/ 54 h 63"/>
                  <a:gd name="T40" fmla="*/ 19 w 110"/>
                  <a:gd name="T41" fmla="*/ 59 h 63"/>
                  <a:gd name="T42" fmla="*/ 21 w 110"/>
                  <a:gd name="T43" fmla="*/ 60 h 63"/>
                  <a:gd name="T44" fmla="*/ 22 w 110"/>
                  <a:gd name="T45" fmla="*/ 60 h 63"/>
                  <a:gd name="T46" fmla="*/ 23 w 110"/>
                  <a:gd name="T47" fmla="*/ 60 h 63"/>
                  <a:gd name="T48" fmla="*/ 23 w 110"/>
                  <a:gd name="T49" fmla="*/ 55 h 63"/>
                  <a:gd name="T50" fmla="*/ 26 w 110"/>
                  <a:gd name="T51" fmla="*/ 58 h 63"/>
                  <a:gd name="T52" fmla="*/ 26 w 110"/>
                  <a:gd name="T53" fmla="*/ 54 h 63"/>
                  <a:gd name="T54" fmla="*/ 27 w 110"/>
                  <a:gd name="T55" fmla="*/ 54 h 63"/>
                  <a:gd name="T56" fmla="*/ 29 w 110"/>
                  <a:gd name="T57" fmla="*/ 54 h 63"/>
                  <a:gd name="T58" fmla="*/ 34 w 110"/>
                  <a:gd name="T59" fmla="*/ 51 h 63"/>
                  <a:gd name="T60" fmla="*/ 36 w 110"/>
                  <a:gd name="T61" fmla="*/ 51 h 63"/>
                  <a:gd name="T62" fmla="*/ 40 w 110"/>
                  <a:gd name="T63" fmla="*/ 49 h 63"/>
                  <a:gd name="T64" fmla="*/ 44 w 110"/>
                  <a:gd name="T65" fmla="*/ 47 h 63"/>
                  <a:gd name="T66" fmla="*/ 45 w 110"/>
                  <a:gd name="T67" fmla="*/ 45 h 63"/>
                  <a:gd name="T68" fmla="*/ 46 w 110"/>
                  <a:gd name="T69" fmla="*/ 45 h 63"/>
                  <a:gd name="T70" fmla="*/ 46 w 110"/>
                  <a:gd name="T71" fmla="*/ 42 h 63"/>
                  <a:gd name="T72" fmla="*/ 49 w 110"/>
                  <a:gd name="T73" fmla="*/ 42 h 63"/>
                  <a:gd name="T74" fmla="*/ 53 w 110"/>
                  <a:gd name="T75" fmla="*/ 42 h 63"/>
                  <a:gd name="T76" fmla="*/ 55 w 110"/>
                  <a:gd name="T77" fmla="*/ 39 h 63"/>
                  <a:gd name="T78" fmla="*/ 60 w 110"/>
                  <a:gd name="T79" fmla="*/ 39 h 63"/>
                  <a:gd name="T80" fmla="*/ 61 w 110"/>
                  <a:gd name="T81" fmla="*/ 38 h 63"/>
                  <a:gd name="T82" fmla="*/ 62 w 110"/>
                  <a:gd name="T83" fmla="*/ 38 h 63"/>
                  <a:gd name="T84" fmla="*/ 64 w 110"/>
                  <a:gd name="T85" fmla="*/ 40 h 63"/>
                  <a:gd name="T86" fmla="*/ 66 w 110"/>
                  <a:gd name="T87" fmla="*/ 35 h 63"/>
                  <a:gd name="T88" fmla="*/ 68 w 110"/>
                  <a:gd name="T89" fmla="*/ 30 h 63"/>
                  <a:gd name="T90" fmla="*/ 71 w 110"/>
                  <a:gd name="T91" fmla="*/ 31 h 63"/>
                  <a:gd name="T92" fmla="*/ 72 w 110"/>
                  <a:gd name="T93" fmla="*/ 26 h 63"/>
                  <a:gd name="T94" fmla="*/ 76 w 110"/>
                  <a:gd name="T95" fmla="*/ 26 h 63"/>
                  <a:gd name="T96" fmla="*/ 79 w 110"/>
                  <a:gd name="T97" fmla="*/ 24 h 63"/>
                  <a:gd name="T98" fmla="*/ 82 w 110"/>
                  <a:gd name="T99" fmla="*/ 23 h 63"/>
                  <a:gd name="T100" fmla="*/ 88 w 110"/>
                  <a:gd name="T101" fmla="*/ 20 h 63"/>
                  <a:gd name="T102" fmla="*/ 91 w 110"/>
                  <a:gd name="T103" fmla="*/ 16 h 63"/>
                  <a:gd name="T104" fmla="*/ 97 w 110"/>
                  <a:gd name="T105" fmla="*/ 13 h 63"/>
                  <a:gd name="T106" fmla="*/ 105 w 110"/>
                  <a:gd name="T107"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63">
                    <a:moveTo>
                      <a:pt x="108" y="1"/>
                    </a:moveTo>
                    <a:cubicBezTo>
                      <a:pt x="106" y="4"/>
                      <a:pt x="103" y="2"/>
                      <a:pt x="100" y="0"/>
                    </a:cubicBezTo>
                    <a:cubicBezTo>
                      <a:pt x="99" y="1"/>
                      <a:pt x="98" y="2"/>
                      <a:pt x="97" y="1"/>
                    </a:cubicBezTo>
                    <a:cubicBezTo>
                      <a:pt x="94" y="3"/>
                      <a:pt x="88" y="0"/>
                      <a:pt x="85" y="3"/>
                    </a:cubicBezTo>
                    <a:cubicBezTo>
                      <a:pt x="86" y="4"/>
                      <a:pt x="86" y="5"/>
                      <a:pt x="86" y="5"/>
                    </a:cubicBezTo>
                    <a:cubicBezTo>
                      <a:pt x="86" y="5"/>
                      <a:pt x="86" y="5"/>
                      <a:pt x="86" y="5"/>
                    </a:cubicBezTo>
                    <a:cubicBezTo>
                      <a:pt x="86" y="6"/>
                      <a:pt x="86" y="6"/>
                      <a:pt x="86" y="6"/>
                    </a:cubicBezTo>
                    <a:cubicBezTo>
                      <a:pt x="86" y="7"/>
                      <a:pt x="85" y="5"/>
                      <a:pt x="85" y="5"/>
                    </a:cubicBezTo>
                    <a:cubicBezTo>
                      <a:pt x="84" y="5"/>
                      <a:pt x="83" y="6"/>
                      <a:pt x="82" y="6"/>
                    </a:cubicBezTo>
                    <a:cubicBezTo>
                      <a:pt x="82" y="8"/>
                      <a:pt x="81" y="7"/>
                      <a:pt x="82" y="9"/>
                    </a:cubicBezTo>
                    <a:cubicBezTo>
                      <a:pt x="81" y="8"/>
                      <a:pt x="81" y="8"/>
                      <a:pt x="81" y="8"/>
                    </a:cubicBezTo>
                    <a:cubicBezTo>
                      <a:pt x="81" y="10"/>
                      <a:pt x="81" y="10"/>
                      <a:pt x="79" y="7"/>
                    </a:cubicBezTo>
                    <a:cubicBezTo>
                      <a:pt x="75" y="7"/>
                      <a:pt x="72" y="10"/>
                      <a:pt x="68" y="11"/>
                    </a:cubicBezTo>
                    <a:cubicBezTo>
                      <a:pt x="65" y="13"/>
                      <a:pt x="63" y="16"/>
                      <a:pt x="60" y="19"/>
                    </a:cubicBezTo>
                    <a:cubicBezTo>
                      <a:pt x="60" y="22"/>
                      <a:pt x="59" y="21"/>
                      <a:pt x="60" y="24"/>
                    </a:cubicBezTo>
                    <a:cubicBezTo>
                      <a:pt x="59" y="23"/>
                      <a:pt x="59" y="23"/>
                      <a:pt x="59" y="23"/>
                    </a:cubicBezTo>
                    <a:cubicBezTo>
                      <a:pt x="59" y="24"/>
                      <a:pt x="59" y="23"/>
                      <a:pt x="57" y="22"/>
                    </a:cubicBezTo>
                    <a:cubicBezTo>
                      <a:pt x="58" y="23"/>
                      <a:pt x="57" y="22"/>
                      <a:pt x="58" y="24"/>
                    </a:cubicBezTo>
                    <a:cubicBezTo>
                      <a:pt x="59" y="26"/>
                      <a:pt x="57" y="22"/>
                      <a:pt x="57" y="23"/>
                    </a:cubicBezTo>
                    <a:cubicBezTo>
                      <a:pt x="56" y="22"/>
                      <a:pt x="57" y="24"/>
                      <a:pt x="57" y="23"/>
                    </a:cubicBezTo>
                    <a:cubicBezTo>
                      <a:pt x="57" y="26"/>
                      <a:pt x="56" y="22"/>
                      <a:pt x="55" y="21"/>
                    </a:cubicBezTo>
                    <a:cubicBezTo>
                      <a:pt x="53" y="22"/>
                      <a:pt x="53" y="25"/>
                      <a:pt x="51" y="25"/>
                    </a:cubicBezTo>
                    <a:cubicBezTo>
                      <a:pt x="51" y="24"/>
                      <a:pt x="51" y="26"/>
                      <a:pt x="51" y="26"/>
                    </a:cubicBezTo>
                    <a:cubicBezTo>
                      <a:pt x="50" y="23"/>
                      <a:pt x="51" y="27"/>
                      <a:pt x="50" y="26"/>
                    </a:cubicBezTo>
                    <a:cubicBezTo>
                      <a:pt x="50" y="25"/>
                      <a:pt x="50" y="25"/>
                      <a:pt x="50" y="25"/>
                    </a:cubicBezTo>
                    <a:cubicBezTo>
                      <a:pt x="49" y="24"/>
                      <a:pt x="49" y="26"/>
                      <a:pt x="48" y="25"/>
                    </a:cubicBezTo>
                    <a:cubicBezTo>
                      <a:pt x="48" y="26"/>
                      <a:pt x="46" y="24"/>
                      <a:pt x="46" y="26"/>
                    </a:cubicBezTo>
                    <a:cubicBezTo>
                      <a:pt x="46" y="24"/>
                      <a:pt x="46" y="25"/>
                      <a:pt x="45" y="24"/>
                    </a:cubicBezTo>
                    <a:cubicBezTo>
                      <a:pt x="46" y="28"/>
                      <a:pt x="44" y="24"/>
                      <a:pt x="44" y="26"/>
                    </a:cubicBezTo>
                    <a:cubicBezTo>
                      <a:pt x="44" y="26"/>
                      <a:pt x="44" y="26"/>
                      <a:pt x="44" y="26"/>
                    </a:cubicBezTo>
                    <a:cubicBezTo>
                      <a:pt x="42" y="26"/>
                      <a:pt x="40" y="26"/>
                      <a:pt x="39" y="29"/>
                    </a:cubicBezTo>
                    <a:cubicBezTo>
                      <a:pt x="39" y="29"/>
                      <a:pt x="36" y="27"/>
                      <a:pt x="36" y="29"/>
                    </a:cubicBezTo>
                    <a:cubicBezTo>
                      <a:pt x="36" y="30"/>
                      <a:pt x="36" y="30"/>
                      <a:pt x="36" y="30"/>
                    </a:cubicBezTo>
                    <a:cubicBezTo>
                      <a:pt x="36" y="30"/>
                      <a:pt x="36" y="29"/>
                      <a:pt x="36" y="29"/>
                    </a:cubicBezTo>
                    <a:cubicBezTo>
                      <a:pt x="36" y="30"/>
                      <a:pt x="34" y="29"/>
                      <a:pt x="34" y="29"/>
                    </a:cubicBezTo>
                    <a:cubicBezTo>
                      <a:pt x="34" y="30"/>
                      <a:pt x="34" y="30"/>
                      <a:pt x="34" y="31"/>
                    </a:cubicBezTo>
                    <a:cubicBezTo>
                      <a:pt x="32" y="29"/>
                      <a:pt x="33" y="33"/>
                      <a:pt x="31" y="31"/>
                    </a:cubicBezTo>
                    <a:cubicBezTo>
                      <a:pt x="32" y="34"/>
                      <a:pt x="32" y="33"/>
                      <a:pt x="32" y="34"/>
                    </a:cubicBezTo>
                    <a:cubicBezTo>
                      <a:pt x="32" y="33"/>
                      <a:pt x="31" y="33"/>
                      <a:pt x="31" y="32"/>
                    </a:cubicBezTo>
                    <a:cubicBezTo>
                      <a:pt x="31" y="32"/>
                      <a:pt x="30" y="33"/>
                      <a:pt x="30" y="32"/>
                    </a:cubicBezTo>
                    <a:cubicBezTo>
                      <a:pt x="29" y="32"/>
                      <a:pt x="30" y="34"/>
                      <a:pt x="29" y="34"/>
                    </a:cubicBezTo>
                    <a:cubicBezTo>
                      <a:pt x="28" y="32"/>
                      <a:pt x="28" y="34"/>
                      <a:pt x="28" y="33"/>
                    </a:cubicBezTo>
                    <a:cubicBezTo>
                      <a:pt x="28" y="35"/>
                      <a:pt x="28" y="37"/>
                      <a:pt x="28" y="36"/>
                    </a:cubicBezTo>
                    <a:cubicBezTo>
                      <a:pt x="27" y="33"/>
                      <a:pt x="27" y="33"/>
                      <a:pt x="27" y="33"/>
                    </a:cubicBezTo>
                    <a:cubicBezTo>
                      <a:pt x="26" y="35"/>
                      <a:pt x="24" y="32"/>
                      <a:pt x="23" y="36"/>
                    </a:cubicBezTo>
                    <a:cubicBezTo>
                      <a:pt x="23" y="35"/>
                      <a:pt x="23" y="35"/>
                      <a:pt x="23" y="35"/>
                    </a:cubicBezTo>
                    <a:cubicBezTo>
                      <a:pt x="22" y="37"/>
                      <a:pt x="20" y="36"/>
                      <a:pt x="19" y="39"/>
                    </a:cubicBezTo>
                    <a:cubicBezTo>
                      <a:pt x="18" y="38"/>
                      <a:pt x="18" y="38"/>
                      <a:pt x="17" y="38"/>
                    </a:cubicBezTo>
                    <a:cubicBezTo>
                      <a:pt x="17" y="40"/>
                      <a:pt x="17" y="40"/>
                      <a:pt x="17" y="42"/>
                    </a:cubicBezTo>
                    <a:cubicBezTo>
                      <a:pt x="17" y="42"/>
                      <a:pt x="16" y="41"/>
                      <a:pt x="16" y="40"/>
                    </a:cubicBezTo>
                    <a:cubicBezTo>
                      <a:pt x="15" y="40"/>
                      <a:pt x="14" y="38"/>
                      <a:pt x="14" y="41"/>
                    </a:cubicBezTo>
                    <a:cubicBezTo>
                      <a:pt x="14" y="39"/>
                      <a:pt x="14" y="39"/>
                      <a:pt x="14" y="39"/>
                    </a:cubicBezTo>
                    <a:cubicBezTo>
                      <a:pt x="14" y="41"/>
                      <a:pt x="13" y="43"/>
                      <a:pt x="12" y="42"/>
                    </a:cubicBezTo>
                    <a:cubicBezTo>
                      <a:pt x="13" y="43"/>
                      <a:pt x="12" y="44"/>
                      <a:pt x="13" y="45"/>
                    </a:cubicBezTo>
                    <a:cubicBezTo>
                      <a:pt x="13" y="45"/>
                      <a:pt x="12" y="43"/>
                      <a:pt x="12" y="44"/>
                    </a:cubicBezTo>
                    <a:cubicBezTo>
                      <a:pt x="12" y="42"/>
                      <a:pt x="12" y="42"/>
                      <a:pt x="12" y="42"/>
                    </a:cubicBezTo>
                    <a:cubicBezTo>
                      <a:pt x="10" y="43"/>
                      <a:pt x="9" y="44"/>
                      <a:pt x="8" y="46"/>
                    </a:cubicBezTo>
                    <a:cubicBezTo>
                      <a:pt x="7" y="44"/>
                      <a:pt x="7" y="46"/>
                      <a:pt x="6" y="45"/>
                    </a:cubicBezTo>
                    <a:cubicBezTo>
                      <a:pt x="6" y="47"/>
                      <a:pt x="4" y="46"/>
                      <a:pt x="6" y="48"/>
                    </a:cubicBezTo>
                    <a:cubicBezTo>
                      <a:pt x="5" y="47"/>
                      <a:pt x="5" y="47"/>
                      <a:pt x="5" y="47"/>
                    </a:cubicBezTo>
                    <a:cubicBezTo>
                      <a:pt x="4" y="47"/>
                      <a:pt x="4" y="48"/>
                      <a:pt x="2" y="48"/>
                    </a:cubicBezTo>
                    <a:cubicBezTo>
                      <a:pt x="2" y="48"/>
                      <a:pt x="3" y="50"/>
                      <a:pt x="3" y="51"/>
                    </a:cubicBezTo>
                    <a:cubicBezTo>
                      <a:pt x="2" y="50"/>
                      <a:pt x="2" y="50"/>
                      <a:pt x="2" y="50"/>
                    </a:cubicBezTo>
                    <a:cubicBezTo>
                      <a:pt x="2" y="51"/>
                      <a:pt x="4" y="52"/>
                      <a:pt x="5" y="53"/>
                    </a:cubicBezTo>
                    <a:cubicBezTo>
                      <a:pt x="4" y="53"/>
                      <a:pt x="4" y="54"/>
                      <a:pt x="4" y="53"/>
                    </a:cubicBezTo>
                    <a:cubicBezTo>
                      <a:pt x="3" y="52"/>
                      <a:pt x="2" y="51"/>
                      <a:pt x="1" y="50"/>
                    </a:cubicBezTo>
                    <a:cubicBezTo>
                      <a:pt x="0" y="50"/>
                      <a:pt x="2" y="53"/>
                      <a:pt x="1" y="51"/>
                    </a:cubicBezTo>
                    <a:cubicBezTo>
                      <a:pt x="0" y="51"/>
                      <a:pt x="0" y="52"/>
                      <a:pt x="1" y="53"/>
                    </a:cubicBezTo>
                    <a:cubicBezTo>
                      <a:pt x="1" y="53"/>
                      <a:pt x="0" y="53"/>
                      <a:pt x="0" y="52"/>
                    </a:cubicBezTo>
                    <a:cubicBezTo>
                      <a:pt x="0" y="52"/>
                      <a:pt x="0" y="53"/>
                      <a:pt x="0" y="53"/>
                    </a:cubicBezTo>
                    <a:cubicBezTo>
                      <a:pt x="0" y="53"/>
                      <a:pt x="0" y="53"/>
                      <a:pt x="0" y="53"/>
                    </a:cubicBezTo>
                    <a:cubicBezTo>
                      <a:pt x="1" y="54"/>
                      <a:pt x="1" y="54"/>
                      <a:pt x="3" y="55"/>
                    </a:cubicBezTo>
                    <a:cubicBezTo>
                      <a:pt x="3" y="55"/>
                      <a:pt x="2" y="55"/>
                      <a:pt x="3" y="55"/>
                    </a:cubicBezTo>
                    <a:cubicBezTo>
                      <a:pt x="4" y="56"/>
                      <a:pt x="4" y="56"/>
                      <a:pt x="3" y="56"/>
                    </a:cubicBezTo>
                    <a:cubicBezTo>
                      <a:pt x="1" y="55"/>
                      <a:pt x="1" y="54"/>
                      <a:pt x="0" y="54"/>
                    </a:cubicBezTo>
                    <a:cubicBezTo>
                      <a:pt x="2" y="56"/>
                      <a:pt x="2" y="56"/>
                      <a:pt x="2" y="56"/>
                    </a:cubicBezTo>
                    <a:cubicBezTo>
                      <a:pt x="2" y="56"/>
                      <a:pt x="3" y="56"/>
                      <a:pt x="4" y="57"/>
                    </a:cubicBezTo>
                    <a:cubicBezTo>
                      <a:pt x="3" y="56"/>
                      <a:pt x="3" y="56"/>
                      <a:pt x="3" y="56"/>
                    </a:cubicBezTo>
                    <a:cubicBezTo>
                      <a:pt x="4" y="57"/>
                      <a:pt x="4" y="57"/>
                      <a:pt x="4" y="57"/>
                    </a:cubicBezTo>
                    <a:cubicBezTo>
                      <a:pt x="4" y="56"/>
                      <a:pt x="6" y="57"/>
                      <a:pt x="5" y="56"/>
                    </a:cubicBezTo>
                    <a:cubicBezTo>
                      <a:pt x="4" y="55"/>
                      <a:pt x="4" y="55"/>
                      <a:pt x="4" y="55"/>
                    </a:cubicBezTo>
                    <a:cubicBezTo>
                      <a:pt x="4" y="55"/>
                      <a:pt x="3" y="53"/>
                      <a:pt x="4" y="54"/>
                    </a:cubicBezTo>
                    <a:cubicBezTo>
                      <a:pt x="6" y="56"/>
                      <a:pt x="6" y="56"/>
                      <a:pt x="6" y="56"/>
                    </a:cubicBezTo>
                    <a:cubicBezTo>
                      <a:pt x="6" y="56"/>
                      <a:pt x="5" y="55"/>
                      <a:pt x="5" y="55"/>
                    </a:cubicBezTo>
                    <a:cubicBezTo>
                      <a:pt x="7" y="57"/>
                      <a:pt x="7" y="57"/>
                      <a:pt x="7" y="57"/>
                    </a:cubicBezTo>
                    <a:cubicBezTo>
                      <a:pt x="5" y="55"/>
                      <a:pt x="7" y="56"/>
                      <a:pt x="7" y="55"/>
                    </a:cubicBezTo>
                    <a:cubicBezTo>
                      <a:pt x="7" y="56"/>
                      <a:pt x="7" y="56"/>
                      <a:pt x="7" y="56"/>
                    </a:cubicBezTo>
                    <a:cubicBezTo>
                      <a:pt x="8" y="56"/>
                      <a:pt x="6" y="55"/>
                      <a:pt x="6" y="54"/>
                    </a:cubicBezTo>
                    <a:cubicBezTo>
                      <a:pt x="6" y="55"/>
                      <a:pt x="8" y="56"/>
                      <a:pt x="9" y="57"/>
                    </a:cubicBezTo>
                    <a:cubicBezTo>
                      <a:pt x="9" y="57"/>
                      <a:pt x="8" y="55"/>
                      <a:pt x="9" y="56"/>
                    </a:cubicBezTo>
                    <a:cubicBezTo>
                      <a:pt x="9" y="56"/>
                      <a:pt x="9" y="55"/>
                      <a:pt x="9" y="53"/>
                    </a:cubicBezTo>
                    <a:cubicBezTo>
                      <a:pt x="9" y="53"/>
                      <a:pt x="10" y="56"/>
                      <a:pt x="10" y="55"/>
                    </a:cubicBezTo>
                    <a:cubicBezTo>
                      <a:pt x="11" y="56"/>
                      <a:pt x="12" y="58"/>
                      <a:pt x="12" y="59"/>
                    </a:cubicBezTo>
                    <a:cubicBezTo>
                      <a:pt x="13" y="59"/>
                      <a:pt x="14" y="60"/>
                      <a:pt x="13" y="60"/>
                    </a:cubicBezTo>
                    <a:cubicBezTo>
                      <a:pt x="13" y="60"/>
                      <a:pt x="14" y="61"/>
                      <a:pt x="14" y="61"/>
                    </a:cubicBezTo>
                    <a:cubicBezTo>
                      <a:pt x="14" y="60"/>
                      <a:pt x="12" y="58"/>
                      <a:pt x="12" y="58"/>
                    </a:cubicBezTo>
                    <a:cubicBezTo>
                      <a:pt x="11" y="56"/>
                      <a:pt x="12" y="57"/>
                      <a:pt x="11" y="55"/>
                    </a:cubicBezTo>
                    <a:cubicBezTo>
                      <a:pt x="11" y="55"/>
                      <a:pt x="12" y="55"/>
                      <a:pt x="12" y="55"/>
                    </a:cubicBezTo>
                    <a:cubicBezTo>
                      <a:pt x="12" y="55"/>
                      <a:pt x="13" y="56"/>
                      <a:pt x="14" y="57"/>
                    </a:cubicBezTo>
                    <a:cubicBezTo>
                      <a:pt x="13" y="56"/>
                      <a:pt x="13" y="55"/>
                      <a:pt x="14" y="55"/>
                    </a:cubicBezTo>
                    <a:cubicBezTo>
                      <a:pt x="13" y="53"/>
                      <a:pt x="13" y="53"/>
                      <a:pt x="12" y="52"/>
                    </a:cubicBezTo>
                    <a:cubicBezTo>
                      <a:pt x="12" y="51"/>
                      <a:pt x="12" y="51"/>
                      <a:pt x="12" y="51"/>
                    </a:cubicBezTo>
                    <a:cubicBezTo>
                      <a:pt x="13" y="52"/>
                      <a:pt x="14" y="55"/>
                      <a:pt x="14" y="55"/>
                    </a:cubicBezTo>
                    <a:cubicBezTo>
                      <a:pt x="15" y="57"/>
                      <a:pt x="14" y="55"/>
                      <a:pt x="15" y="57"/>
                    </a:cubicBezTo>
                    <a:cubicBezTo>
                      <a:pt x="16" y="59"/>
                      <a:pt x="15" y="60"/>
                      <a:pt x="14" y="58"/>
                    </a:cubicBezTo>
                    <a:cubicBezTo>
                      <a:pt x="15" y="61"/>
                      <a:pt x="15" y="59"/>
                      <a:pt x="16" y="61"/>
                    </a:cubicBezTo>
                    <a:cubicBezTo>
                      <a:pt x="16" y="61"/>
                      <a:pt x="15" y="59"/>
                      <a:pt x="16" y="59"/>
                    </a:cubicBezTo>
                    <a:cubicBezTo>
                      <a:pt x="15" y="58"/>
                      <a:pt x="15" y="58"/>
                      <a:pt x="15" y="57"/>
                    </a:cubicBezTo>
                    <a:cubicBezTo>
                      <a:pt x="14" y="54"/>
                      <a:pt x="16" y="58"/>
                      <a:pt x="16" y="58"/>
                    </a:cubicBezTo>
                    <a:cubicBezTo>
                      <a:pt x="16" y="59"/>
                      <a:pt x="16" y="59"/>
                      <a:pt x="16" y="59"/>
                    </a:cubicBezTo>
                    <a:cubicBezTo>
                      <a:pt x="17" y="60"/>
                      <a:pt x="16" y="58"/>
                      <a:pt x="17" y="58"/>
                    </a:cubicBezTo>
                    <a:cubicBezTo>
                      <a:pt x="18" y="61"/>
                      <a:pt x="16" y="58"/>
                      <a:pt x="17" y="60"/>
                    </a:cubicBezTo>
                    <a:cubicBezTo>
                      <a:pt x="18" y="62"/>
                      <a:pt x="18" y="62"/>
                      <a:pt x="18" y="62"/>
                    </a:cubicBezTo>
                    <a:cubicBezTo>
                      <a:pt x="19" y="63"/>
                      <a:pt x="17" y="60"/>
                      <a:pt x="18" y="61"/>
                    </a:cubicBezTo>
                    <a:cubicBezTo>
                      <a:pt x="18" y="62"/>
                      <a:pt x="18" y="62"/>
                      <a:pt x="18" y="62"/>
                    </a:cubicBezTo>
                    <a:cubicBezTo>
                      <a:pt x="18" y="61"/>
                      <a:pt x="18" y="61"/>
                      <a:pt x="18" y="61"/>
                    </a:cubicBezTo>
                    <a:cubicBezTo>
                      <a:pt x="18" y="60"/>
                      <a:pt x="17" y="58"/>
                      <a:pt x="17" y="58"/>
                    </a:cubicBezTo>
                    <a:cubicBezTo>
                      <a:pt x="16" y="55"/>
                      <a:pt x="17" y="58"/>
                      <a:pt x="17" y="57"/>
                    </a:cubicBezTo>
                    <a:cubicBezTo>
                      <a:pt x="16" y="55"/>
                      <a:pt x="17" y="57"/>
                      <a:pt x="16" y="56"/>
                    </a:cubicBezTo>
                    <a:cubicBezTo>
                      <a:pt x="16" y="54"/>
                      <a:pt x="16" y="54"/>
                      <a:pt x="16" y="54"/>
                    </a:cubicBezTo>
                    <a:cubicBezTo>
                      <a:pt x="16" y="54"/>
                      <a:pt x="17" y="55"/>
                      <a:pt x="17" y="57"/>
                    </a:cubicBezTo>
                    <a:cubicBezTo>
                      <a:pt x="17" y="57"/>
                      <a:pt x="17" y="57"/>
                      <a:pt x="17" y="56"/>
                    </a:cubicBezTo>
                    <a:cubicBezTo>
                      <a:pt x="17" y="58"/>
                      <a:pt x="18" y="60"/>
                      <a:pt x="19" y="61"/>
                    </a:cubicBezTo>
                    <a:cubicBezTo>
                      <a:pt x="19" y="62"/>
                      <a:pt x="18" y="60"/>
                      <a:pt x="18" y="59"/>
                    </a:cubicBezTo>
                    <a:cubicBezTo>
                      <a:pt x="18" y="59"/>
                      <a:pt x="18" y="57"/>
                      <a:pt x="18" y="57"/>
                    </a:cubicBezTo>
                    <a:cubicBezTo>
                      <a:pt x="16" y="52"/>
                      <a:pt x="19" y="60"/>
                      <a:pt x="19" y="59"/>
                    </a:cubicBezTo>
                    <a:cubicBezTo>
                      <a:pt x="18" y="56"/>
                      <a:pt x="18" y="55"/>
                      <a:pt x="17" y="52"/>
                    </a:cubicBezTo>
                    <a:cubicBezTo>
                      <a:pt x="17" y="51"/>
                      <a:pt x="17" y="50"/>
                      <a:pt x="17" y="51"/>
                    </a:cubicBezTo>
                    <a:cubicBezTo>
                      <a:pt x="18" y="53"/>
                      <a:pt x="18" y="52"/>
                      <a:pt x="18" y="54"/>
                    </a:cubicBezTo>
                    <a:cubicBezTo>
                      <a:pt x="18" y="54"/>
                      <a:pt x="18" y="54"/>
                      <a:pt x="18" y="54"/>
                    </a:cubicBezTo>
                    <a:cubicBezTo>
                      <a:pt x="19" y="56"/>
                      <a:pt x="19" y="56"/>
                      <a:pt x="19" y="56"/>
                    </a:cubicBezTo>
                    <a:cubicBezTo>
                      <a:pt x="21" y="60"/>
                      <a:pt x="21" y="60"/>
                      <a:pt x="21" y="60"/>
                    </a:cubicBezTo>
                    <a:cubicBezTo>
                      <a:pt x="21" y="59"/>
                      <a:pt x="20" y="58"/>
                      <a:pt x="20" y="57"/>
                    </a:cubicBezTo>
                    <a:cubicBezTo>
                      <a:pt x="20" y="58"/>
                      <a:pt x="21" y="59"/>
                      <a:pt x="21" y="59"/>
                    </a:cubicBezTo>
                    <a:cubicBezTo>
                      <a:pt x="20" y="59"/>
                      <a:pt x="20" y="56"/>
                      <a:pt x="20" y="56"/>
                    </a:cubicBezTo>
                    <a:cubicBezTo>
                      <a:pt x="20" y="56"/>
                      <a:pt x="21" y="58"/>
                      <a:pt x="21" y="58"/>
                    </a:cubicBezTo>
                    <a:cubicBezTo>
                      <a:pt x="22" y="60"/>
                      <a:pt x="22" y="60"/>
                      <a:pt x="22" y="60"/>
                    </a:cubicBezTo>
                    <a:cubicBezTo>
                      <a:pt x="21" y="58"/>
                      <a:pt x="22" y="61"/>
                      <a:pt x="22" y="60"/>
                    </a:cubicBezTo>
                    <a:cubicBezTo>
                      <a:pt x="22" y="59"/>
                      <a:pt x="21" y="57"/>
                      <a:pt x="21" y="56"/>
                    </a:cubicBezTo>
                    <a:cubicBezTo>
                      <a:pt x="21" y="55"/>
                      <a:pt x="22" y="56"/>
                      <a:pt x="22" y="56"/>
                    </a:cubicBezTo>
                    <a:cubicBezTo>
                      <a:pt x="22" y="57"/>
                      <a:pt x="22" y="57"/>
                      <a:pt x="22" y="57"/>
                    </a:cubicBezTo>
                    <a:cubicBezTo>
                      <a:pt x="22" y="57"/>
                      <a:pt x="23" y="61"/>
                      <a:pt x="23" y="60"/>
                    </a:cubicBezTo>
                    <a:cubicBezTo>
                      <a:pt x="22" y="58"/>
                      <a:pt x="22" y="58"/>
                      <a:pt x="22" y="58"/>
                    </a:cubicBezTo>
                    <a:cubicBezTo>
                      <a:pt x="23" y="58"/>
                      <a:pt x="23" y="59"/>
                      <a:pt x="23" y="60"/>
                    </a:cubicBezTo>
                    <a:cubicBezTo>
                      <a:pt x="23" y="58"/>
                      <a:pt x="23" y="59"/>
                      <a:pt x="23" y="58"/>
                    </a:cubicBezTo>
                    <a:cubicBezTo>
                      <a:pt x="23" y="59"/>
                      <a:pt x="23" y="59"/>
                      <a:pt x="23" y="59"/>
                    </a:cubicBezTo>
                    <a:cubicBezTo>
                      <a:pt x="23" y="58"/>
                      <a:pt x="23" y="56"/>
                      <a:pt x="24" y="58"/>
                    </a:cubicBezTo>
                    <a:cubicBezTo>
                      <a:pt x="23" y="56"/>
                      <a:pt x="23" y="58"/>
                      <a:pt x="23" y="57"/>
                    </a:cubicBezTo>
                    <a:cubicBezTo>
                      <a:pt x="22" y="55"/>
                      <a:pt x="22" y="55"/>
                      <a:pt x="22" y="55"/>
                    </a:cubicBezTo>
                    <a:cubicBezTo>
                      <a:pt x="23" y="58"/>
                      <a:pt x="23" y="55"/>
                      <a:pt x="23" y="55"/>
                    </a:cubicBezTo>
                    <a:cubicBezTo>
                      <a:pt x="24" y="56"/>
                      <a:pt x="24" y="56"/>
                      <a:pt x="24" y="57"/>
                    </a:cubicBezTo>
                    <a:cubicBezTo>
                      <a:pt x="24" y="55"/>
                      <a:pt x="24" y="55"/>
                      <a:pt x="24" y="55"/>
                    </a:cubicBezTo>
                    <a:cubicBezTo>
                      <a:pt x="25" y="59"/>
                      <a:pt x="24" y="54"/>
                      <a:pt x="24" y="55"/>
                    </a:cubicBezTo>
                    <a:cubicBezTo>
                      <a:pt x="25" y="56"/>
                      <a:pt x="25" y="58"/>
                      <a:pt x="25" y="58"/>
                    </a:cubicBezTo>
                    <a:cubicBezTo>
                      <a:pt x="24" y="56"/>
                      <a:pt x="25" y="55"/>
                      <a:pt x="24" y="53"/>
                    </a:cubicBezTo>
                    <a:cubicBezTo>
                      <a:pt x="25" y="54"/>
                      <a:pt x="25" y="56"/>
                      <a:pt x="26" y="58"/>
                    </a:cubicBezTo>
                    <a:cubicBezTo>
                      <a:pt x="25" y="56"/>
                      <a:pt x="26" y="59"/>
                      <a:pt x="26" y="57"/>
                    </a:cubicBezTo>
                    <a:cubicBezTo>
                      <a:pt x="25" y="56"/>
                      <a:pt x="25" y="55"/>
                      <a:pt x="25" y="54"/>
                    </a:cubicBezTo>
                    <a:cubicBezTo>
                      <a:pt x="26" y="54"/>
                      <a:pt x="25" y="55"/>
                      <a:pt x="26" y="56"/>
                    </a:cubicBezTo>
                    <a:cubicBezTo>
                      <a:pt x="26" y="56"/>
                      <a:pt x="26" y="54"/>
                      <a:pt x="25" y="53"/>
                    </a:cubicBezTo>
                    <a:cubicBezTo>
                      <a:pt x="26" y="53"/>
                      <a:pt x="25" y="51"/>
                      <a:pt x="26" y="52"/>
                    </a:cubicBezTo>
                    <a:cubicBezTo>
                      <a:pt x="26" y="54"/>
                      <a:pt x="26" y="53"/>
                      <a:pt x="26" y="54"/>
                    </a:cubicBezTo>
                    <a:cubicBezTo>
                      <a:pt x="27" y="54"/>
                      <a:pt x="25" y="50"/>
                      <a:pt x="26" y="50"/>
                    </a:cubicBezTo>
                    <a:cubicBezTo>
                      <a:pt x="25" y="49"/>
                      <a:pt x="25" y="46"/>
                      <a:pt x="25" y="45"/>
                    </a:cubicBezTo>
                    <a:cubicBezTo>
                      <a:pt x="25" y="45"/>
                      <a:pt x="25" y="46"/>
                      <a:pt x="25" y="48"/>
                    </a:cubicBezTo>
                    <a:cubicBezTo>
                      <a:pt x="25" y="48"/>
                      <a:pt x="25" y="48"/>
                      <a:pt x="25" y="48"/>
                    </a:cubicBezTo>
                    <a:cubicBezTo>
                      <a:pt x="27" y="50"/>
                      <a:pt x="26" y="52"/>
                      <a:pt x="27" y="55"/>
                    </a:cubicBezTo>
                    <a:cubicBezTo>
                      <a:pt x="27" y="54"/>
                      <a:pt x="27" y="54"/>
                      <a:pt x="27" y="54"/>
                    </a:cubicBezTo>
                    <a:cubicBezTo>
                      <a:pt x="28" y="57"/>
                      <a:pt x="28" y="57"/>
                      <a:pt x="28" y="57"/>
                    </a:cubicBezTo>
                    <a:cubicBezTo>
                      <a:pt x="27" y="55"/>
                      <a:pt x="28" y="56"/>
                      <a:pt x="28" y="55"/>
                    </a:cubicBezTo>
                    <a:cubicBezTo>
                      <a:pt x="28" y="54"/>
                      <a:pt x="28" y="56"/>
                      <a:pt x="28" y="55"/>
                    </a:cubicBezTo>
                    <a:cubicBezTo>
                      <a:pt x="28" y="54"/>
                      <a:pt x="27" y="51"/>
                      <a:pt x="28" y="52"/>
                    </a:cubicBezTo>
                    <a:cubicBezTo>
                      <a:pt x="29" y="55"/>
                      <a:pt x="29" y="55"/>
                      <a:pt x="29" y="55"/>
                    </a:cubicBezTo>
                    <a:cubicBezTo>
                      <a:pt x="29" y="56"/>
                      <a:pt x="28" y="53"/>
                      <a:pt x="29" y="54"/>
                    </a:cubicBezTo>
                    <a:cubicBezTo>
                      <a:pt x="29" y="55"/>
                      <a:pt x="29" y="55"/>
                      <a:pt x="29" y="55"/>
                    </a:cubicBezTo>
                    <a:cubicBezTo>
                      <a:pt x="30" y="55"/>
                      <a:pt x="32" y="55"/>
                      <a:pt x="31" y="51"/>
                    </a:cubicBezTo>
                    <a:cubicBezTo>
                      <a:pt x="32" y="52"/>
                      <a:pt x="32" y="52"/>
                      <a:pt x="33" y="53"/>
                    </a:cubicBezTo>
                    <a:cubicBezTo>
                      <a:pt x="33" y="53"/>
                      <a:pt x="33" y="51"/>
                      <a:pt x="33" y="51"/>
                    </a:cubicBezTo>
                    <a:cubicBezTo>
                      <a:pt x="34" y="53"/>
                      <a:pt x="34" y="53"/>
                      <a:pt x="34" y="53"/>
                    </a:cubicBezTo>
                    <a:cubicBezTo>
                      <a:pt x="34" y="54"/>
                      <a:pt x="34" y="52"/>
                      <a:pt x="34" y="51"/>
                    </a:cubicBezTo>
                    <a:cubicBezTo>
                      <a:pt x="35" y="52"/>
                      <a:pt x="35" y="52"/>
                      <a:pt x="35" y="52"/>
                    </a:cubicBezTo>
                    <a:cubicBezTo>
                      <a:pt x="35" y="54"/>
                      <a:pt x="35" y="51"/>
                      <a:pt x="35" y="51"/>
                    </a:cubicBezTo>
                    <a:cubicBezTo>
                      <a:pt x="35" y="52"/>
                      <a:pt x="35" y="52"/>
                      <a:pt x="35" y="52"/>
                    </a:cubicBezTo>
                    <a:cubicBezTo>
                      <a:pt x="35" y="51"/>
                      <a:pt x="35" y="51"/>
                      <a:pt x="35" y="51"/>
                    </a:cubicBezTo>
                    <a:cubicBezTo>
                      <a:pt x="35" y="50"/>
                      <a:pt x="35" y="50"/>
                      <a:pt x="36" y="52"/>
                    </a:cubicBezTo>
                    <a:cubicBezTo>
                      <a:pt x="36" y="51"/>
                      <a:pt x="36" y="51"/>
                      <a:pt x="36" y="51"/>
                    </a:cubicBezTo>
                    <a:cubicBezTo>
                      <a:pt x="37" y="52"/>
                      <a:pt x="37" y="52"/>
                      <a:pt x="38" y="51"/>
                    </a:cubicBezTo>
                    <a:cubicBezTo>
                      <a:pt x="37" y="51"/>
                      <a:pt x="37" y="50"/>
                      <a:pt x="37" y="49"/>
                    </a:cubicBezTo>
                    <a:cubicBezTo>
                      <a:pt x="36" y="46"/>
                      <a:pt x="37" y="49"/>
                      <a:pt x="37" y="47"/>
                    </a:cubicBezTo>
                    <a:cubicBezTo>
                      <a:pt x="37" y="48"/>
                      <a:pt x="38" y="49"/>
                      <a:pt x="38" y="50"/>
                    </a:cubicBezTo>
                    <a:cubicBezTo>
                      <a:pt x="39" y="52"/>
                      <a:pt x="39" y="50"/>
                      <a:pt x="40" y="50"/>
                    </a:cubicBezTo>
                    <a:cubicBezTo>
                      <a:pt x="40" y="49"/>
                      <a:pt x="40" y="49"/>
                      <a:pt x="40" y="49"/>
                    </a:cubicBezTo>
                    <a:cubicBezTo>
                      <a:pt x="42" y="51"/>
                      <a:pt x="41" y="48"/>
                      <a:pt x="42" y="49"/>
                    </a:cubicBezTo>
                    <a:cubicBezTo>
                      <a:pt x="42" y="48"/>
                      <a:pt x="41" y="45"/>
                      <a:pt x="41" y="45"/>
                    </a:cubicBezTo>
                    <a:cubicBezTo>
                      <a:pt x="41" y="43"/>
                      <a:pt x="42" y="47"/>
                      <a:pt x="43" y="48"/>
                    </a:cubicBezTo>
                    <a:cubicBezTo>
                      <a:pt x="43" y="48"/>
                      <a:pt x="43" y="47"/>
                      <a:pt x="43" y="47"/>
                    </a:cubicBezTo>
                    <a:cubicBezTo>
                      <a:pt x="43" y="48"/>
                      <a:pt x="43" y="48"/>
                      <a:pt x="43" y="48"/>
                    </a:cubicBezTo>
                    <a:cubicBezTo>
                      <a:pt x="43" y="47"/>
                      <a:pt x="43" y="46"/>
                      <a:pt x="44" y="47"/>
                    </a:cubicBezTo>
                    <a:cubicBezTo>
                      <a:pt x="44" y="47"/>
                      <a:pt x="44" y="47"/>
                      <a:pt x="44" y="47"/>
                    </a:cubicBezTo>
                    <a:cubicBezTo>
                      <a:pt x="44" y="47"/>
                      <a:pt x="45" y="48"/>
                      <a:pt x="45" y="48"/>
                    </a:cubicBezTo>
                    <a:cubicBezTo>
                      <a:pt x="44" y="46"/>
                      <a:pt x="45" y="47"/>
                      <a:pt x="45" y="45"/>
                    </a:cubicBezTo>
                    <a:cubicBezTo>
                      <a:pt x="45" y="46"/>
                      <a:pt x="45" y="46"/>
                      <a:pt x="45" y="46"/>
                    </a:cubicBezTo>
                    <a:cubicBezTo>
                      <a:pt x="45" y="44"/>
                      <a:pt x="45" y="44"/>
                      <a:pt x="45" y="44"/>
                    </a:cubicBezTo>
                    <a:cubicBezTo>
                      <a:pt x="45" y="45"/>
                      <a:pt x="45" y="45"/>
                      <a:pt x="45" y="45"/>
                    </a:cubicBezTo>
                    <a:cubicBezTo>
                      <a:pt x="46" y="47"/>
                      <a:pt x="46" y="47"/>
                      <a:pt x="46" y="47"/>
                    </a:cubicBezTo>
                    <a:cubicBezTo>
                      <a:pt x="46" y="48"/>
                      <a:pt x="45" y="45"/>
                      <a:pt x="45" y="45"/>
                    </a:cubicBezTo>
                    <a:cubicBezTo>
                      <a:pt x="45" y="43"/>
                      <a:pt x="46" y="45"/>
                      <a:pt x="46" y="45"/>
                    </a:cubicBezTo>
                    <a:cubicBezTo>
                      <a:pt x="46" y="46"/>
                      <a:pt x="46" y="45"/>
                      <a:pt x="46" y="45"/>
                    </a:cubicBezTo>
                    <a:cubicBezTo>
                      <a:pt x="46" y="47"/>
                      <a:pt x="46" y="46"/>
                      <a:pt x="46" y="47"/>
                    </a:cubicBezTo>
                    <a:cubicBezTo>
                      <a:pt x="46" y="47"/>
                      <a:pt x="46" y="45"/>
                      <a:pt x="46" y="45"/>
                    </a:cubicBezTo>
                    <a:cubicBezTo>
                      <a:pt x="46" y="45"/>
                      <a:pt x="47" y="45"/>
                      <a:pt x="47" y="46"/>
                    </a:cubicBezTo>
                    <a:cubicBezTo>
                      <a:pt x="47" y="45"/>
                      <a:pt x="47" y="45"/>
                      <a:pt x="47" y="45"/>
                    </a:cubicBezTo>
                    <a:cubicBezTo>
                      <a:pt x="47" y="44"/>
                      <a:pt x="46" y="44"/>
                      <a:pt x="46" y="43"/>
                    </a:cubicBezTo>
                    <a:cubicBezTo>
                      <a:pt x="46" y="43"/>
                      <a:pt x="46" y="42"/>
                      <a:pt x="46" y="43"/>
                    </a:cubicBezTo>
                    <a:cubicBezTo>
                      <a:pt x="46" y="43"/>
                      <a:pt x="46" y="43"/>
                      <a:pt x="46" y="43"/>
                    </a:cubicBezTo>
                    <a:cubicBezTo>
                      <a:pt x="46" y="43"/>
                      <a:pt x="47" y="43"/>
                      <a:pt x="46" y="42"/>
                    </a:cubicBezTo>
                    <a:cubicBezTo>
                      <a:pt x="47" y="44"/>
                      <a:pt x="47" y="44"/>
                      <a:pt x="47" y="44"/>
                    </a:cubicBezTo>
                    <a:cubicBezTo>
                      <a:pt x="47" y="43"/>
                      <a:pt x="47" y="43"/>
                      <a:pt x="47" y="42"/>
                    </a:cubicBezTo>
                    <a:cubicBezTo>
                      <a:pt x="48" y="44"/>
                      <a:pt x="49" y="46"/>
                      <a:pt x="49" y="46"/>
                    </a:cubicBezTo>
                    <a:cubicBezTo>
                      <a:pt x="49" y="44"/>
                      <a:pt x="49" y="44"/>
                      <a:pt x="49" y="44"/>
                    </a:cubicBezTo>
                    <a:cubicBezTo>
                      <a:pt x="49" y="44"/>
                      <a:pt x="49" y="44"/>
                      <a:pt x="50" y="45"/>
                    </a:cubicBezTo>
                    <a:cubicBezTo>
                      <a:pt x="51" y="46"/>
                      <a:pt x="48" y="40"/>
                      <a:pt x="49" y="42"/>
                    </a:cubicBezTo>
                    <a:cubicBezTo>
                      <a:pt x="50" y="44"/>
                      <a:pt x="50" y="44"/>
                      <a:pt x="51" y="44"/>
                    </a:cubicBezTo>
                    <a:cubicBezTo>
                      <a:pt x="50" y="43"/>
                      <a:pt x="50" y="43"/>
                      <a:pt x="50" y="43"/>
                    </a:cubicBezTo>
                    <a:cubicBezTo>
                      <a:pt x="50" y="42"/>
                      <a:pt x="51" y="45"/>
                      <a:pt x="50" y="43"/>
                    </a:cubicBezTo>
                    <a:cubicBezTo>
                      <a:pt x="50" y="42"/>
                      <a:pt x="50" y="42"/>
                      <a:pt x="50" y="42"/>
                    </a:cubicBezTo>
                    <a:cubicBezTo>
                      <a:pt x="52" y="46"/>
                      <a:pt x="52" y="42"/>
                      <a:pt x="54" y="44"/>
                    </a:cubicBezTo>
                    <a:cubicBezTo>
                      <a:pt x="52" y="42"/>
                      <a:pt x="54" y="43"/>
                      <a:pt x="53" y="42"/>
                    </a:cubicBezTo>
                    <a:cubicBezTo>
                      <a:pt x="54" y="45"/>
                      <a:pt x="54" y="42"/>
                      <a:pt x="54" y="43"/>
                    </a:cubicBezTo>
                    <a:cubicBezTo>
                      <a:pt x="53" y="41"/>
                      <a:pt x="53" y="41"/>
                      <a:pt x="53" y="41"/>
                    </a:cubicBezTo>
                    <a:cubicBezTo>
                      <a:pt x="54" y="42"/>
                      <a:pt x="53" y="37"/>
                      <a:pt x="54" y="40"/>
                    </a:cubicBezTo>
                    <a:cubicBezTo>
                      <a:pt x="55" y="40"/>
                      <a:pt x="55" y="41"/>
                      <a:pt x="55" y="42"/>
                    </a:cubicBezTo>
                    <a:cubicBezTo>
                      <a:pt x="56" y="44"/>
                      <a:pt x="55" y="39"/>
                      <a:pt x="56" y="42"/>
                    </a:cubicBezTo>
                    <a:cubicBezTo>
                      <a:pt x="56" y="41"/>
                      <a:pt x="55" y="40"/>
                      <a:pt x="55" y="39"/>
                    </a:cubicBezTo>
                    <a:cubicBezTo>
                      <a:pt x="56" y="40"/>
                      <a:pt x="57" y="41"/>
                      <a:pt x="57" y="41"/>
                    </a:cubicBezTo>
                    <a:cubicBezTo>
                      <a:pt x="57" y="41"/>
                      <a:pt x="57" y="40"/>
                      <a:pt x="57" y="40"/>
                    </a:cubicBezTo>
                    <a:cubicBezTo>
                      <a:pt x="57" y="41"/>
                      <a:pt x="57" y="41"/>
                      <a:pt x="57" y="42"/>
                    </a:cubicBezTo>
                    <a:cubicBezTo>
                      <a:pt x="58" y="42"/>
                      <a:pt x="58" y="41"/>
                      <a:pt x="58" y="40"/>
                    </a:cubicBezTo>
                    <a:cubicBezTo>
                      <a:pt x="59" y="41"/>
                      <a:pt x="59" y="40"/>
                      <a:pt x="60" y="41"/>
                    </a:cubicBezTo>
                    <a:cubicBezTo>
                      <a:pt x="59" y="39"/>
                      <a:pt x="61" y="42"/>
                      <a:pt x="60" y="39"/>
                    </a:cubicBezTo>
                    <a:cubicBezTo>
                      <a:pt x="60" y="40"/>
                      <a:pt x="60" y="40"/>
                      <a:pt x="60" y="40"/>
                    </a:cubicBezTo>
                    <a:cubicBezTo>
                      <a:pt x="60" y="39"/>
                      <a:pt x="59" y="37"/>
                      <a:pt x="59" y="37"/>
                    </a:cubicBezTo>
                    <a:cubicBezTo>
                      <a:pt x="60" y="39"/>
                      <a:pt x="60" y="39"/>
                      <a:pt x="60" y="39"/>
                    </a:cubicBezTo>
                    <a:cubicBezTo>
                      <a:pt x="61" y="41"/>
                      <a:pt x="61" y="39"/>
                      <a:pt x="61" y="40"/>
                    </a:cubicBezTo>
                    <a:cubicBezTo>
                      <a:pt x="60" y="38"/>
                      <a:pt x="62" y="40"/>
                      <a:pt x="61" y="38"/>
                    </a:cubicBezTo>
                    <a:cubicBezTo>
                      <a:pt x="61" y="38"/>
                      <a:pt x="61" y="38"/>
                      <a:pt x="61" y="38"/>
                    </a:cubicBezTo>
                    <a:cubicBezTo>
                      <a:pt x="61" y="37"/>
                      <a:pt x="60" y="37"/>
                      <a:pt x="61" y="36"/>
                    </a:cubicBezTo>
                    <a:cubicBezTo>
                      <a:pt x="61" y="36"/>
                      <a:pt x="62" y="38"/>
                      <a:pt x="62" y="38"/>
                    </a:cubicBezTo>
                    <a:cubicBezTo>
                      <a:pt x="62" y="39"/>
                      <a:pt x="62" y="38"/>
                      <a:pt x="62" y="38"/>
                    </a:cubicBezTo>
                    <a:cubicBezTo>
                      <a:pt x="62" y="38"/>
                      <a:pt x="62" y="38"/>
                      <a:pt x="62" y="37"/>
                    </a:cubicBezTo>
                    <a:cubicBezTo>
                      <a:pt x="62" y="38"/>
                      <a:pt x="62" y="38"/>
                      <a:pt x="62" y="38"/>
                    </a:cubicBezTo>
                    <a:cubicBezTo>
                      <a:pt x="62" y="38"/>
                      <a:pt x="62" y="38"/>
                      <a:pt x="62" y="38"/>
                    </a:cubicBezTo>
                    <a:cubicBezTo>
                      <a:pt x="62" y="38"/>
                      <a:pt x="62" y="38"/>
                      <a:pt x="62" y="38"/>
                    </a:cubicBezTo>
                    <a:cubicBezTo>
                      <a:pt x="62" y="38"/>
                      <a:pt x="62" y="38"/>
                      <a:pt x="62" y="38"/>
                    </a:cubicBezTo>
                    <a:cubicBezTo>
                      <a:pt x="62" y="38"/>
                      <a:pt x="63" y="38"/>
                      <a:pt x="63" y="38"/>
                    </a:cubicBezTo>
                    <a:cubicBezTo>
                      <a:pt x="63" y="38"/>
                      <a:pt x="63" y="38"/>
                      <a:pt x="63" y="38"/>
                    </a:cubicBezTo>
                    <a:cubicBezTo>
                      <a:pt x="63" y="38"/>
                      <a:pt x="63" y="38"/>
                      <a:pt x="63" y="38"/>
                    </a:cubicBezTo>
                    <a:cubicBezTo>
                      <a:pt x="64" y="40"/>
                      <a:pt x="64" y="40"/>
                      <a:pt x="64" y="40"/>
                    </a:cubicBezTo>
                    <a:cubicBezTo>
                      <a:pt x="64" y="40"/>
                      <a:pt x="64" y="38"/>
                      <a:pt x="63" y="37"/>
                    </a:cubicBezTo>
                    <a:cubicBezTo>
                      <a:pt x="64" y="38"/>
                      <a:pt x="65" y="36"/>
                      <a:pt x="65" y="36"/>
                    </a:cubicBezTo>
                    <a:cubicBezTo>
                      <a:pt x="65" y="36"/>
                      <a:pt x="65" y="37"/>
                      <a:pt x="65" y="36"/>
                    </a:cubicBezTo>
                    <a:cubicBezTo>
                      <a:pt x="65" y="36"/>
                      <a:pt x="65" y="34"/>
                      <a:pt x="65" y="35"/>
                    </a:cubicBezTo>
                    <a:cubicBezTo>
                      <a:pt x="65" y="35"/>
                      <a:pt x="66" y="36"/>
                      <a:pt x="66" y="36"/>
                    </a:cubicBezTo>
                    <a:cubicBezTo>
                      <a:pt x="66" y="37"/>
                      <a:pt x="66" y="35"/>
                      <a:pt x="66" y="35"/>
                    </a:cubicBezTo>
                    <a:cubicBezTo>
                      <a:pt x="67" y="37"/>
                      <a:pt x="66" y="33"/>
                      <a:pt x="67" y="34"/>
                    </a:cubicBezTo>
                    <a:cubicBezTo>
                      <a:pt x="67" y="34"/>
                      <a:pt x="68" y="35"/>
                      <a:pt x="68" y="36"/>
                    </a:cubicBezTo>
                    <a:cubicBezTo>
                      <a:pt x="68" y="35"/>
                      <a:pt x="68" y="34"/>
                      <a:pt x="68" y="32"/>
                    </a:cubicBezTo>
                    <a:cubicBezTo>
                      <a:pt x="68" y="34"/>
                      <a:pt x="68" y="34"/>
                      <a:pt x="68" y="34"/>
                    </a:cubicBezTo>
                    <a:cubicBezTo>
                      <a:pt x="69" y="34"/>
                      <a:pt x="69" y="33"/>
                      <a:pt x="69" y="32"/>
                    </a:cubicBezTo>
                    <a:cubicBezTo>
                      <a:pt x="68" y="31"/>
                      <a:pt x="68" y="30"/>
                      <a:pt x="68" y="30"/>
                    </a:cubicBezTo>
                    <a:cubicBezTo>
                      <a:pt x="68" y="30"/>
                      <a:pt x="68" y="30"/>
                      <a:pt x="68" y="30"/>
                    </a:cubicBezTo>
                    <a:cubicBezTo>
                      <a:pt x="68" y="29"/>
                      <a:pt x="68" y="29"/>
                      <a:pt x="68" y="29"/>
                    </a:cubicBezTo>
                    <a:cubicBezTo>
                      <a:pt x="69" y="30"/>
                      <a:pt x="68" y="30"/>
                      <a:pt x="69" y="30"/>
                    </a:cubicBezTo>
                    <a:cubicBezTo>
                      <a:pt x="70" y="33"/>
                      <a:pt x="70" y="31"/>
                      <a:pt x="70" y="32"/>
                    </a:cubicBezTo>
                    <a:cubicBezTo>
                      <a:pt x="70" y="30"/>
                      <a:pt x="70" y="30"/>
                      <a:pt x="70" y="30"/>
                    </a:cubicBezTo>
                    <a:cubicBezTo>
                      <a:pt x="70" y="29"/>
                      <a:pt x="71" y="31"/>
                      <a:pt x="71" y="31"/>
                    </a:cubicBezTo>
                    <a:cubicBezTo>
                      <a:pt x="69" y="26"/>
                      <a:pt x="69" y="26"/>
                      <a:pt x="69" y="26"/>
                    </a:cubicBezTo>
                    <a:cubicBezTo>
                      <a:pt x="69" y="27"/>
                      <a:pt x="71" y="28"/>
                      <a:pt x="71" y="29"/>
                    </a:cubicBezTo>
                    <a:cubicBezTo>
                      <a:pt x="71" y="29"/>
                      <a:pt x="70" y="26"/>
                      <a:pt x="70" y="24"/>
                    </a:cubicBezTo>
                    <a:cubicBezTo>
                      <a:pt x="70" y="25"/>
                      <a:pt x="70" y="24"/>
                      <a:pt x="70" y="23"/>
                    </a:cubicBezTo>
                    <a:cubicBezTo>
                      <a:pt x="71" y="25"/>
                      <a:pt x="70" y="23"/>
                      <a:pt x="71" y="24"/>
                    </a:cubicBezTo>
                    <a:cubicBezTo>
                      <a:pt x="72" y="26"/>
                      <a:pt x="72" y="26"/>
                      <a:pt x="72" y="26"/>
                    </a:cubicBezTo>
                    <a:cubicBezTo>
                      <a:pt x="71" y="26"/>
                      <a:pt x="73" y="28"/>
                      <a:pt x="73" y="29"/>
                    </a:cubicBezTo>
                    <a:cubicBezTo>
                      <a:pt x="73" y="28"/>
                      <a:pt x="74" y="28"/>
                      <a:pt x="75" y="29"/>
                    </a:cubicBezTo>
                    <a:cubicBezTo>
                      <a:pt x="73" y="26"/>
                      <a:pt x="74" y="27"/>
                      <a:pt x="73" y="25"/>
                    </a:cubicBezTo>
                    <a:cubicBezTo>
                      <a:pt x="74" y="24"/>
                      <a:pt x="74" y="27"/>
                      <a:pt x="75" y="27"/>
                    </a:cubicBezTo>
                    <a:cubicBezTo>
                      <a:pt x="75" y="26"/>
                      <a:pt x="76" y="26"/>
                      <a:pt x="76" y="26"/>
                    </a:cubicBezTo>
                    <a:cubicBezTo>
                      <a:pt x="76" y="26"/>
                      <a:pt x="76" y="26"/>
                      <a:pt x="76" y="26"/>
                    </a:cubicBezTo>
                    <a:cubicBezTo>
                      <a:pt x="76" y="25"/>
                      <a:pt x="77" y="26"/>
                      <a:pt x="77" y="23"/>
                    </a:cubicBezTo>
                    <a:cubicBezTo>
                      <a:pt x="77" y="25"/>
                      <a:pt x="77" y="25"/>
                      <a:pt x="77" y="25"/>
                    </a:cubicBezTo>
                    <a:cubicBezTo>
                      <a:pt x="78" y="25"/>
                      <a:pt x="76" y="22"/>
                      <a:pt x="77" y="23"/>
                    </a:cubicBezTo>
                    <a:cubicBezTo>
                      <a:pt x="78" y="24"/>
                      <a:pt x="78" y="24"/>
                      <a:pt x="78" y="24"/>
                    </a:cubicBezTo>
                    <a:cubicBezTo>
                      <a:pt x="78" y="23"/>
                      <a:pt x="79" y="25"/>
                      <a:pt x="78" y="23"/>
                    </a:cubicBezTo>
                    <a:cubicBezTo>
                      <a:pt x="79" y="24"/>
                      <a:pt x="79" y="24"/>
                      <a:pt x="79" y="24"/>
                    </a:cubicBezTo>
                    <a:cubicBezTo>
                      <a:pt x="79" y="23"/>
                      <a:pt x="79" y="24"/>
                      <a:pt x="79" y="22"/>
                    </a:cubicBezTo>
                    <a:cubicBezTo>
                      <a:pt x="80" y="24"/>
                      <a:pt x="80" y="24"/>
                      <a:pt x="80" y="24"/>
                    </a:cubicBezTo>
                    <a:cubicBezTo>
                      <a:pt x="80" y="25"/>
                      <a:pt x="79" y="22"/>
                      <a:pt x="80" y="22"/>
                    </a:cubicBezTo>
                    <a:cubicBezTo>
                      <a:pt x="80" y="22"/>
                      <a:pt x="81" y="23"/>
                      <a:pt x="81" y="23"/>
                    </a:cubicBezTo>
                    <a:cubicBezTo>
                      <a:pt x="80" y="22"/>
                      <a:pt x="81" y="22"/>
                      <a:pt x="81" y="21"/>
                    </a:cubicBezTo>
                    <a:cubicBezTo>
                      <a:pt x="82" y="23"/>
                      <a:pt x="82" y="23"/>
                      <a:pt x="82" y="23"/>
                    </a:cubicBezTo>
                    <a:cubicBezTo>
                      <a:pt x="84" y="22"/>
                      <a:pt x="86" y="22"/>
                      <a:pt x="86" y="19"/>
                    </a:cubicBezTo>
                    <a:cubicBezTo>
                      <a:pt x="88" y="21"/>
                      <a:pt x="87" y="21"/>
                      <a:pt x="87" y="22"/>
                    </a:cubicBezTo>
                    <a:cubicBezTo>
                      <a:pt x="87" y="20"/>
                      <a:pt x="87" y="22"/>
                      <a:pt x="88" y="21"/>
                    </a:cubicBezTo>
                    <a:cubicBezTo>
                      <a:pt x="88" y="21"/>
                      <a:pt x="88" y="21"/>
                      <a:pt x="88" y="21"/>
                    </a:cubicBezTo>
                    <a:cubicBezTo>
                      <a:pt x="88" y="20"/>
                      <a:pt x="89" y="22"/>
                      <a:pt x="89" y="21"/>
                    </a:cubicBezTo>
                    <a:cubicBezTo>
                      <a:pt x="88" y="20"/>
                      <a:pt x="88" y="20"/>
                      <a:pt x="88" y="20"/>
                    </a:cubicBezTo>
                    <a:cubicBezTo>
                      <a:pt x="88" y="19"/>
                      <a:pt x="90" y="23"/>
                      <a:pt x="89" y="20"/>
                    </a:cubicBezTo>
                    <a:cubicBezTo>
                      <a:pt x="90" y="22"/>
                      <a:pt x="90" y="22"/>
                      <a:pt x="90" y="22"/>
                    </a:cubicBezTo>
                    <a:cubicBezTo>
                      <a:pt x="89" y="19"/>
                      <a:pt x="91" y="22"/>
                      <a:pt x="90" y="20"/>
                    </a:cubicBezTo>
                    <a:cubicBezTo>
                      <a:pt x="90" y="20"/>
                      <a:pt x="90" y="20"/>
                      <a:pt x="90" y="20"/>
                    </a:cubicBezTo>
                    <a:cubicBezTo>
                      <a:pt x="91" y="21"/>
                      <a:pt x="90" y="17"/>
                      <a:pt x="91" y="19"/>
                    </a:cubicBezTo>
                    <a:cubicBezTo>
                      <a:pt x="91" y="19"/>
                      <a:pt x="91" y="18"/>
                      <a:pt x="91" y="16"/>
                    </a:cubicBezTo>
                    <a:cubicBezTo>
                      <a:pt x="92" y="19"/>
                      <a:pt x="92" y="19"/>
                      <a:pt x="92" y="19"/>
                    </a:cubicBezTo>
                    <a:cubicBezTo>
                      <a:pt x="93" y="17"/>
                      <a:pt x="94" y="17"/>
                      <a:pt x="94" y="14"/>
                    </a:cubicBezTo>
                    <a:cubicBezTo>
                      <a:pt x="95" y="15"/>
                      <a:pt x="95" y="15"/>
                      <a:pt x="95" y="15"/>
                    </a:cubicBezTo>
                    <a:cubicBezTo>
                      <a:pt x="95" y="13"/>
                      <a:pt x="97" y="17"/>
                      <a:pt x="96" y="13"/>
                    </a:cubicBezTo>
                    <a:cubicBezTo>
                      <a:pt x="96" y="11"/>
                      <a:pt x="96" y="11"/>
                      <a:pt x="96" y="11"/>
                    </a:cubicBezTo>
                    <a:cubicBezTo>
                      <a:pt x="97" y="13"/>
                      <a:pt x="97" y="13"/>
                      <a:pt x="97" y="13"/>
                    </a:cubicBezTo>
                    <a:cubicBezTo>
                      <a:pt x="97" y="12"/>
                      <a:pt x="98" y="13"/>
                      <a:pt x="97" y="11"/>
                    </a:cubicBezTo>
                    <a:cubicBezTo>
                      <a:pt x="98" y="13"/>
                      <a:pt x="98" y="13"/>
                      <a:pt x="98" y="13"/>
                    </a:cubicBezTo>
                    <a:cubicBezTo>
                      <a:pt x="98" y="13"/>
                      <a:pt x="98" y="10"/>
                      <a:pt x="98" y="11"/>
                    </a:cubicBezTo>
                    <a:cubicBezTo>
                      <a:pt x="98" y="11"/>
                      <a:pt x="98" y="11"/>
                      <a:pt x="98" y="11"/>
                    </a:cubicBezTo>
                    <a:cubicBezTo>
                      <a:pt x="101" y="14"/>
                      <a:pt x="104" y="15"/>
                      <a:pt x="104" y="11"/>
                    </a:cubicBezTo>
                    <a:cubicBezTo>
                      <a:pt x="104" y="10"/>
                      <a:pt x="105" y="13"/>
                      <a:pt x="105" y="13"/>
                    </a:cubicBezTo>
                    <a:cubicBezTo>
                      <a:pt x="106" y="9"/>
                      <a:pt x="109" y="14"/>
                      <a:pt x="109" y="8"/>
                    </a:cubicBezTo>
                    <a:cubicBezTo>
                      <a:pt x="110" y="6"/>
                      <a:pt x="108" y="1"/>
                      <a:pt x="108"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4" name="Freeform 114"/>
              <p:cNvSpPr/>
              <p:nvPr/>
            </p:nvSpPr>
            <p:spPr bwMode="auto">
              <a:xfrm>
                <a:off x="3897" y="1269"/>
                <a:ext cx="6" cy="2"/>
              </a:xfrm>
              <a:custGeom>
                <a:avLst/>
                <a:gdLst>
                  <a:gd name="T0" fmla="*/ 6 w 6"/>
                  <a:gd name="T1" fmla="*/ 0 h 2"/>
                  <a:gd name="T2" fmla="*/ 6 w 6"/>
                  <a:gd name="T3" fmla="*/ 0 h 2"/>
                  <a:gd name="T4" fmla="*/ 0 w 6"/>
                  <a:gd name="T5" fmla="*/ 2 h 2"/>
                  <a:gd name="T6" fmla="*/ 6 w 6"/>
                  <a:gd name="T7" fmla="*/ 0 h 2"/>
                </a:gdLst>
                <a:ahLst/>
                <a:cxnLst>
                  <a:cxn ang="0">
                    <a:pos x="T0" y="T1"/>
                  </a:cxn>
                  <a:cxn ang="0">
                    <a:pos x="T2" y="T3"/>
                  </a:cxn>
                  <a:cxn ang="0">
                    <a:pos x="T4" y="T5"/>
                  </a:cxn>
                  <a:cxn ang="0">
                    <a:pos x="T6" y="T7"/>
                  </a:cxn>
                </a:cxnLst>
                <a:rect l="0" t="0" r="r" b="b"/>
                <a:pathLst>
                  <a:path w="6" h="2">
                    <a:moveTo>
                      <a:pt x="6" y="0"/>
                    </a:moveTo>
                    <a:lnTo>
                      <a:pt x="6" y="0"/>
                    </a:lnTo>
                    <a:lnTo>
                      <a:pt x="0" y="2"/>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5" name="Freeform 115"/>
              <p:cNvSpPr/>
              <p:nvPr/>
            </p:nvSpPr>
            <p:spPr bwMode="auto">
              <a:xfrm>
                <a:off x="3935" y="1214"/>
                <a:ext cx="78" cy="253"/>
              </a:xfrm>
              <a:custGeom>
                <a:avLst/>
                <a:gdLst>
                  <a:gd name="T0" fmla="*/ 15 w 37"/>
                  <a:gd name="T1" fmla="*/ 54 h 119"/>
                  <a:gd name="T2" fmla="*/ 12 w 37"/>
                  <a:gd name="T3" fmla="*/ 62 h 119"/>
                  <a:gd name="T4" fmla="*/ 8 w 37"/>
                  <a:gd name="T5" fmla="*/ 67 h 119"/>
                  <a:gd name="T6" fmla="*/ 6 w 37"/>
                  <a:gd name="T7" fmla="*/ 78 h 119"/>
                  <a:gd name="T8" fmla="*/ 4 w 37"/>
                  <a:gd name="T9" fmla="*/ 84 h 119"/>
                  <a:gd name="T10" fmla="*/ 2 w 37"/>
                  <a:gd name="T11" fmla="*/ 96 h 119"/>
                  <a:gd name="T12" fmla="*/ 5 w 37"/>
                  <a:gd name="T13" fmla="*/ 103 h 119"/>
                  <a:gd name="T14" fmla="*/ 2 w 37"/>
                  <a:gd name="T15" fmla="*/ 111 h 119"/>
                  <a:gd name="T16" fmla="*/ 2 w 37"/>
                  <a:gd name="T17" fmla="*/ 115 h 119"/>
                  <a:gd name="T18" fmla="*/ 7 w 37"/>
                  <a:gd name="T19" fmla="*/ 117 h 119"/>
                  <a:gd name="T20" fmla="*/ 8 w 37"/>
                  <a:gd name="T21" fmla="*/ 117 h 119"/>
                  <a:gd name="T22" fmla="*/ 9 w 37"/>
                  <a:gd name="T23" fmla="*/ 115 h 119"/>
                  <a:gd name="T24" fmla="*/ 12 w 37"/>
                  <a:gd name="T25" fmla="*/ 113 h 119"/>
                  <a:gd name="T26" fmla="*/ 15 w 37"/>
                  <a:gd name="T27" fmla="*/ 110 h 119"/>
                  <a:gd name="T28" fmla="*/ 17 w 37"/>
                  <a:gd name="T29" fmla="*/ 110 h 119"/>
                  <a:gd name="T30" fmla="*/ 17 w 37"/>
                  <a:gd name="T31" fmla="*/ 108 h 119"/>
                  <a:gd name="T32" fmla="*/ 18 w 37"/>
                  <a:gd name="T33" fmla="*/ 108 h 119"/>
                  <a:gd name="T34" fmla="*/ 21 w 37"/>
                  <a:gd name="T35" fmla="*/ 108 h 119"/>
                  <a:gd name="T36" fmla="*/ 15 w 37"/>
                  <a:gd name="T37" fmla="*/ 104 h 119"/>
                  <a:gd name="T38" fmla="*/ 18 w 37"/>
                  <a:gd name="T39" fmla="*/ 104 h 119"/>
                  <a:gd name="T40" fmla="*/ 20 w 37"/>
                  <a:gd name="T41" fmla="*/ 104 h 119"/>
                  <a:gd name="T42" fmla="*/ 22 w 37"/>
                  <a:gd name="T43" fmla="*/ 102 h 119"/>
                  <a:gd name="T44" fmla="*/ 20 w 37"/>
                  <a:gd name="T45" fmla="*/ 100 h 119"/>
                  <a:gd name="T46" fmla="*/ 22 w 37"/>
                  <a:gd name="T47" fmla="*/ 99 h 119"/>
                  <a:gd name="T48" fmla="*/ 15 w 37"/>
                  <a:gd name="T49" fmla="*/ 95 h 119"/>
                  <a:gd name="T50" fmla="*/ 21 w 37"/>
                  <a:gd name="T51" fmla="*/ 97 h 119"/>
                  <a:gd name="T52" fmla="*/ 24 w 37"/>
                  <a:gd name="T53" fmla="*/ 92 h 119"/>
                  <a:gd name="T54" fmla="*/ 24 w 37"/>
                  <a:gd name="T55" fmla="*/ 89 h 119"/>
                  <a:gd name="T56" fmla="*/ 21 w 37"/>
                  <a:gd name="T57" fmla="*/ 85 h 119"/>
                  <a:gd name="T58" fmla="*/ 26 w 37"/>
                  <a:gd name="T59" fmla="*/ 81 h 119"/>
                  <a:gd name="T60" fmla="*/ 24 w 37"/>
                  <a:gd name="T61" fmla="*/ 78 h 119"/>
                  <a:gd name="T62" fmla="*/ 25 w 37"/>
                  <a:gd name="T63" fmla="*/ 77 h 119"/>
                  <a:gd name="T64" fmla="*/ 23 w 37"/>
                  <a:gd name="T65" fmla="*/ 75 h 119"/>
                  <a:gd name="T66" fmla="*/ 27 w 37"/>
                  <a:gd name="T67" fmla="*/ 75 h 119"/>
                  <a:gd name="T68" fmla="*/ 26 w 37"/>
                  <a:gd name="T69" fmla="*/ 72 h 119"/>
                  <a:gd name="T70" fmla="*/ 25 w 37"/>
                  <a:gd name="T71" fmla="*/ 67 h 119"/>
                  <a:gd name="T72" fmla="*/ 29 w 37"/>
                  <a:gd name="T73" fmla="*/ 65 h 119"/>
                  <a:gd name="T74" fmla="*/ 28 w 37"/>
                  <a:gd name="T75" fmla="*/ 61 h 119"/>
                  <a:gd name="T76" fmla="*/ 29 w 37"/>
                  <a:gd name="T77" fmla="*/ 59 h 119"/>
                  <a:gd name="T78" fmla="*/ 29 w 37"/>
                  <a:gd name="T79" fmla="*/ 59 h 119"/>
                  <a:gd name="T80" fmla="*/ 29 w 37"/>
                  <a:gd name="T81" fmla="*/ 56 h 119"/>
                  <a:gd name="T82" fmla="*/ 27 w 37"/>
                  <a:gd name="T83" fmla="*/ 51 h 119"/>
                  <a:gd name="T84" fmla="*/ 25 w 37"/>
                  <a:gd name="T85" fmla="*/ 49 h 119"/>
                  <a:gd name="T86" fmla="*/ 27 w 37"/>
                  <a:gd name="T87" fmla="*/ 47 h 119"/>
                  <a:gd name="T88" fmla="*/ 29 w 37"/>
                  <a:gd name="T89" fmla="*/ 44 h 119"/>
                  <a:gd name="T90" fmla="*/ 27 w 37"/>
                  <a:gd name="T91" fmla="*/ 39 h 119"/>
                  <a:gd name="T92" fmla="*/ 28 w 37"/>
                  <a:gd name="T93" fmla="*/ 37 h 119"/>
                  <a:gd name="T94" fmla="*/ 31 w 37"/>
                  <a:gd name="T95" fmla="*/ 30 h 119"/>
                  <a:gd name="T96" fmla="*/ 32 w 37"/>
                  <a:gd name="T97" fmla="*/ 27 h 119"/>
                  <a:gd name="T98" fmla="*/ 29 w 37"/>
                  <a:gd name="T99" fmla="*/ 19 h 119"/>
                  <a:gd name="T100" fmla="*/ 30 w 37"/>
                  <a:gd name="T101" fmla="*/ 16 h 119"/>
                  <a:gd name="T102" fmla="*/ 26 w 37"/>
                  <a:gd name="T103" fmla="*/ 0 h 119"/>
                  <a:gd name="T104" fmla="*/ 18 w 37"/>
                  <a:gd name="T105" fmla="*/ 21 h 119"/>
                  <a:gd name="T106" fmla="*/ 11 w 37"/>
                  <a:gd name="T107" fmla="*/ 3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119">
                    <a:moveTo>
                      <a:pt x="11" y="38"/>
                    </a:moveTo>
                    <a:cubicBezTo>
                      <a:pt x="11" y="42"/>
                      <a:pt x="12" y="46"/>
                      <a:pt x="12" y="50"/>
                    </a:cubicBezTo>
                    <a:cubicBezTo>
                      <a:pt x="15" y="51"/>
                      <a:pt x="13" y="52"/>
                      <a:pt x="16" y="53"/>
                    </a:cubicBezTo>
                    <a:cubicBezTo>
                      <a:pt x="15" y="53"/>
                      <a:pt x="15" y="53"/>
                      <a:pt x="15" y="53"/>
                    </a:cubicBezTo>
                    <a:cubicBezTo>
                      <a:pt x="16" y="53"/>
                      <a:pt x="14" y="53"/>
                      <a:pt x="13" y="54"/>
                    </a:cubicBezTo>
                    <a:cubicBezTo>
                      <a:pt x="14" y="54"/>
                      <a:pt x="13" y="54"/>
                      <a:pt x="15" y="54"/>
                    </a:cubicBezTo>
                    <a:cubicBezTo>
                      <a:pt x="17" y="55"/>
                      <a:pt x="12" y="54"/>
                      <a:pt x="13" y="55"/>
                    </a:cubicBezTo>
                    <a:cubicBezTo>
                      <a:pt x="13" y="55"/>
                      <a:pt x="14" y="55"/>
                      <a:pt x="14" y="55"/>
                    </a:cubicBezTo>
                    <a:cubicBezTo>
                      <a:pt x="16" y="56"/>
                      <a:pt x="13" y="55"/>
                      <a:pt x="11" y="55"/>
                    </a:cubicBezTo>
                    <a:cubicBezTo>
                      <a:pt x="11" y="57"/>
                      <a:pt x="13" y="59"/>
                      <a:pt x="11" y="61"/>
                    </a:cubicBezTo>
                    <a:cubicBezTo>
                      <a:pt x="11" y="60"/>
                      <a:pt x="13" y="61"/>
                      <a:pt x="13" y="61"/>
                    </a:cubicBezTo>
                    <a:cubicBezTo>
                      <a:pt x="9" y="60"/>
                      <a:pt x="13" y="62"/>
                      <a:pt x="12" y="62"/>
                    </a:cubicBezTo>
                    <a:cubicBezTo>
                      <a:pt x="11" y="61"/>
                      <a:pt x="11" y="61"/>
                      <a:pt x="11" y="61"/>
                    </a:cubicBezTo>
                    <a:cubicBezTo>
                      <a:pt x="9" y="62"/>
                      <a:pt x="11" y="63"/>
                      <a:pt x="10" y="63"/>
                    </a:cubicBezTo>
                    <a:cubicBezTo>
                      <a:pt x="11" y="64"/>
                      <a:pt x="8" y="64"/>
                      <a:pt x="9" y="65"/>
                    </a:cubicBezTo>
                    <a:cubicBezTo>
                      <a:pt x="8" y="64"/>
                      <a:pt x="8" y="65"/>
                      <a:pt x="8" y="65"/>
                    </a:cubicBezTo>
                    <a:cubicBezTo>
                      <a:pt x="11" y="66"/>
                      <a:pt x="6" y="66"/>
                      <a:pt x="8" y="67"/>
                    </a:cubicBezTo>
                    <a:cubicBezTo>
                      <a:pt x="8" y="67"/>
                      <a:pt x="8" y="67"/>
                      <a:pt x="8" y="67"/>
                    </a:cubicBezTo>
                    <a:cubicBezTo>
                      <a:pt x="8" y="68"/>
                      <a:pt x="6" y="70"/>
                      <a:pt x="8" y="72"/>
                    </a:cubicBezTo>
                    <a:cubicBezTo>
                      <a:pt x="8" y="73"/>
                      <a:pt x="4" y="73"/>
                      <a:pt x="5" y="75"/>
                    </a:cubicBezTo>
                    <a:cubicBezTo>
                      <a:pt x="7" y="76"/>
                      <a:pt x="7" y="76"/>
                      <a:pt x="7" y="76"/>
                    </a:cubicBezTo>
                    <a:cubicBezTo>
                      <a:pt x="7" y="76"/>
                      <a:pt x="6" y="75"/>
                      <a:pt x="5" y="75"/>
                    </a:cubicBezTo>
                    <a:cubicBezTo>
                      <a:pt x="7" y="76"/>
                      <a:pt x="5" y="76"/>
                      <a:pt x="5" y="77"/>
                    </a:cubicBezTo>
                    <a:cubicBezTo>
                      <a:pt x="5" y="77"/>
                      <a:pt x="5" y="78"/>
                      <a:pt x="6" y="78"/>
                    </a:cubicBezTo>
                    <a:cubicBezTo>
                      <a:pt x="4" y="78"/>
                      <a:pt x="7" y="80"/>
                      <a:pt x="5" y="80"/>
                    </a:cubicBezTo>
                    <a:cubicBezTo>
                      <a:pt x="8" y="81"/>
                      <a:pt x="6" y="80"/>
                      <a:pt x="7" y="81"/>
                    </a:cubicBezTo>
                    <a:cubicBezTo>
                      <a:pt x="7" y="81"/>
                      <a:pt x="6" y="81"/>
                      <a:pt x="5" y="81"/>
                    </a:cubicBezTo>
                    <a:cubicBezTo>
                      <a:pt x="6" y="81"/>
                      <a:pt x="6" y="82"/>
                      <a:pt x="4" y="82"/>
                    </a:cubicBezTo>
                    <a:cubicBezTo>
                      <a:pt x="5" y="82"/>
                      <a:pt x="6" y="83"/>
                      <a:pt x="6" y="83"/>
                    </a:cubicBezTo>
                    <a:cubicBezTo>
                      <a:pt x="3" y="83"/>
                      <a:pt x="5" y="84"/>
                      <a:pt x="4" y="84"/>
                    </a:cubicBezTo>
                    <a:cubicBezTo>
                      <a:pt x="6" y="85"/>
                      <a:pt x="8" y="86"/>
                      <a:pt x="7" y="86"/>
                    </a:cubicBezTo>
                    <a:cubicBezTo>
                      <a:pt x="4" y="85"/>
                      <a:pt x="4" y="85"/>
                      <a:pt x="4" y="85"/>
                    </a:cubicBezTo>
                    <a:cubicBezTo>
                      <a:pt x="5" y="86"/>
                      <a:pt x="2" y="87"/>
                      <a:pt x="4" y="90"/>
                    </a:cubicBezTo>
                    <a:cubicBezTo>
                      <a:pt x="3" y="89"/>
                      <a:pt x="3" y="89"/>
                      <a:pt x="3" y="89"/>
                    </a:cubicBezTo>
                    <a:cubicBezTo>
                      <a:pt x="4" y="91"/>
                      <a:pt x="1" y="92"/>
                      <a:pt x="4" y="95"/>
                    </a:cubicBezTo>
                    <a:cubicBezTo>
                      <a:pt x="3" y="95"/>
                      <a:pt x="2" y="95"/>
                      <a:pt x="2" y="96"/>
                    </a:cubicBezTo>
                    <a:cubicBezTo>
                      <a:pt x="3" y="97"/>
                      <a:pt x="3" y="97"/>
                      <a:pt x="5" y="98"/>
                    </a:cubicBezTo>
                    <a:cubicBezTo>
                      <a:pt x="5" y="98"/>
                      <a:pt x="4" y="98"/>
                      <a:pt x="3" y="98"/>
                    </a:cubicBezTo>
                    <a:cubicBezTo>
                      <a:pt x="2" y="98"/>
                      <a:pt x="0" y="98"/>
                      <a:pt x="2" y="99"/>
                    </a:cubicBezTo>
                    <a:cubicBezTo>
                      <a:pt x="1" y="99"/>
                      <a:pt x="1" y="99"/>
                      <a:pt x="1" y="99"/>
                    </a:cubicBezTo>
                    <a:cubicBezTo>
                      <a:pt x="2" y="100"/>
                      <a:pt x="4" y="101"/>
                      <a:pt x="2" y="102"/>
                    </a:cubicBezTo>
                    <a:cubicBezTo>
                      <a:pt x="3" y="102"/>
                      <a:pt x="3" y="103"/>
                      <a:pt x="5" y="103"/>
                    </a:cubicBezTo>
                    <a:cubicBezTo>
                      <a:pt x="5" y="103"/>
                      <a:pt x="3" y="103"/>
                      <a:pt x="4" y="103"/>
                    </a:cubicBezTo>
                    <a:cubicBezTo>
                      <a:pt x="2" y="102"/>
                      <a:pt x="2" y="102"/>
                      <a:pt x="2" y="102"/>
                    </a:cubicBezTo>
                    <a:cubicBezTo>
                      <a:pt x="1" y="104"/>
                      <a:pt x="2" y="105"/>
                      <a:pt x="3" y="107"/>
                    </a:cubicBezTo>
                    <a:cubicBezTo>
                      <a:pt x="0" y="107"/>
                      <a:pt x="3" y="108"/>
                      <a:pt x="1" y="109"/>
                    </a:cubicBezTo>
                    <a:cubicBezTo>
                      <a:pt x="2" y="110"/>
                      <a:pt x="0" y="110"/>
                      <a:pt x="3" y="111"/>
                    </a:cubicBezTo>
                    <a:cubicBezTo>
                      <a:pt x="2" y="111"/>
                      <a:pt x="2" y="111"/>
                      <a:pt x="2" y="111"/>
                    </a:cubicBezTo>
                    <a:cubicBezTo>
                      <a:pt x="1" y="111"/>
                      <a:pt x="2" y="112"/>
                      <a:pt x="1" y="113"/>
                    </a:cubicBezTo>
                    <a:cubicBezTo>
                      <a:pt x="1" y="114"/>
                      <a:pt x="3" y="114"/>
                      <a:pt x="4" y="114"/>
                    </a:cubicBezTo>
                    <a:cubicBezTo>
                      <a:pt x="2" y="114"/>
                      <a:pt x="2" y="114"/>
                      <a:pt x="2" y="114"/>
                    </a:cubicBezTo>
                    <a:cubicBezTo>
                      <a:pt x="3" y="115"/>
                      <a:pt x="5" y="115"/>
                      <a:pt x="7" y="115"/>
                    </a:cubicBezTo>
                    <a:cubicBezTo>
                      <a:pt x="6" y="115"/>
                      <a:pt x="7" y="115"/>
                      <a:pt x="6" y="115"/>
                    </a:cubicBezTo>
                    <a:cubicBezTo>
                      <a:pt x="5" y="115"/>
                      <a:pt x="4" y="115"/>
                      <a:pt x="2" y="115"/>
                    </a:cubicBezTo>
                    <a:cubicBezTo>
                      <a:pt x="1" y="116"/>
                      <a:pt x="5" y="116"/>
                      <a:pt x="3" y="117"/>
                    </a:cubicBezTo>
                    <a:cubicBezTo>
                      <a:pt x="2" y="117"/>
                      <a:pt x="3" y="118"/>
                      <a:pt x="5" y="117"/>
                    </a:cubicBezTo>
                    <a:cubicBezTo>
                      <a:pt x="4" y="117"/>
                      <a:pt x="4" y="118"/>
                      <a:pt x="3" y="118"/>
                    </a:cubicBezTo>
                    <a:cubicBezTo>
                      <a:pt x="3" y="118"/>
                      <a:pt x="3" y="118"/>
                      <a:pt x="4" y="118"/>
                    </a:cubicBezTo>
                    <a:cubicBezTo>
                      <a:pt x="4" y="118"/>
                      <a:pt x="4" y="118"/>
                      <a:pt x="4" y="118"/>
                    </a:cubicBezTo>
                    <a:cubicBezTo>
                      <a:pt x="5" y="118"/>
                      <a:pt x="5" y="118"/>
                      <a:pt x="7" y="117"/>
                    </a:cubicBezTo>
                    <a:cubicBezTo>
                      <a:pt x="7" y="117"/>
                      <a:pt x="6" y="117"/>
                      <a:pt x="7" y="117"/>
                    </a:cubicBezTo>
                    <a:cubicBezTo>
                      <a:pt x="8" y="117"/>
                      <a:pt x="8" y="117"/>
                      <a:pt x="7" y="118"/>
                    </a:cubicBezTo>
                    <a:cubicBezTo>
                      <a:pt x="6" y="118"/>
                      <a:pt x="5" y="118"/>
                      <a:pt x="4" y="119"/>
                    </a:cubicBezTo>
                    <a:cubicBezTo>
                      <a:pt x="7" y="118"/>
                      <a:pt x="7" y="118"/>
                      <a:pt x="7" y="118"/>
                    </a:cubicBezTo>
                    <a:cubicBezTo>
                      <a:pt x="7" y="118"/>
                      <a:pt x="8" y="118"/>
                      <a:pt x="9" y="117"/>
                    </a:cubicBezTo>
                    <a:cubicBezTo>
                      <a:pt x="8" y="117"/>
                      <a:pt x="8" y="117"/>
                      <a:pt x="8" y="117"/>
                    </a:cubicBezTo>
                    <a:cubicBezTo>
                      <a:pt x="9" y="117"/>
                      <a:pt x="9" y="117"/>
                      <a:pt x="9" y="117"/>
                    </a:cubicBezTo>
                    <a:cubicBezTo>
                      <a:pt x="9" y="117"/>
                      <a:pt x="10" y="116"/>
                      <a:pt x="9" y="116"/>
                    </a:cubicBezTo>
                    <a:cubicBezTo>
                      <a:pt x="7" y="116"/>
                      <a:pt x="7" y="116"/>
                      <a:pt x="7" y="116"/>
                    </a:cubicBezTo>
                    <a:cubicBezTo>
                      <a:pt x="7" y="116"/>
                      <a:pt x="5" y="116"/>
                      <a:pt x="7" y="116"/>
                    </a:cubicBezTo>
                    <a:cubicBezTo>
                      <a:pt x="9" y="115"/>
                      <a:pt x="9" y="115"/>
                      <a:pt x="9" y="115"/>
                    </a:cubicBezTo>
                    <a:cubicBezTo>
                      <a:pt x="9" y="115"/>
                      <a:pt x="8" y="115"/>
                      <a:pt x="9" y="115"/>
                    </a:cubicBezTo>
                    <a:cubicBezTo>
                      <a:pt x="11" y="115"/>
                      <a:pt x="11" y="115"/>
                      <a:pt x="11" y="115"/>
                    </a:cubicBezTo>
                    <a:cubicBezTo>
                      <a:pt x="8" y="115"/>
                      <a:pt x="10" y="114"/>
                      <a:pt x="9" y="114"/>
                    </a:cubicBezTo>
                    <a:cubicBezTo>
                      <a:pt x="10" y="114"/>
                      <a:pt x="10" y="114"/>
                      <a:pt x="10" y="114"/>
                    </a:cubicBezTo>
                    <a:cubicBezTo>
                      <a:pt x="11" y="114"/>
                      <a:pt x="8" y="114"/>
                      <a:pt x="8" y="114"/>
                    </a:cubicBezTo>
                    <a:cubicBezTo>
                      <a:pt x="9" y="114"/>
                      <a:pt x="11" y="114"/>
                      <a:pt x="12" y="114"/>
                    </a:cubicBezTo>
                    <a:cubicBezTo>
                      <a:pt x="12" y="113"/>
                      <a:pt x="10" y="113"/>
                      <a:pt x="12" y="113"/>
                    </a:cubicBezTo>
                    <a:cubicBezTo>
                      <a:pt x="11" y="112"/>
                      <a:pt x="10" y="112"/>
                      <a:pt x="9" y="111"/>
                    </a:cubicBezTo>
                    <a:cubicBezTo>
                      <a:pt x="9" y="111"/>
                      <a:pt x="12" y="112"/>
                      <a:pt x="11" y="111"/>
                    </a:cubicBezTo>
                    <a:cubicBezTo>
                      <a:pt x="12" y="111"/>
                      <a:pt x="13" y="111"/>
                      <a:pt x="14" y="111"/>
                    </a:cubicBezTo>
                    <a:cubicBezTo>
                      <a:pt x="13" y="111"/>
                      <a:pt x="14" y="111"/>
                      <a:pt x="12" y="111"/>
                    </a:cubicBezTo>
                    <a:cubicBezTo>
                      <a:pt x="12" y="110"/>
                      <a:pt x="13" y="110"/>
                      <a:pt x="12" y="109"/>
                    </a:cubicBezTo>
                    <a:cubicBezTo>
                      <a:pt x="12" y="109"/>
                      <a:pt x="14" y="110"/>
                      <a:pt x="15" y="110"/>
                    </a:cubicBezTo>
                    <a:cubicBezTo>
                      <a:pt x="13" y="109"/>
                      <a:pt x="13" y="109"/>
                      <a:pt x="13" y="108"/>
                    </a:cubicBezTo>
                    <a:cubicBezTo>
                      <a:pt x="11" y="108"/>
                      <a:pt x="11" y="108"/>
                      <a:pt x="10" y="108"/>
                    </a:cubicBezTo>
                    <a:cubicBezTo>
                      <a:pt x="9" y="108"/>
                      <a:pt x="9" y="107"/>
                      <a:pt x="9" y="107"/>
                    </a:cubicBezTo>
                    <a:cubicBezTo>
                      <a:pt x="11" y="108"/>
                      <a:pt x="13" y="108"/>
                      <a:pt x="14" y="108"/>
                    </a:cubicBezTo>
                    <a:cubicBezTo>
                      <a:pt x="16" y="108"/>
                      <a:pt x="13" y="108"/>
                      <a:pt x="16" y="109"/>
                    </a:cubicBezTo>
                    <a:cubicBezTo>
                      <a:pt x="18" y="109"/>
                      <a:pt x="18" y="110"/>
                      <a:pt x="17" y="110"/>
                    </a:cubicBezTo>
                    <a:cubicBezTo>
                      <a:pt x="19" y="111"/>
                      <a:pt x="17" y="110"/>
                      <a:pt x="19" y="110"/>
                    </a:cubicBezTo>
                    <a:cubicBezTo>
                      <a:pt x="19" y="110"/>
                      <a:pt x="18" y="110"/>
                      <a:pt x="18" y="109"/>
                    </a:cubicBezTo>
                    <a:cubicBezTo>
                      <a:pt x="17" y="109"/>
                      <a:pt x="16" y="109"/>
                      <a:pt x="15" y="108"/>
                    </a:cubicBezTo>
                    <a:cubicBezTo>
                      <a:pt x="13" y="108"/>
                      <a:pt x="17" y="108"/>
                      <a:pt x="17" y="108"/>
                    </a:cubicBezTo>
                    <a:cubicBezTo>
                      <a:pt x="18" y="109"/>
                      <a:pt x="18" y="109"/>
                      <a:pt x="18" y="109"/>
                    </a:cubicBezTo>
                    <a:cubicBezTo>
                      <a:pt x="19" y="109"/>
                      <a:pt x="17" y="108"/>
                      <a:pt x="17" y="108"/>
                    </a:cubicBezTo>
                    <a:cubicBezTo>
                      <a:pt x="21" y="109"/>
                      <a:pt x="18" y="108"/>
                      <a:pt x="20" y="109"/>
                    </a:cubicBezTo>
                    <a:cubicBezTo>
                      <a:pt x="22" y="109"/>
                      <a:pt x="22" y="109"/>
                      <a:pt x="22" y="109"/>
                    </a:cubicBezTo>
                    <a:cubicBezTo>
                      <a:pt x="22" y="109"/>
                      <a:pt x="19" y="109"/>
                      <a:pt x="20" y="108"/>
                    </a:cubicBezTo>
                    <a:cubicBezTo>
                      <a:pt x="21" y="109"/>
                      <a:pt x="21" y="109"/>
                      <a:pt x="21" y="109"/>
                    </a:cubicBezTo>
                    <a:cubicBezTo>
                      <a:pt x="21" y="108"/>
                      <a:pt x="21" y="108"/>
                      <a:pt x="21" y="108"/>
                    </a:cubicBezTo>
                    <a:cubicBezTo>
                      <a:pt x="20" y="108"/>
                      <a:pt x="18" y="108"/>
                      <a:pt x="18" y="108"/>
                    </a:cubicBezTo>
                    <a:cubicBezTo>
                      <a:pt x="15" y="107"/>
                      <a:pt x="18" y="108"/>
                      <a:pt x="17" y="107"/>
                    </a:cubicBezTo>
                    <a:cubicBezTo>
                      <a:pt x="15" y="106"/>
                      <a:pt x="17" y="107"/>
                      <a:pt x="16" y="107"/>
                    </a:cubicBezTo>
                    <a:cubicBezTo>
                      <a:pt x="14" y="106"/>
                      <a:pt x="14" y="106"/>
                      <a:pt x="14" y="106"/>
                    </a:cubicBezTo>
                    <a:cubicBezTo>
                      <a:pt x="14" y="105"/>
                      <a:pt x="16" y="106"/>
                      <a:pt x="17" y="106"/>
                    </a:cubicBezTo>
                    <a:cubicBezTo>
                      <a:pt x="17" y="106"/>
                      <a:pt x="17" y="107"/>
                      <a:pt x="16" y="106"/>
                    </a:cubicBezTo>
                    <a:cubicBezTo>
                      <a:pt x="18" y="107"/>
                      <a:pt x="20" y="107"/>
                      <a:pt x="21" y="108"/>
                    </a:cubicBezTo>
                    <a:cubicBezTo>
                      <a:pt x="22" y="108"/>
                      <a:pt x="20" y="107"/>
                      <a:pt x="20" y="107"/>
                    </a:cubicBezTo>
                    <a:cubicBezTo>
                      <a:pt x="19" y="107"/>
                      <a:pt x="18" y="107"/>
                      <a:pt x="17" y="106"/>
                    </a:cubicBezTo>
                    <a:cubicBezTo>
                      <a:pt x="13" y="105"/>
                      <a:pt x="21" y="107"/>
                      <a:pt x="20" y="106"/>
                    </a:cubicBezTo>
                    <a:cubicBezTo>
                      <a:pt x="17" y="106"/>
                      <a:pt x="16" y="104"/>
                      <a:pt x="13" y="104"/>
                    </a:cubicBezTo>
                    <a:cubicBezTo>
                      <a:pt x="12" y="104"/>
                      <a:pt x="12" y="103"/>
                      <a:pt x="12" y="103"/>
                    </a:cubicBezTo>
                    <a:cubicBezTo>
                      <a:pt x="14" y="104"/>
                      <a:pt x="13" y="103"/>
                      <a:pt x="15" y="104"/>
                    </a:cubicBezTo>
                    <a:cubicBezTo>
                      <a:pt x="15" y="104"/>
                      <a:pt x="15" y="104"/>
                      <a:pt x="15" y="104"/>
                    </a:cubicBezTo>
                    <a:cubicBezTo>
                      <a:pt x="18" y="105"/>
                      <a:pt x="18" y="105"/>
                      <a:pt x="18" y="105"/>
                    </a:cubicBezTo>
                    <a:cubicBezTo>
                      <a:pt x="22" y="106"/>
                      <a:pt x="22" y="106"/>
                      <a:pt x="22" y="106"/>
                    </a:cubicBezTo>
                    <a:cubicBezTo>
                      <a:pt x="21" y="105"/>
                      <a:pt x="20" y="105"/>
                      <a:pt x="19" y="105"/>
                    </a:cubicBezTo>
                    <a:cubicBezTo>
                      <a:pt x="20" y="105"/>
                      <a:pt x="21" y="105"/>
                      <a:pt x="21" y="105"/>
                    </a:cubicBezTo>
                    <a:cubicBezTo>
                      <a:pt x="20" y="105"/>
                      <a:pt x="18" y="104"/>
                      <a:pt x="18" y="104"/>
                    </a:cubicBezTo>
                    <a:cubicBezTo>
                      <a:pt x="18" y="103"/>
                      <a:pt x="20" y="104"/>
                      <a:pt x="20" y="104"/>
                    </a:cubicBezTo>
                    <a:cubicBezTo>
                      <a:pt x="22" y="105"/>
                      <a:pt x="22" y="105"/>
                      <a:pt x="22" y="105"/>
                    </a:cubicBezTo>
                    <a:cubicBezTo>
                      <a:pt x="21" y="104"/>
                      <a:pt x="23" y="105"/>
                      <a:pt x="22" y="105"/>
                    </a:cubicBezTo>
                    <a:cubicBezTo>
                      <a:pt x="21" y="104"/>
                      <a:pt x="20" y="104"/>
                      <a:pt x="18" y="103"/>
                    </a:cubicBezTo>
                    <a:cubicBezTo>
                      <a:pt x="18" y="103"/>
                      <a:pt x="19" y="103"/>
                      <a:pt x="19" y="103"/>
                    </a:cubicBezTo>
                    <a:cubicBezTo>
                      <a:pt x="20" y="104"/>
                      <a:pt x="20" y="104"/>
                      <a:pt x="20" y="104"/>
                    </a:cubicBezTo>
                    <a:cubicBezTo>
                      <a:pt x="20" y="103"/>
                      <a:pt x="23" y="104"/>
                      <a:pt x="23" y="104"/>
                    </a:cubicBezTo>
                    <a:cubicBezTo>
                      <a:pt x="21" y="103"/>
                      <a:pt x="21" y="103"/>
                      <a:pt x="21" y="103"/>
                    </a:cubicBezTo>
                    <a:cubicBezTo>
                      <a:pt x="23" y="104"/>
                      <a:pt x="23" y="104"/>
                      <a:pt x="23" y="104"/>
                    </a:cubicBezTo>
                    <a:cubicBezTo>
                      <a:pt x="22" y="103"/>
                      <a:pt x="22" y="103"/>
                      <a:pt x="21" y="103"/>
                    </a:cubicBezTo>
                    <a:cubicBezTo>
                      <a:pt x="23" y="103"/>
                      <a:pt x="23" y="103"/>
                      <a:pt x="23" y="103"/>
                    </a:cubicBezTo>
                    <a:cubicBezTo>
                      <a:pt x="22" y="103"/>
                      <a:pt x="20" y="102"/>
                      <a:pt x="22" y="102"/>
                    </a:cubicBezTo>
                    <a:cubicBezTo>
                      <a:pt x="19" y="102"/>
                      <a:pt x="22" y="103"/>
                      <a:pt x="20" y="102"/>
                    </a:cubicBezTo>
                    <a:cubicBezTo>
                      <a:pt x="19" y="102"/>
                      <a:pt x="19" y="101"/>
                      <a:pt x="19" y="101"/>
                    </a:cubicBezTo>
                    <a:cubicBezTo>
                      <a:pt x="21" y="102"/>
                      <a:pt x="19" y="101"/>
                      <a:pt x="19" y="101"/>
                    </a:cubicBezTo>
                    <a:cubicBezTo>
                      <a:pt x="20" y="101"/>
                      <a:pt x="21" y="101"/>
                      <a:pt x="21" y="101"/>
                    </a:cubicBezTo>
                    <a:cubicBezTo>
                      <a:pt x="19" y="101"/>
                      <a:pt x="19" y="101"/>
                      <a:pt x="19" y="101"/>
                    </a:cubicBezTo>
                    <a:cubicBezTo>
                      <a:pt x="23" y="102"/>
                      <a:pt x="19" y="100"/>
                      <a:pt x="20" y="100"/>
                    </a:cubicBezTo>
                    <a:cubicBezTo>
                      <a:pt x="21" y="101"/>
                      <a:pt x="22" y="101"/>
                      <a:pt x="23" y="101"/>
                    </a:cubicBezTo>
                    <a:cubicBezTo>
                      <a:pt x="20" y="100"/>
                      <a:pt x="20" y="99"/>
                      <a:pt x="18" y="99"/>
                    </a:cubicBezTo>
                    <a:cubicBezTo>
                      <a:pt x="19" y="99"/>
                      <a:pt x="21" y="100"/>
                      <a:pt x="23" y="101"/>
                    </a:cubicBezTo>
                    <a:cubicBezTo>
                      <a:pt x="21" y="100"/>
                      <a:pt x="25" y="101"/>
                      <a:pt x="22" y="100"/>
                    </a:cubicBezTo>
                    <a:cubicBezTo>
                      <a:pt x="21" y="100"/>
                      <a:pt x="21" y="99"/>
                      <a:pt x="19" y="99"/>
                    </a:cubicBezTo>
                    <a:cubicBezTo>
                      <a:pt x="20" y="98"/>
                      <a:pt x="21" y="99"/>
                      <a:pt x="22" y="99"/>
                    </a:cubicBezTo>
                    <a:cubicBezTo>
                      <a:pt x="21" y="99"/>
                      <a:pt x="19" y="98"/>
                      <a:pt x="19" y="98"/>
                    </a:cubicBezTo>
                    <a:cubicBezTo>
                      <a:pt x="19" y="98"/>
                      <a:pt x="17" y="97"/>
                      <a:pt x="19" y="97"/>
                    </a:cubicBezTo>
                    <a:cubicBezTo>
                      <a:pt x="20" y="98"/>
                      <a:pt x="19" y="98"/>
                      <a:pt x="20" y="98"/>
                    </a:cubicBezTo>
                    <a:cubicBezTo>
                      <a:pt x="21" y="98"/>
                      <a:pt x="17" y="96"/>
                      <a:pt x="16" y="96"/>
                    </a:cubicBezTo>
                    <a:cubicBezTo>
                      <a:pt x="15" y="95"/>
                      <a:pt x="13" y="94"/>
                      <a:pt x="12" y="94"/>
                    </a:cubicBezTo>
                    <a:cubicBezTo>
                      <a:pt x="13" y="93"/>
                      <a:pt x="13" y="94"/>
                      <a:pt x="15" y="95"/>
                    </a:cubicBezTo>
                    <a:cubicBezTo>
                      <a:pt x="14" y="94"/>
                      <a:pt x="14" y="94"/>
                      <a:pt x="14" y="94"/>
                    </a:cubicBezTo>
                    <a:cubicBezTo>
                      <a:pt x="17" y="95"/>
                      <a:pt x="19" y="97"/>
                      <a:pt x="21" y="97"/>
                    </a:cubicBezTo>
                    <a:cubicBezTo>
                      <a:pt x="20" y="97"/>
                      <a:pt x="20" y="97"/>
                      <a:pt x="20" y="97"/>
                    </a:cubicBezTo>
                    <a:cubicBezTo>
                      <a:pt x="23" y="98"/>
                      <a:pt x="23" y="98"/>
                      <a:pt x="23" y="98"/>
                    </a:cubicBezTo>
                    <a:cubicBezTo>
                      <a:pt x="21" y="97"/>
                      <a:pt x="23" y="97"/>
                      <a:pt x="22" y="97"/>
                    </a:cubicBezTo>
                    <a:cubicBezTo>
                      <a:pt x="21" y="96"/>
                      <a:pt x="23" y="97"/>
                      <a:pt x="21" y="97"/>
                    </a:cubicBezTo>
                    <a:cubicBezTo>
                      <a:pt x="21" y="97"/>
                      <a:pt x="19" y="95"/>
                      <a:pt x="20" y="95"/>
                    </a:cubicBezTo>
                    <a:cubicBezTo>
                      <a:pt x="23" y="97"/>
                      <a:pt x="23" y="97"/>
                      <a:pt x="23" y="97"/>
                    </a:cubicBezTo>
                    <a:cubicBezTo>
                      <a:pt x="23" y="97"/>
                      <a:pt x="21" y="96"/>
                      <a:pt x="22" y="96"/>
                    </a:cubicBezTo>
                    <a:cubicBezTo>
                      <a:pt x="23" y="96"/>
                      <a:pt x="23" y="96"/>
                      <a:pt x="23" y="96"/>
                    </a:cubicBezTo>
                    <a:cubicBezTo>
                      <a:pt x="23" y="96"/>
                      <a:pt x="24" y="94"/>
                      <a:pt x="20" y="92"/>
                    </a:cubicBezTo>
                    <a:cubicBezTo>
                      <a:pt x="22" y="92"/>
                      <a:pt x="22" y="92"/>
                      <a:pt x="24" y="92"/>
                    </a:cubicBezTo>
                    <a:cubicBezTo>
                      <a:pt x="23" y="92"/>
                      <a:pt x="22" y="91"/>
                      <a:pt x="22" y="91"/>
                    </a:cubicBezTo>
                    <a:cubicBezTo>
                      <a:pt x="24" y="91"/>
                      <a:pt x="24" y="91"/>
                      <a:pt x="24" y="91"/>
                    </a:cubicBezTo>
                    <a:cubicBezTo>
                      <a:pt x="25" y="91"/>
                      <a:pt x="23" y="90"/>
                      <a:pt x="23" y="90"/>
                    </a:cubicBezTo>
                    <a:cubicBezTo>
                      <a:pt x="24" y="90"/>
                      <a:pt x="24" y="90"/>
                      <a:pt x="24" y="90"/>
                    </a:cubicBezTo>
                    <a:cubicBezTo>
                      <a:pt x="25" y="90"/>
                      <a:pt x="23" y="89"/>
                      <a:pt x="23" y="89"/>
                    </a:cubicBezTo>
                    <a:cubicBezTo>
                      <a:pt x="24" y="89"/>
                      <a:pt x="24" y="89"/>
                      <a:pt x="24" y="89"/>
                    </a:cubicBezTo>
                    <a:cubicBezTo>
                      <a:pt x="23" y="89"/>
                      <a:pt x="23" y="89"/>
                      <a:pt x="23" y="89"/>
                    </a:cubicBezTo>
                    <a:cubicBezTo>
                      <a:pt x="22" y="88"/>
                      <a:pt x="23" y="88"/>
                      <a:pt x="25" y="89"/>
                    </a:cubicBezTo>
                    <a:cubicBezTo>
                      <a:pt x="23" y="88"/>
                      <a:pt x="23" y="88"/>
                      <a:pt x="23" y="88"/>
                    </a:cubicBezTo>
                    <a:cubicBezTo>
                      <a:pt x="25" y="88"/>
                      <a:pt x="25" y="88"/>
                      <a:pt x="25" y="86"/>
                    </a:cubicBezTo>
                    <a:cubicBezTo>
                      <a:pt x="24" y="87"/>
                      <a:pt x="23" y="86"/>
                      <a:pt x="22" y="86"/>
                    </a:cubicBezTo>
                    <a:cubicBezTo>
                      <a:pt x="20" y="86"/>
                      <a:pt x="22" y="86"/>
                      <a:pt x="21" y="85"/>
                    </a:cubicBezTo>
                    <a:cubicBezTo>
                      <a:pt x="24" y="86"/>
                      <a:pt x="24" y="86"/>
                      <a:pt x="24" y="86"/>
                    </a:cubicBezTo>
                    <a:cubicBezTo>
                      <a:pt x="27" y="86"/>
                      <a:pt x="25" y="85"/>
                      <a:pt x="25" y="84"/>
                    </a:cubicBezTo>
                    <a:cubicBezTo>
                      <a:pt x="24" y="83"/>
                      <a:pt x="24" y="83"/>
                      <a:pt x="24" y="83"/>
                    </a:cubicBezTo>
                    <a:cubicBezTo>
                      <a:pt x="27" y="83"/>
                      <a:pt x="24" y="82"/>
                      <a:pt x="25" y="82"/>
                    </a:cubicBezTo>
                    <a:cubicBezTo>
                      <a:pt x="24" y="82"/>
                      <a:pt x="22" y="81"/>
                      <a:pt x="22" y="80"/>
                    </a:cubicBezTo>
                    <a:cubicBezTo>
                      <a:pt x="20" y="79"/>
                      <a:pt x="25" y="81"/>
                      <a:pt x="26" y="81"/>
                    </a:cubicBezTo>
                    <a:cubicBezTo>
                      <a:pt x="25" y="80"/>
                      <a:pt x="25" y="80"/>
                      <a:pt x="25" y="80"/>
                    </a:cubicBezTo>
                    <a:cubicBezTo>
                      <a:pt x="25" y="80"/>
                      <a:pt x="25" y="80"/>
                      <a:pt x="25" y="80"/>
                    </a:cubicBezTo>
                    <a:cubicBezTo>
                      <a:pt x="24" y="80"/>
                      <a:pt x="24" y="79"/>
                      <a:pt x="25" y="79"/>
                    </a:cubicBezTo>
                    <a:cubicBezTo>
                      <a:pt x="25" y="79"/>
                      <a:pt x="25" y="79"/>
                      <a:pt x="25" y="79"/>
                    </a:cubicBezTo>
                    <a:cubicBezTo>
                      <a:pt x="25" y="79"/>
                      <a:pt x="26" y="79"/>
                      <a:pt x="26" y="79"/>
                    </a:cubicBezTo>
                    <a:cubicBezTo>
                      <a:pt x="24" y="78"/>
                      <a:pt x="26" y="78"/>
                      <a:pt x="24" y="78"/>
                    </a:cubicBezTo>
                    <a:cubicBezTo>
                      <a:pt x="25" y="78"/>
                      <a:pt x="25" y="78"/>
                      <a:pt x="25" y="78"/>
                    </a:cubicBezTo>
                    <a:cubicBezTo>
                      <a:pt x="23" y="77"/>
                      <a:pt x="23" y="77"/>
                      <a:pt x="23" y="77"/>
                    </a:cubicBezTo>
                    <a:cubicBezTo>
                      <a:pt x="24" y="77"/>
                      <a:pt x="24" y="77"/>
                      <a:pt x="24" y="77"/>
                    </a:cubicBezTo>
                    <a:cubicBezTo>
                      <a:pt x="26" y="78"/>
                      <a:pt x="26" y="78"/>
                      <a:pt x="26" y="78"/>
                    </a:cubicBezTo>
                    <a:cubicBezTo>
                      <a:pt x="27" y="78"/>
                      <a:pt x="25" y="77"/>
                      <a:pt x="24" y="77"/>
                    </a:cubicBezTo>
                    <a:cubicBezTo>
                      <a:pt x="23" y="76"/>
                      <a:pt x="24" y="77"/>
                      <a:pt x="25" y="77"/>
                    </a:cubicBezTo>
                    <a:cubicBezTo>
                      <a:pt x="26" y="77"/>
                      <a:pt x="25" y="77"/>
                      <a:pt x="25" y="77"/>
                    </a:cubicBezTo>
                    <a:cubicBezTo>
                      <a:pt x="26" y="78"/>
                      <a:pt x="25" y="77"/>
                      <a:pt x="26" y="77"/>
                    </a:cubicBezTo>
                    <a:cubicBezTo>
                      <a:pt x="26" y="77"/>
                      <a:pt x="24" y="77"/>
                      <a:pt x="25" y="77"/>
                    </a:cubicBezTo>
                    <a:cubicBezTo>
                      <a:pt x="25" y="76"/>
                      <a:pt x="25" y="76"/>
                      <a:pt x="26" y="76"/>
                    </a:cubicBezTo>
                    <a:cubicBezTo>
                      <a:pt x="26" y="76"/>
                      <a:pt x="26" y="76"/>
                      <a:pt x="25" y="75"/>
                    </a:cubicBezTo>
                    <a:cubicBezTo>
                      <a:pt x="25" y="76"/>
                      <a:pt x="24" y="76"/>
                      <a:pt x="23" y="75"/>
                    </a:cubicBezTo>
                    <a:cubicBezTo>
                      <a:pt x="23" y="75"/>
                      <a:pt x="23" y="75"/>
                      <a:pt x="23" y="75"/>
                    </a:cubicBezTo>
                    <a:cubicBezTo>
                      <a:pt x="24" y="75"/>
                      <a:pt x="24" y="75"/>
                      <a:pt x="24" y="75"/>
                    </a:cubicBezTo>
                    <a:cubicBezTo>
                      <a:pt x="23" y="75"/>
                      <a:pt x="24" y="75"/>
                      <a:pt x="22" y="75"/>
                    </a:cubicBezTo>
                    <a:cubicBezTo>
                      <a:pt x="25" y="75"/>
                      <a:pt x="25" y="75"/>
                      <a:pt x="25" y="75"/>
                    </a:cubicBezTo>
                    <a:cubicBezTo>
                      <a:pt x="23" y="74"/>
                      <a:pt x="23" y="74"/>
                      <a:pt x="23" y="74"/>
                    </a:cubicBezTo>
                    <a:cubicBezTo>
                      <a:pt x="25" y="74"/>
                      <a:pt x="27" y="75"/>
                      <a:pt x="27" y="75"/>
                    </a:cubicBezTo>
                    <a:cubicBezTo>
                      <a:pt x="26" y="74"/>
                      <a:pt x="26" y="74"/>
                      <a:pt x="26" y="74"/>
                    </a:cubicBezTo>
                    <a:cubicBezTo>
                      <a:pt x="26" y="73"/>
                      <a:pt x="26" y="74"/>
                      <a:pt x="27" y="74"/>
                    </a:cubicBezTo>
                    <a:cubicBezTo>
                      <a:pt x="28" y="73"/>
                      <a:pt x="22" y="72"/>
                      <a:pt x="24" y="72"/>
                    </a:cubicBezTo>
                    <a:cubicBezTo>
                      <a:pt x="26" y="72"/>
                      <a:pt x="26" y="72"/>
                      <a:pt x="27" y="72"/>
                    </a:cubicBezTo>
                    <a:cubicBezTo>
                      <a:pt x="27" y="72"/>
                      <a:pt x="26" y="72"/>
                      <a:pt x="26" y="72"/>
                    </a:cubicBezTo>
                    <a:cubicBezTo>
                      <a:pt x="25" y="72"/>
                      <a:pt x="27" y="72"/>
                      <a:pt x="26" y="72"/>
                    </a:cubicBezTo>
                    <a:cubicBezTo>
                      <a:pt x="25" y="72"/>
                      <a:pt x="25" y="72"/>
                      <a:pt x="25" y="72"/>
                    </a:cubicBezTo>
                    <a:cubicBezTo>
                      <a:pt x="29" y="72"/>
                      <a:pt x="26" y="70"/>
                      <a:pt x="28" y="70"/>
                    </a:cubicBezTo>
                    <a:cubicBezTo>
                      <a:pt x="26" y="69"/>
                      <a:pt x="28" y="69"/>
                      <a:pt x="27" y="69"/>
                    </a:cubicBezTo>
                    <a:cubicBezTo>
                      <a:pt x="29" y="70"/>
                      <a:pt x="27" y="68"/>
                      <a:pt x="28" y="69"/>
                    </a:cubicBezTo>
                    <a:cubicBezTo>
                      <a:pt x="26" y="68"/>
                      <a:pt x="26" y="68"/>
                      <a:pt x="26" y="68"/>
                    </a:cubicBezTo>
                    <a:cubicBezTo>
                      <a:pt x="27" y="68"/>
                      <a:pt x="22" y="66"/>
                      <a:pt x="25" y="67"/>
                    </a:cubicBezTo>
                    <a:cubicBezTo>
                      <a:pt x="26" y="67"/>
                      <a:pt x="27" y="67"/>
                      <a:pt x="27" y="68"/>
                    </a:cubicBezTo>
                    <a:cubicBezTo>
                      <a:pt x="30" y="68"/>
                      <a:pt x="25" y="66"/>
                      <a:pt x="29" y="67"/>
                    </a:cubicBezTo>
                    <a:cubicBezTo>
                      <a:pt x="28" y="66"/>
                      <a:pt x="26" y="66"/>
                      <a:pt x="25" y="65"/>
                    </a:cubicBezTo>
                    <a:cubicBezTo>
                      <a:pt x="26" y="65"/>
                      <a:pt x="28" y="65"/>
                      <a:pt x="28" y="65"/>
                    </a:cubicBezTo>
                    <a:cubicBezTo>
                      <a:pt x="28" y="65"/>
                      <a:pt x="27" y="65"/>
                      <a:pt x="28" y="65"/>
                    </a:cubicBezTo>
                    <a:cubicBezTo>
                      <a:pt x="28" y="65"/>
                      <a:pt x="28" y="65"/>
                      <a:pt x="29" y="65"/>
                    </a:cubicBezTo>
                    <a:cubicBezTo>
                      <a:pt x="30" y="65"/>
                      <a:pt x="28" y="64"/>
                      <a:pt x="28" y="64"/>
                    </a:cubicBezTo>
                    <a:cubicBezTo>
                      <a:pt x="30" y="64"/>
                      <a:pt x="29" y="63"/>
                      <a:pt x="30" y="63"/>
                    </a:cubicBezTo>
                    <a:cubicBezTo>
                      <a:pt x="28" y="62"/>
                      <a:pt x="31" y="63"/>
                      <a:pt x="28" y="62"/>
                    </a:cubicBezTo>
                    <a:cubicBezTo>
                      <a:pt x="29" y="62"/>
                      <a:pt x="29" y="62"/>
                      <a:pt x="29" y="62"/>
                    </a:cubicBezTo>
                    <a:cubicBezTo>
                      <a:pt x="28" y="62"/>
                      <a:pt x="26" y="61"/>
                      <a:pt x="26" y="61"/>
                    </a:cubicBezTo>
                    <a:cubicBezTo>
                      <a:pt x="28" y="61"/>
                      <a:pt x="28" y="61"/>
                      <a:pt x="28" y="61"/>
                    </a:cubicBezTo>
                    <a:cubicBezTo>
                      <a:pt x="30" y="62"/>
                      <a:pt x="29" y="61"/>
                      <a:pt x="30" y="61"/>
                    </a:cubicBezTo>
                    <a:cubicBezTo>
                      <a:pt x="28" y="61"/>
                      <a:pt x="30" y="61"/>
                      <a:pt x="28" y="61"/>
                    </a:cubicBezTo>
                    <a:cubicBezTo>
                      <a:pt x="28" y="60"/>
                      <a:pt x="28" y="60"/>
                      <a:pt x="28" y="60"/>
                    </a:cubicBezTo>
                    <a:cubicBezTo>
                      <a:pt x="27" y="60"/>
                      <a:pt x="27" y="60"/>
                      <a:pt x="27" y="59"/>
                    </a:cubicBezTo>
                    <a:cubicBezTo>
                      <a:pt x="27" y="59"/>
                      <a:pt x="29" y="60"/>
                      <a:pt x="29" y="60"/>
                    </a:cubicBezTo>
                    <a:cubicBezTo>
                      <a:pt x="30" y="60"/>
                      <a:pt x="29" y="60"/>
                      <a:pt x="29" y="59"/>
                    </a:cubicBezTo>
                    <a:cubicBezTo>
                      <a:pt x="29" y="59"/>
                      <a:pt x="29" y="59"/>
                      <a:pt x="28"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30" y="59"/>
                    </a:cubicBezTo>
                    <a:cubicBezTo>
                      <a:pt x="31" y="59"/>
                      <a:pt x="31" y="59"/>
                      <a:pt x="31" y="59"/>
                    </a:cubicBezTo>
                    <a:cubicBezTo>
                      <a:pt x="31" y="59"/>
                      <a:pt x="30" y="58"/>
                      <a:pt x="29" y="58"/>
                    </a:cubicBezTo>
                    <a:cubicBezTo>
                      <a:pt x="30" y="58"/>
                      <a:pt x="29" y="56"/>
                      <a:pt x="28" y="56"/>
                    </a:cubicBezTo>
                    <a:cubicBezTo>
                      <a:pt x="28" y="56"/>
                      <a:pt x="30" y="56"/>
                      <a:pt x="29" y="56"/>
                    </a:cubicBezTo>
                    <a:cubicBezTo>
                      <a:pt x="29" y="56"/>
                      <a:pt x="27" y="55"/>
                      <a:pt x="28" y="55"/>
                    </a:cubicBezTo>
                    <a:cubicBezTo>
                      <a:pt x="28" y="55"/>
                      <a:pt x="30" y="55"/>
                      <a:pt x="30" y="55"/>
                    </a:cubicBezTo>
                    <a:cubicBezTo>
                      <a:pt x="30" y="55"/>
                      <a:pt x="28" y="55"/>
                      <a:pt x="28" y="55"/>
                    </a:cubicBezTo>
                    <a:cubicBezTo>
                      <a:pt x="31" y="55"/>
                      <a:pt x="27" y="53"/>
                      <a:pt x="29" y="53"/>
                    </a:cubicBezTo>
                    <a:cubicBezTo>
                      <a:pt x="29" y="53"/>
                      <a:pt x="30" y="53"/>
                      <a:pt x="30" y="53"/>
                    </a:cubicBezTo>
                    <a:cubicBezTo>
                      <a:pt x="30" y="53"/>
                      <a:pt x="29" y="52"/>
                      <a:pt x="27" y="51"/>
                    </a:cubicBezTo>
                    <a:cubicBezTo>
                      <a:pt x="29" y="52"/>
                      <a:pt x="29" y="52"/>
                      <a:pt x="29" y="52"/>
                    </a:cubicBezTo>
                    <a:cubicBezTo>
                      <a:pt x="29" y="51"/>
                      <a:pt x="29" y="51"/>
                      <a:pt x="27" y="50"/>
                    </a:cubicBezTo>
                    <a:cubicBezTo>
                      <a:pt x="27" y="51"/>
                      <a:pt x="28" y="51"/>
                      <a:pt x="28" y="51"/>
                    </a:cubicBezTo>
                    <a:cubicBezTo>
                      <a:pt x="27" y="51"/>
                      <a:pt x="25" y="50"/>
                      <a:pt x="26" y="50"/>
                    </a:cubicBezTo>
                    <a:cubicBezTo>
                      <a:pt x="26" y="50"/>
                      <a:pt x="26" y="50"/>
                      <a:pt x="26" y="50"/>
                    </a:cubicBezTo>
                    <a:cubicBezTo>
                      <a:pt x="26" y="50"/>
                      <a:pt x="25" y="49"/>
                      <a:pt x="25" y="49"/>
                    </a:cubicBezTo>
                    <a:cubicBezTo>
                      <a:pt x="26" y="49"/>
                      <a:pt x="26" y="49"/>
                      <a:pt x="27" y="49"/>
                    </a:cubicBezTo>
                    <a:cubicBezTo>
                      <a:pt x="29" y="50"/>
                      <a:pt x="28" y="49"/>
                      <a:pt x="29" y="49"/>
                    </a:cubicBezTo>
                    <a:cubicBezTo>
                      <a:pt x="27" y="48"/>
                      <a:pt x="27" y="48"/>
                      <a:pt x="27" y="48"/>
                    </a:cubicBezTo>
                    <a:cubicBezTo>
                      <a:pt x="26" y="48"/>
                      <a:pt x="29" y="49"/>
                      <a:pt x="29" y="48"/>
                    </a:cubicBezTo>
                    <a:cubicBezTo>
                      <a:pt x="24" y="47"/>
                      <a:pt x="24" y="47"/>
                      <a:pt x="24" y="47"/>
                    </a:cubicBezTo>
                    <a:cubicBezTo>
                      <a:pt x="24" y="47"/>
                      <a:pt x="26" y="47"/>
                      <a:pt x="27" y="47"/>
                    </a:cubicBezTo>
                    <a:cubicBezTo>
                      <a:pt x="27" y="47"/>
                      <a:pt x="24" y="46"/>
                      <a:pt x="22" y="45"/>
                    </a:cubicBezTo>
                    <a:cubicBezTo>
                      <a:pt x="23" y="45"/>
                      <a:pt x="22" y="44"/>
                      <a:pt x="22" y="44"/>
                    </a:cubicBezTo>
                    <a:cubicBezTo>
                      <a:pt x="23" y="44"/>
                      <a:pt x="22" y="44"/>
                      <a:pt x="23" y="44"/>
                    </a:cubicBezTo>
                    <a:cubicBezTo>
                      <a:pt x="25" y="44"/>
                      <a:pt x="25" y="44"/>
                      <a:pt x="25" y="44"/>
                    </a:cubicBezTo>
                    <a:cubicBezTo>
                      <a:pt x="25" y="45"/>
                      <a:pt x="27" y="45"/>
                      <a:pt x="28" y="45"/>
                    </a:cubicBezTo>
                    <a:cubicBezTo>
                      <a:pt x="27" y="45"/>
                      <a:pt x="28" y="44"/>
                      <a:pt x="29" y="44"/>
                    </a:cubicBezTo>
                    <a:cubicBezTo>
                      <a:pt x="26" y="44"/>
                      <a:pt x="27" y="43"/>
                      <a:pt x="25" y="42"/>
                    </a:cubicBezTo>
                    <a:cubicBezTo>
                      <a:pt x="24" y="42"/>
                      <a:pt x="27" y="43"/>
                      <a:pt x="28" y="43"/>
                    </a:cubicBezTo>
                    <a:cubicBezTo>
                      <a:pt x="27" y="42"/>
                      <a:pt x="27" y="41"/>
                      <a:pt x="27" y="41"/>
                    </a:cubicBezTo>
                    <a:cubicBezTo>
                      <a:pt x="28" y="41"/>
                      <a:pt x="28" y="41"/>
                      <a:pt x="28" y="41"/>
                    </a:cubicBezTo>
                    <a:cubicBezTo>
                      <a:pt x="27" y="40"/>
                      <a:pt x="28" y="40"/>
                      <a:pt x="26" y="39"/>
                    </a:cubicBezTo>
                    <a:cubicBezTo>
                      <a:pt x="27" y="39"/>
                      <a:pt x="27" y="39"/>
                      <a:pt x="27" y="39"/>
                    </a:cubicBezTo>
                    <a:cubicBezTo>
                      <a:pt x="28" y="39"/>
                      <a:pt x="24" y="38"/>
                      <a:pt x="26" y="38"/>
                    </a:cubicBezTo>
                    <a:cubicBezTo>
                      <a:pt x="27" y="39"/>
                      <a:pt x="27" y="39"/>
                      <a:pt x="27" y="39"/>
                    </a:cubicBezTo>
                    <a:cubicBezTo>
                      <a:pt x="26" y="38"/>
                      <a:pt x="28" y="38"/>
                      <a:pt x="26" y="37"/>
                    </a:cubicBezTo>
                    <a:cubicBezTo>
                      <a:pt x="27" y="37"/>
                      <a:pt x="27" y="38"/>
                      <a:pt x="28" y="38"/>
                    </a:cubicBezTo>
                    <a:cubicBezTo>
                      <a:pt x="27" y="37"/>
                      <a:pt x="27" y="37"/>
                      <a:pt x="26" y="36"/>
                    </a:cubicBezTo>
                    <a:cubicBezTo>
                      <a:pt x="28" y="37"/>
                      <a:pt x="28" y="37"/>
                      <a:pt x="28" y="37"/>
                    </a:cubicBezTo>
                    <a:cubicBezTo>
                      <a:pt x="29" y="37"/>
                      <a:pt x="26" y="36"/>
                      <a:pt x="27" y="36"/>
                    </a:cubicBezTo>
                    <a:cubicBezTo>
                      <a:pt x="27" y="36"/>
                      <a:pt x="28" y="36"/>
                      <a:pt x="28" y="36"/>
                    </a:cubicBezTo>
                    <a:cubicBezTo>
                      <a:pt x="27" y="35"/>
                      <a:pt x="27" y="35"/>
                      <a:pt x="27" y="35"/>
                    </a:cubicBezTo>
                    <a:cubicBezTo>
                      <a:pt x="29" y="35"/>
                      <a:pt x="29" y="35"/>
                      <a:pt x="29" y="35"/>
                    </a:cubicBezTo>
                    <a:cubicBezTo>
                      <a:pt x="29" y="33"/>
                      <a:pt x="30" y="31"/>
                      <a:pt x="28" y="29"/>
                    </a:cubicBezTo>
                    <a:cubicBezTo>
                      <a:pt x="31" y="29"/>
                      <a:pt x="30" y="30"/>
                      <a:pt x="31" y="30"/>
                    </a:cubicBezTo>
                    <a:cubicBezTo>
                      <a:pt x="29" y="29"/>
                      <a:pt x="31" y="29"/>
                      <a:pt x="30" y="29"/>
                    </a:cubicBezTo>
                    <a:cubicBezTo>
                      <a:pt x="30" y="29"/>
                      <a:pt x="30" y="29"/>
                      <a:pt x="30" y="29"/>
                    </a:cubicBezTo>
                    <a:cubicBezTo>
                      <a:pt x="30" y="28"/>
                      <a:pt x="31" y="28"/>
                      <a:pt x="31" y="28"/>
                    </a:cubicBezTo>
                    <a:cubicBezTo>
                      <a:pt x="30" y="28"/>
                      <a:pt x="30" y="28"/>
                      <a:pt x="30" y="28"/>
                    </a:cubicBezTo>
                    <a:cubicBezTo>
                      <a:pt x="29" y="27"/>
                      <a:pt x="33" y="28"/>
                      <a:pt x="30" y="27"/>
                    </a:cubicBezTo>
                    <a:cubicBezTo>
                      <a:pt x="32" y="27"/>
                      <a:pt x="32" y="27"/>
                      <a:pt x="32" y="27"/>
                    </a:cubicBezTo>
                    <a:cubicBezTo>
                      <a:pt x="30" y="26"/>
                      <a:pt x="33" y="27"/>
                      <a:pt x="31" y="26"/>
                    </a:cubicBezTo>
                    <a:cubicBezTo>
                      <a:pt x="31" y="26"/>
                      <a:pt x="31" y="26"/>
                      <a:pt x="31" y="26"/>
                    </a:cubicBezTo>
                    <a:cubicBezTo>
                      <a:pt x="33" y="26"/>
                      <a:pt x="29" y="25"/>
                      <a:pt x="31" y="25"/>
                    </a:cubicBezTo>
                    <a:cubicBezTo>
                      <a:pt x="31" y="25"/>
                      <a:pt x="30" y="24"/>
                      <a:pt x="28" y="24"/>
                    </a:cubicBezTo>
                    <a:cubicBezTo>
                      <a:pt x="31" y="24"/>
                      <a:pt x="31" y="24"/>
                      <a:pt x="31" y="24"/>
                    </a:cubicBezTo>
                    <a:cubicBezTo>
                      <a:pt x="30" y="23"/>
                      <a:pt x="31" y="21"/>
                      <a:pt x="29" y="19"/>
                    </a:cubicBezTo>
                    <a:cubicBezTo>
                      <a:pt x="30" y="20"/>
                      <a:pt x="30" y="20"/>
                      <a:pt x="30" y="20"/>
                    </a:cubicBezTo>
                    <a:cubicBezTo>
                      <a:pt x="28" y="18"/>
                      <a:pt x="33" y="19"/>
                      <a:pt x="29" y="17"/>
                    </a:cubicBezTo>
                    <a:cubicBezTo>
                      <a:pt x="27" y="16"/>
                      <a:pt x="27" y="16"/>
                      <a:pt x="27" y="16"/>
                    </a:cubicBezTo>
                    <a:cubicBezTo>
                      <a:pt x="30" y="17"/>
                      <a:pt x="30" y="17"/>
                      <a:pt x="30" y="17"/>
                    </a:cubicBezTo>
                    <a:cubicBezTo>
                      <a:pt x="29" y="16"/>
                      <a:pt x="30" y="16"/>
                      <a:pt x="28" y="15"/>
                    </a:cubicBezTo>
                    <a:cubicBezTo>
                      <a:pt x="30" y="16"/>
                      <a:pt x="30" y="16"/>
                      <a:pt x="30" y="16"/>
                    </a:cubicBezTo>
                    <a:cubicBezTo>
                      <a:pt x="30" y="15"/>
                      <a:pt x="28" y="14"/>
                      <a:pt x="28" y="14"/>
                    </a:cubicBezTo>
                    <a:cubicBezTo>
                      <a:pt x="29" y="14"/>
                      <a:pt x="29" y="14"/>
                      <a:pt x="29" y="14"/>
                    </a:cubicBezTo>
                    <a:cubicBezTo>
                      <a:pt x="33" y="14"/>
                      <a:pt x="36" y="12"/>
                      <a:pt x="32" y="9"/>
                    </a:cubicBezTo>
                    <a:cubicBezTo>
                      <a:pt x="32" y="9"/>
                      <a:pt x="35" y="10"/>
                      <a:pt x="34" y="10"/>
                    </a:cubicBezTo>
                    <a:cubicBezTo>
                      <a:pt x="32" y="7"/>
                      <a:pt x="37" y="7"/>
                      <a:pt x="33" y="4"/>
                    </a:cubicBezTo>
                    <a:cubicBezTo>
                      <a:pt x="32" y="2"/>
                      <a:pt x="26" y="0"/>
                      <a:pt x="26" y="0"/>
                    </a:cubicBezTo>
                    <a:cubicBezTo>
                      <a:pt x="28" y="3"/>
                      <a:pt x="24" y="5"/>
                      <a:pt x="21" y="7"/>
                    </a:cubicBezTo>
                    <a:cubicBezTo>
                      <a:pt x="21" y="8"/>
                      <a:pt x="21" y="9"/>
                      <a:pt x="20" y="10"/>
                    </a:cubicBezTo>
                    <a:cubicBezTo>
                      <a:pt x="20" y="13"/>
                      <a:pt x="14" y="16"/>
                      <a:pt x="15" y="20"/>
                    </a:cubicBezTo>
                    <a:cubicBezTo>
                      <a:pt x="16" y="20"/>
                      <a:pt x="17" y="21"/>
                      <a:pt x="17" y="21"/>
                    </a:cubicBezTo>
                    <a:cubicBezTo>
                      <a:pt x="16" y="21"/>
                      <a:pt x="16" y="21"/>
                      <a:pt x="16" y="21"/>
                    </a:cubicBezTo>
                    <a:cubicBezTo>
                      <a:pt x="18" y="21"/>
                      <a:pt x="18" y="21"/>
                      <a:pt x="18" y="21"/>
                    </a:cubicBezTo>
                    <a:cubicBezTo>
                      <a:pt x="18" y="22"/>
                      <a:pt x="16" y="21"/>
                      <a:pt x="16" y="21"/>
                    </a:cubicBezTo>
                    <a:cubicBezTo>
                      <a:pt x="15" y="22"/>
                      <a:pt x="16" y="24"/>
                      <a:pt x="15" y="25"/>
                    </a:cubicBezTo>
                    <a:cubicBezTo>
                      <a:pt x="17" y="25"/>
                      <a:pt x="15" y="26"/>
                      <a:pt x="17" y="26"/>
                    </a:cubicBezTo>
                    <a:cubicBezTo>
                      <a:pt x="16" y="26"/>
                      <a:pt x="16" y="26"/>
                      <a:pt x="16" y="26"/>
                    </a:cubicBezTo>
                    <a:cubicBezTo>
                      <a:pt x="17" y="27"/>
                      <a:pt x="17" y="27"/>
                      <a:pt x="14" y="28"/>
                    </a:cubicBezTo>
                    <a:cubicBezTo>
                      <a:pt x="12" y="31"/>
                      <a:pt x="12" y="35"/>
                      <a:pt x="11"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6" name="Freeform 116"/>
              <p:cNvSpPr/>
              <p:nvPr/>
            </p:nvSpPr>
            <p:spPr bwMode="auto">
              <a:xfrm>
                <a:off x="3914" y="13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7" name="Freeform 117"/>
              <p:cNvSpPr/>
              <p:nvPr/>
            </p:nvSpPr>
            <p:spPr bwMode="auto">
              <a:xfrm>
                <a:off x="3364" y="24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8" name="Freeform 118"/>
              <p:cNvSpPr/>
              <p:nvPr/>
            </p:nvSpPr>
            <p:spPr bwMode="auto">
              <a:xfrm>
                <a:off x="3920" y="1403"/>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9" name="Freeform 119"/>
              <p:cNvSpPr/>
              <p:nvPr/>
            </p:nvSpPr>
            <p:spPr bwMode="auto">
              <a:xfrm>
                <a:off x="3918" y="1401"/>
                <a:ext cx="4"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2" y="0"/>
                      <a:pt x="2" y="0"/>
                      <a:pt x="2" y="0"/>
                    </a:cubicBezTo>
                    <a:cubicBezTo>
                      <a:pt x="2"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0" name="Freeform 120"/>
              <p:cNvSpPr/>
              <p:nvPr/>
            </p:nvSpPr>
            <p:spPr bwMode="auto">
              <a:xfrm>
                <a:off x="3920" y="1411"/>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1" name="Freeform 121"/>
              <p:cNvSpPr/>
              <p:nvPr/>
            </p:nvSpPr>
            <p:spPr bwMode="auto">
              <a:xfrm>
                <a:off x="3477" y="15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2" name="Freeform 122"/>
              <p:cNvSpPr/>
              <p:nvPr/>
            </p:nvSpPr>
            <p:spPr bwMode="auto">
              <a:xfrm>
                <a:off x="3453" y="1458"/>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3" name="Freeform 123"/>
              <p:cNvSpPr/>
              <p:nvPr/>
            </p:nvSpPr>
            <p:spPr bwMode="auto">
              <a:xfrm>
                <a:off x="3477" y="142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4" name="Freeform 124"/>
              <p:cNvSpPr/>
              <p:nvPr/>
            </p:nvSpPr>
            <p:spPr bwMode="auto">
              <a:xfrm>
                <a:off x="4603" y="18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5" name="Freeform 125"/>
              <p:cNvSpPr/>
              <p:nvPr/>
            </p:nvSpPr>
            <p:spPr bwMode="auto">
              <a:xfrm>
                <a:off x="3540" y="1530"/>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0"/>
                      <a:pt x="0"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6" name="Rectangle 126"/>
              <p:cNvSpPr>
                <a:spLocks noChangeArrowheads="1"/>
              </p:cNvSpPr>
              <p:nvPr/>
            </p:nvSpPr>
            <p:spPr bwMode="auto">
              <a:xfrm>
                <a:off x="3489" y="1441"/>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7" name="Freeform 127"/>
              <p:cNvSpPr/>
              <p:nvPr/>
            </p:nvSpPr>
            <p:spPr bwMode="auto">
              <a:xfrm>
                <a:off x="3375" y="1310"/>
                <a:ext cx="174" cy="269"/>
              </a:xfrm>
              <a:custGeom>
                <a:avLst/>
                <a:gdLst>
                  <a:gd name="T0" fmla="*/ 11 w 82"/>
                  <a:gd name="T1" fmla="*/ 27 h 127"/>
                  <a:gd name="T2" fmla="*/ 20 w 82"/>
                  <a:gd name="T3" fmla="*/ 47 h 127"/>
                  <a:gd name="T4" fmla="*/ 34 w 82"/>
                  <a:gd name="T5" fmla="*/ 60 h 127"/>
                  <a:gd name="T6" fmla="*/ 37 w 82"/>
                  <a:gd name="T7" fmla="*/ 68 h 127"/>
                  <a:gd name="T8" fmla="*/ 43 w 82"/>
                  <a:gd name="T9" fmla="*/ 80 h 127"/>
                  <a:gd name="T10" fmla="*/ 47 w 82"/>
                  <a:gd name="T11" fmla="*/ 89 h 127"/>
                  <a:gd name="T12" fmla="*/ 53 w 82"/>
                  <a:gd name="T13" fmla="*/ 94 h 127"/>
                  <a:gd name="T14" fmla="*/ 60 w 82"/>
                  <a:gd name="T15" fmla="*/ 105 h 127"/>
                  <a:gd name="T16" fmla="*/ 63 w 82"/>
                  <a:gd name="T17" fmla="*/ 111 h 127"/>
                  <a:gd name="T18" fmla="*/ 63 w 82"/>
                  <a:gd name="T19" fmla="*/ 121 h 127"/>
                  <a:gd name="T20" fmla="*/ 65 w 82"/>
                  <a:gd name="T21" fmla="*/ 124 h 127"/>
                  <a:gd name="T22" fmla="*/ 69 w 82"/>
                  <a:gd name="T23" fmla="*/ 126 h 127"/>
                  <a:gd name="T24" fmla="*/ 72 w 82"/>
                  <a:gd name="T25" fmla="*/ 126 h 127"/>
                  <a:gd name="T26" fmla="*/ 73 w 82"/>
                  <a:gd name="T27" fmla="*/ 123 h 127"/>
                  <a:gd name="T28" fmla="*/ 71 w 82"/>
                  <a:gd name="T29" fmla="*/ 118 h 127"/>
                  <a:gd name="T30" fmla="*/ 73 w 82"/>
                  <a:gd name="T31" fmla="*/ 112 h 127"/>
                  <a:gd name="T32" fmla="*/ 80 w 82"/>
                  <a:gd name="T33" fmla="*/ 112 h 127"/>
                  <a:gd name="T34" fmla="*/ 80 w 82"/>
                  <a:gd name="T35" fmla="*/ 109 h 127"/>
                  <a:gd name="T36" fmla="*/ 76 w 82"/>
                  <a:gd name="T37" fmla="*/ 108 h 127"/>
                  <a:gd name="T38" fmla="*/ 78 w 82"/>
                  <a:gd name="T39" fmla="*/ 107 h 127"/>
                  <a:gd name="T40" fmla="*/ 73 w 82"/>
                  <a:gd name="T41" fmla="*/ 105 h 127"/>
                  <a:gd name="T42" fmla="*/ 77 w 82"/>
                  <a:gd name="T43" fmla="*/ 102 h 127"/>
                  <a:gd name="T44" fmla="*/ 78 w 82"/>
                  <a:gd name="T45" fmla="*/ 100 h 127"/>
                  <a:gd name="T46" fmla="*/ 76 w 82"/>
                  <a:gd name="T47" fmla="*/ 100 h 127"/>
                  <a:gd name="T48" fmla="*/ 76 w 82"/>
                  <a:gd name="T49" fmla="*/ 96 h 127"/>
                  <a:gd name="T50" fmla="*/ 71 w 82"/>
                  <a:gd name="T51" fmla="*/ 96 h 127"/>
                  <a:gd name="T52" fmla="*/ 65 w 82"/>
                  <a:gd name="T53" fmla="*/ 95 h 127"/>
                  <a:gd name="T54" fmla="*/ 70 w 82"/>
                  <a:gd name="T55" fmla="*/ 92 h 127"/>
                  <a:gd name="T56" fmla="*/ 68 w 82"/>
                  <a:gd name="T57" fmla="*/ 86 h 127"/>
                  <a:gd name="T58" fmla="*/ 67 w 82"/>
                  <a:gd name="T59" fmla="*/ 84 h 127"/>
                  <a:gd name="T60" fmla="*/ 65 w 82"/>
                  <a:gd name="T61" fmla="*/ 81 h 127"/>
                  <a:gd name="T62" fmla="*/ 62 w 82"/>
                  <a:gd name="T63" fmla="*/ 75 h 127"/>
                  <a:gd name="T64" fmla="*/ 60 w 82"/>
                  <a:gd name="T65" fmla="*/ 73 h 127"/>
                  <a:gd name="T66" fmla="*/ 59 w 82"/>
                  <a:gd name="T67" fmla="*/ 72 h 127"/>
                  <a:gd name="T68" fmla="*/ 57 w 82"/>
                  <a:gd name="T69" fmla="*/ 71 h 127"/>
                  <a:gd name="T70" fmla="*/ 58 w 82"/>
                  <a:gd name="T71" fmla="*/ 68 h 127"/>
                  <a:gd name="T72" fmla="*/ 55 w 82"/>
                  <a:gd name="T73" fmla="*/ 67 h 127"/>
                  <a:gd name="T74" fmla="*/ 54 w 82"/>
                  <a:gd name="T75" fmla="*/ 62 h 127"/>
                  <a:gd name="T76" fmla="*/ 51 w 82"/>
                  <a:gd name="T77" fmla="*/ 58 h 127"/>
                  <a:gd name="T78" fmla="*/ 51 w 82"/>
                  <a:gd name="T79" fmla="*/ 54 h 127"/>
                  <a:gd name="T80" fmla="*/ 48 w 82"/>
                  <a:gd name="T81" fmla="*/ 53 h 127"/>
                  <a:gd name="T82" fmla="*/ 49 w 82"/>
                  <a:gd name="T83" fmla="*/ 53 h 127"/>
                  <a:gd name="T84" fmla="*/ 45 w 82"/>
                  <a:gd name="T85" fmla="*/ 50 h 127"/>
                  <a:gd name="T86" fmla="*/ 43 w 82"/>
                  <a:gd name="T87" fmla="*/ 46 h 127"/>
                  <a:gd name="T88" fmla="*/ 41 w 82"/>
                  <a:gd name="T89" fmla="*/ 44 h 127"/>
                  <a:gd name="T90" fmla="*/ 32 w 82"/>
                  <a:gd name="T91" fmla="*/ 44 h 127"/>
                  <a:gd name="T92" fmla="*/ 35 w 82"/>
                  <a:gd name="T93" fmla="*/ 39 h 127"/>
                  <a:gd name="T94" fmla="*/ 31 w 82"/>
                  <a:gd name="T95" fmla="*/ 36 h 127"/>
                  <a:gd name="T96" fmla="*/ 30 w 82"/>
                  <a:gd name="T97" fmla="*/ 32 h 127"/>
                  <a:gd name="T98" fmla="*/ 26 w 82"/>
                  <a:gd name="T99" fmla="*/ 24 h 127"/>
                  <a:gd name="T100" fmla="*/ 25 w 82"/>
                  <a:gd name="T101" fmla="*/ 21 h 127"/>
                  <a:gd name="T102" fmla="*/ 15 w 82"/>
                  <a:gd name="T103" fmla="*/ 15 h 127"/>
                  <a:gd name="T104" fmla="*/ 13 w 82"/>
                  <a:gd name="T105" fmla="*/ 1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127">
                    <a:moveTo>
                      <a:pt x="1" y="12"/>
                    </a:moveTo>
                    <a:cubicBezTo>
                      <a:pt x="2" y="13"/>
                      <a:pt x="4" y="14"/>
                      <a:pt x="3" y="15"/>
                    </a:cubicBezTo>
                    <a:cubicBezTo>
                      <a:pt x="6" y="19"/>
                      <a:pt x="4" y="25"/>
                      <a:pt x="8" y="28"/>
                    </a:cubicBezTo>
                    <a:cubicBezTo>
                      <a:pt x="9" y="27"/>
                      <a:pt x="10" y="27"/>
                      <a:pt x="10" y="27"/>
                    </a:cubicBezTo>
                    <a:cubicBezTo>
                      <a:pt x="10" y="27"/>
                      <a:pt x="10" y="27"/>
                      <a:pt x="10" y="27"/>
                    </a:cubicBezTo>
                    <a:cubicBezTo>
                      <a:pt x="11" y="27"/>
                      <a:pt x="11" y="27"/>
                      <a:pt x="11" y="27"/>
                    </a:cubicBezTo>
                    <a:cubicBezTo>
                      <a:pt x="11" y="27"/>
                      <a:pt x="10" y="28"/>
                      <a:pt x="9" y="28"/>
                    </a:cubicBezTo>
                    <a:cubicBezTo>
                      <a:pt x="10" y="29"/>
                      <a:pt x="12" y="30"/>
                      <a:pt x="12" y="32"/>
                    </a:cubicBezTo>
                    <a:cubicBezTo>
                      <a:pt x="14" y="31"/>
                      <a:pt x="13" y="33"/>
                      <a:pt x="15" y="32"/>
                    </a:cubicBezTo>
                    <a:cubicBezTo>
                      <a:pt x="14" y="32"/>
                      <a:pt x="14" y="32"/>
                      <a:pt x="14" y="32"/>
                    </a:cubicBezTo>
                    <a:cubicBezTo>
                      <a:pt x="15" y="33"/>
                      <a:pt x="15" y="33"/>
                      <a:pt x="13" y="35"/>
                    </a:cubicBezTo>
                    <a:cubicBezTo>
                      <a:pt x="14" y="40"/>
                      <a:pt x="18" y="43"/>
                      <a:pt x="20" y="47"/>
                    </a:cubicBezTo>
                    <a:cubicBezTo>
                      <a:pt x="22" y="50"/>
                      <a:pt x="26" y="53"/>
                      <a:pt x="29" y="57"/>
                    </a:cubicBezTo>
                    <a:cubicBezTo>
                      <a:pt x="32" y="56"/>
                      <a:pt x="31" y="57"/>
                      <a:pt x="34" y="56"/>
                    </a:cubicBezTo>
                    <a:cubicBezTo>
                      <a:pt x="33" y="57"/>
                      <a:pt x="33" y="57"/>
                      <a:pt x="33" y="57"/>
                    </a:cubicBezTo>
                    <a:cubicBezTo>
                      <a:pt x="35" y="57"/>
                      <a:pt x="34" y="58"/>
                      <a:pt x="33" y="59"/>
                    </a:cubicBezTo>
                    <a:cubicBezTo>
                      <a:pt x="34" y="59"/>
                      <a:pt x="33" y="59"/>
                      <a:pt x="35" y="58"/>
                    </a:cubicBezTo>
                    <a:cubicBezTo>
                      <a:pt x="37" y="58"/>
                      <a:pt x="33" y="60"/>
                      <a:pt x="34" y="60"/>
                    </a:cubicBezTo>
                    <a:cubicBezTo>
                      <a:pt x="33" y="60"/>
                      <a:pt x="35" y="59"/>
                      <a:pt x="35" y="60"/>
                    </a:cubicBezTo>
                    <a:cubicBezTo>
                      <a:pt x="37" y="60"/>
                      <a:pt x="33" y="60"/>
                      <a:pt x="32" y="62"/>
                    </a:cubicBezTo>
                    <a:cubicBezTo>
                      <a:pt x="34" y="64"/>
                      <a:pt x="37" y="65"/>
                      <a:pt x="37" y="67"/>
                    </a:cubicBezTo>
                    <a:cubicBezTo>
                      <a:pt x="37" y="67"/>
                      <a:pt x="38" y="66"/>
                      <a:pt x="38" y="66"/>
                    </a:cubicBezTo>
                    <a:cubicBezTo>
                      <a:pt x="35" y="68"/>
                      <a:pt x="39" y="66"/>
                      <a:pt x="38" y="67"/>
                    </a:cubicBezTo>
                    <a:cubicBezTo>
                      <a:pt x="37" y="68"/>
                      <a:pt x="37" y="68"/>
                      <a:pt x="37" y="68"/>
                    </a:cubicBezTo>
                    <a:cubicBezTo>
                      <a:pt x="36" y="69"/>
                      <a:pt x="39" y="69"/>
                      <a:pt x="38" y="70"/>
                    </a:cubicBezTo>
                    <a:cubicBezTo>
                      <a:pt x="39" y="70"/>
                      <a:pt x="37" y="72"/>
                      <a:pt x="39" y="72"/>
                    </a:cubicBezTo>
                    <a:cubicBezTo>
                      <a:pt x="38" y="72"/>
                      <a:pt x="38" y="73"/>
                      <a:pt x="38" y="73"/>
                    </a:cubicBezTo>
                    <a:cubicBezTo>
                      <a:pt x="41" y="72"/>
                      <a:pt x="37" y="75"/>
                      <a:pt x="40" y="74"/>
                    </a:cubicBezTo>
                    <a:cubicBezTo>
                      <a:pt x="39" y="75"/>
                      <a:pt x="39" y="75"/>
                      <a:pt x="39" y="75"/>
                    </a:cubicBezTo>
                    <a:cubicBezTo>
                      <a:pt x="41" y="76"/>
                      <a:pt x="41" y="79"/>
                      <a:pt x="43" y="80"/>
                    </a:cubicBezTo>
                    <a:cubicBezTo>
                      <a:pt x="44" y="81"/>
                      <a:pt x="42" y="84"/>
                      <a:pt x="44" y="84"/>
                    </a:cubicBezTo>
                    <a:cubicBezTo>
                      <a:pt x="46" y="84"/>
                      <a:pt x="46" y="84"/>
                      <a:pt x="46" y="84"/>
                    </a:cubicBezTo>
                    <a:cubicBezTo>
                      <a:pt x="46" y="84"/>
                      <a:pt x="45" y="84"/>
                      <a:pt x="44" y="84"/>
                    </a:cubicBezTo>
                    <a:cubicBezTo>
                      <a:pt x="46" y="84"/>
                      <a:pt x="45" y="86"/>
                      <a:pt x="45" y="87"/>
                    </a:cubicBezTo>
                    <a:cubicBezTo>
                      <a:pt x="46" y="87"/>
                      <a:pt x="46" y="87"/>
                      <a:pt x="47" y="86"/>
                    </a:cubicBezTo>
                    <a:cubicBezTo>
                      <a:pt x="45" y="88"/>
                      <a:pt x="48" y="88"/>
                      <a:pt x="47" y="89"/>
                    </a:cubicBezTo>
                    <a:cubicBezTo>
                      <a:pt x="50" y="88"/>
                      <a:pt x="49" y="89"/>
                      <a:pt x="50" y="89"/>
                    </a:cubicBezTo>
                    <a:cubicBezTo>
                      <a:pt x="50" y="89"/>
                      <a:pt x="49" y="90"/>
                      <a:pt x="48" y="90"/>
                    </a:cubicBezTo>
                    <a:cubicBezTo>
                      <a:pt x="49" y="91"/>
                      <a:pt x="49" y="91"/>
                      <a:pt x="49" y="92"/>
                    </a:cubicBezTo>
                    <a:cubicBezTo>
                      <a:pt x="49" y="92"/>
                      <a:pt x="51" y="92"/>
                      <a:pt x="51" y="92"/>
                    </a:cubicBezTo>
                    <a:cubicBezTo>
                      <a:pt x="49" y="93"/>
                      <a:pt x="51" y="93"/>
                      <a:pt x="50" y="94"/>
                    </a:cubicBezTo>
                    <a:cubicBezTo>
                      <a:pt x="52" y="93"/>
                      <a:pt x="54" y="93"/>
                      <a:pt x="53" y="94"/>
                    </a:cubicBezTo>
                    <a:cubicBezTo>
                      <a:pt x="51" y="95"/>
                      <a:pt x="51" y="95"/>
                      <a:pt x="51" y="95"/>
                    </a:cubicBezTo>
                    <a:cubicBezTo>
                      <a:pt x="53" y="95"/>
                      <a:pt x="51" y="98"/>
                      <a:pt x="55" y="99"/>
                    </a:cubicBezTo>
                    <a:cubicBezTo>
                      <a:pt x="53" y="99"/>
                      <a:pt x="53" y="99"/>
                      <a:pt x="53" y="99"/>
                    </a:cubicBezTo>
                    <a:cubicBezTo>
                      <a:pt x="56" y="100"/>
                      <a:pt x="54" y="103"/>
                      <a:pt x="58" y="103"/>
                    </a:cubicBezTo>
                    <a:cubicBezTo>
                      <a:pt x="57" y="104"/>
                      <a:pt x="56" y="105"/>
                      <a:pt x="57" y="105"/>
                    </a:cubicBezTo>
                    <a:cubicBezTo>
                      <a:pt x="58" y="105"/>
                      <a:pt x="58" y="106"/>
                      <a:pt x="60" y="105"/>
                    </a:cubicBezTo>
                    <a:cubicBezTo>
                      <a:pt x="61" y="106"/>
                      <a:pt x="59" y="106"/>
                      <a:pt x="59" y="106"/>
                    </a:cubicBezTo>
                    <a:cubicBezTo>
                      <a:pt x="59" y="107"/>
                      <a:pt x="57" y="108"/>
                      <a:pt x="59" y="108"/>
                    </a:cubicBezTo>
                    <a:cubicBezTo>
                      <a:pt x="58" y="109"/>
                      <a:pt x="58" y="109"/>
                      <a:pt x="58" y="109"/>
                    </a:cubicBezTo>
                    <a:cubicBezTo>
                      <a:pt x="59" y="109"/>
                      <a:pt x="61" y="109"/>
                      <a:pt x="60" y="110"/>
                    </a:cubicBezTo>
                    <a:cubicBezTo>
                      <a:pt x="61" y="110"/>
                      <a:pt x="62" y="111"/>
                      <a:pt x="64" y="110"/>
                    </a:cubicBezTo>
                    <a:cubicBezTo>
                      <a:pt x="64" y="110"/>
                      <a:pt x="61" y="111"/>
                      <a:pt x="63" y="111"/>
                    </a:cubicBezTo>
                    <a:cubicBezTo>
                      <a:pt x="61" y="111"/>
                      <a:pt x="61" y="111"/>
                      <a:pt x="61" y="111"/>
                    </a:cubicBezTo>
                    <a:cubicBezTo>
                      <a:pt x="61" y="113"/>
                      <a:pt x="62" y="114"/>
                      <a:pt x="63" y="115"/>
                    </a:cubicBezTo>
                    <a:cubicBezTo>
                      <a:pt x="61" y="116"/>
                      <a:pt x="64" y="116"/>
                      <a:pt x="62" y="117"/>
                    </a:cubicBezTo>
                    <a:cubicBezTo>
                      <a:pt x="64" y="118"/>
                      <a:pt x="62" y="119"/>
                      <a:pt x="65" y="119"/>
                    </a:cubicBezTo>
                    <a:cubicBezTo>
                      <a:pt x="64" y="119"/>
                      <a:pt x="64" y="119"/>
                      <a:pt x="64" y="119"/>
                    </a:cubicBezTo>
                    <a:cubicBezTo>
                      <a:pt x="64" y="120"/>
                      <a:pt x="64" y="121"/>
                      <a:pt x="63" y="121"/>
                    </a:cubicBezTo>
                    <a:cubicBezTo>
                      <a:pt x="63" y="122"/>
                      <a:pt x="65" y="122"/>
                      <a:pt x="66" y="122"/>
                    </a:cubicBezTo>
                    <a:cubicBezTo>
                      <a:pt x="64" y="122"/>
                      <a:pt x="64" y="122"/>
                      <a:pt x="64" y="122"/>
                    </a:cubicBezTo>
                    <a:cubicBezTo>
                      <a:pt x="65" y="123"/>
                      <a:pt x="67" y="123"/>
                      <a:pt x="69" y="123"/>
                    </a:cubicBezTo>
                    <a:cubicBezTo>
                      <a:pt x="68" y="123"/>
                      <a:pt x="69" y="123"/>
                      <a:pt x="68" y="124"/>
                    </a:cubicBezTo>
                    <a:cubicBezTo>
                      <a:pt x="67" y="123"/>
                      <a:pt x="66" y="123"/>
                      <a:pt x="64" y="123"/>
                    </a:cubicBezTo>
                    <a:cubicBezTo>
                      <a:pt x="63" y="123"/>
                      <a:pt x="67" y="124"/>
                      <a:pt x="65" y="124"/>
                    </a:cubicBezTo>
                    <a:cubicBezTo>
                      <a:pt x="64" y="125"/>
                      <a:pt x="65" y="125"/>
                      <a:pt x="67" y="125"/>
                    </a:cubicBezTo>
                    <a:cubicBezTo>
                      <a:pt x="66" y="125"/>
                      <a:pt x="66" y="125"/>
                      <a:pt x="65" y="125"/>
                    </a:cubicBezTo>
                    <a:cubicBezTo>
                      <a:pt x="65" y="126"/>
                      <a:pt x="65" y="126"/>
                      <a:pt x="66" y="126"/>
                    </a:cubicBezTo>
                    <a:cubicBezTo>
                      <a:pt x="66" y="126"/>
                      <a:pt x="66" y="126"/>
                      <a:pt x="66" y="126"/>
                    </a:cubicBezTo>
                    <a:cubicBezTo>
                      <a:pt x="67" y="126"/>
                      <a:pt x="67" y="126"/>
                      <a:pt x="69" y="126"/>
                    </a:cubicBezTo>
                    <a:cubicBezTo>
                      <a:pt x="69" y="126"/>
                      <a:pt x="68" y="126"/>
                      <a:pt x="69" y="126"/>
                    </a:cubicBezTo>
                    <a:cubicBezTo>
                      <a:pt x="70" y="126"/>
                      <a:pt x="71" y="126"/>
                      <a:pt x="69" y="126"/>
                    </a:cubicBezTo>
                    <a:cubicBezTo>
                      <a:pt x="68" y="127"/>
                      <a:pt x="67" y="126"/>
                      <a:pt x="66" y="126"/>
                    </a:cubicBezTo>
                    <a:cubicBezTo>
                      <a:pt x="70" y="127"/>
                      <a:pt x="70" y="127"/>
                      <a:pt x="70" y="127"/>
                    </a:cubicBezTo>
                    <a:cubicBezTo>
                      <a:pt x="69" y="127"/>
                      <a:pt x="69" y="127"/>
                      <a:pt x="71" y="127"/>
                    </a:cubicBezTo>
                    <a:cubicBezTo>
                      <a:pt x="70" y="126"/>
                      <a:pt x="70" y="126"/>
                      <a:pt x="70" y="126"/>
                    </a:cubicBezTo>
                    <a:cubicBezTo>
                      <a:pt x="72" y="126"/>
                      <a:pt x="72" y="126"/>
                      <a:pt x="72" y="126"/>
                    </a:cubicBezTo>
                    <a:cubicBezTo>
                      <a:pt x="71" y="126"/>
                      <a:pt x="72" y="125"/>
                      <a:pt x="71" y="125"/>
                    </a:cubicBezTo>
                    <a:cubicBezTo>
                      <a:pt x="70" y="125"/>
                      <a:pt x="70" y="125"/>
                      <a:pt x="70" y="125"/>
                    </a:cubicBezTo>
                    <a:cubicBezTo>
                      <a:pt x="69" y="125"/>
                      <a:pt x="67" y="124"/>
                      <a:pt x="69" y="124"/>
                    </a:cubicBezTo>
                    <a:cubicBezTo>
                      <a:pt x="71" y="124"/>
                      <a:pt x="71" y="124"/>
                      <a:pt x="71" y="124"/>
                    </a:cubicBezTo>
                    <a:cubicBezTo>
                      <a:pt x="71" y="124"/>
                      <a:pt x="70" y="124"/>
                      <a:pt x="71" y="123"/>
                    </a:cubicBezTo>
                    <a:cubicBezTo>
                      <a:pt x="73" y="123"/>
                      <a:pt x="73" y="123"/>
                      <a:pt x="73" y="123"/>
                    </a:cubicBezTo>
                    <a:cubicBezTo>
                      <a:pt x="70" y="124"/>
                      <a:pt x="72" y="122"/>
                      <a:pt x="71" y="122"/>
                    </a:cubicBezTo>
                    <a:cubicBezTo>
                      <a:pt x="72" y="122"/>
                      <a:pt x="72" y="122"/>
                      <a:pt x="72" y="122"/>
                    </a:cubicBezTo>
                    <a:cubicBezTo>
                      <a:pt x="73" y="122"/>
                      <a:pt x="70" y="123"/>
                      <a:pt x="70" y="122"/>
                    </a:cubicBezTo>
                    <a:cubicBezTo>
                      <a:pt x="71" y="122"/>
                      <a:pt x="73" y="122"/>
                      <a:pt x="74" y="121"/>
                    </a:cubicBezTo>
                    <a:cubicBezTo>
                      <a:pt x="74" y="121"/>
                      <a:pt x="72" y="120"/>
                      <a:pt x="74" y="119"/>
                    </a:cubicBezTo>
                    <a:cubicBezTo>
                      <a:pt x="73" y="118"/>
                      <a:pt x="72" y="118"/>
                      <a:pt x="71" y="118"/>
                    </a:cubicBezTo>
                    <a:cubicBezTo>
                      <a:pt x="71" y="117"/>
                      <a:pt x="74" y="117"/>
                      <a:pt x="73" y="117"/>
                    </a:cubicBezTo>
                    <a:cubicBezTo>
                      <a:pt x="74" y="117"/>
                      <a:pt x="75" y="117"/>
                      <a:pt x="75" y="116"/>
                    </a:cubicBezTo>
                    <a:cubicBezTo>
                      <a:pt x="74" y="116"/>
                      <a:pt x="75" y="115"/>
                      <a:pt x="73" y="116"/>
                    </a:cubicBezTo>
                    <a:cubicBezTo>
                      <a:pt x="74" y="115"/>
                      <a:pt x="74" y="114"/>
                      <a:pt x="73" y="114"/>
                    </a:cubicBezTo>
                    <a:cubicBezTo>
                      <a:pt x="73" y="114"/>
                      <a:pt x="75" y="114"/>
                      <a:pt x="76" y="113"/>
                    </a:cubicBezTo>
                    <a:cubicBezTo>
                      <a:pt x="74" y="113"/>
                      <a:pt x="73" y="113"/>
                      <a:pt x="73" y="112"/>
                    </a:cubicBezTo>
                    <a:cubicBezTo>
                      <a:pt x="72" y="112"/>
                      <a:pt x="72" y="113"/>
                      <a:pt x="70" y="113"/>
                    </a:cubicBezTo>
                    <a:cubicBezTo>
                      <a:pt x="70" y="113"/>
                      <a:pt x="69" y="113"/>
                      <a:pt x="69" y="113"/>
                    </a:cubicBezTo>
                    <a:cubicBezTo>
                      <a:pt x="71" y="112"/>
                      <a:pt x="74" y="112"/>
                      <a:pt x="74" y="111"/>
                    </a:cubicBezTo>
                    <a:cubicBezTo>
                      <a:pt x="77" y="111"/>
                      <a:pt x="73" y="112"/>
                      <a:pt x="76" y="111"/>
                    </a:cubicBezTo>
                    <a:cubicBezTo>
                      <a:pt x="78" y="111"/>
                      <a:pt x="79" y="112"/>
                      <a:pt x="77" y="113"/>
                    </a:cubicBezTo>
                    <a:cubicBezTo>
                      <a:pt x="80" y="113"/>
                      <a:pt x="78" y="112"/>
                      <a:pt x="80" y="112"/>
                    </a:cubicBezTo>
                    <a:cubicBezTo>
                      <a:pt x="80" y="111"/>
                      <a:pt x="78" y="111"/>
                      <a:pt x="78" y="111"/>
                    </a:cubicBezTo>
                    <a:cubicBezTo>
                      <a:pt x="77" y="111"/>
                      <a:pt x="77" y="111"/>
                      <a:pt x="76" y="111"/>
                    </a:cubicBezTo>
                    <a:cubicBezTo>
                      <a:pt x="73" y="111"/>
                      <a:pt x="77" y="110"/>
                      <a:pt x="77" y="110"/>
                    </a:cubicBezTo>
                    <a:cubicBezTo>
                      <a:pt x="78" y="110"/>
                      <a:pt x="78" y="110"/>
                      <a:pt x="78" y="110"/>
                    </a:cubicBezTo>
                    <a:cubicBezTo>
                      <a:pt x="79" y="109"/>
                      <a:pt x="77" y="110"/>
                      <a:pt x="77" y="109"/>
                    </a:cubicBezTo>
                    <a:cubicBezTo>
                      <a:pt x="80" y="108"/>
                      <a:pt x="78" y="110"/>
                      <a:pt x="80" y="109"/>
                    </a:cubicBezTo>
                    <a:cubicBezTo>
                      <a:pt x="82" y="109"/>
                      <a:pt x="82" y="109"/>
                      <a:pt x="82" y="109"/>
                    </a:cubicBezTo>
                    <a:cubicBezTo>
                      <a:pt x="82" y="108"/>
                      <a:pt x="79" y="109"/>
                      <a:pt x="80" y="108"/>
                    </a:cubicBezTo>
                    <a:cubicBezTo>
                      <a:pt x="81" y="108"/>
                      <a:pt x="81" y="108"/>
                      <a:pt x="81" y="108"/>
                    </a:cubicBezTo>
                    <a:cubicBezTo>
                      <a:pt x="80" y="108"/>
                      <a:pt x="80" y="108"/>
                      <a:pt x="80" y="108"/>
                    </a:cubicBezTo>
                    <a:cubicBezTo>
                      <a:pt x="79" y="108"/>
                      <a:pt x="77" y="108"/>
                      <a:pt x="77" y="109"/>
                    </a:cubicBezTo>
                    <a:cubicBezTo>
                      <a:pt x="74" y="109"/>
                      <a:pt x="77" y="109"/>
                      <a:pt x="76" y="108"/>
                    </a:cubicBezTo>
                    <a:cubicBezTo>
                      <a:pt x="74" y="108"/>
                      <a:pt x="76" y="108"/>
                      <a:pt x="75" y="109"/>
                    </a:cubicBezTo>
                    <a:cubicBezTo>
                      <a:pt x="73" y="109"/>
                      <a:pt x="73" y="109"/>
                      <a:pt x="73" y="108"/>
                    </a:cubicBezTo>
                    <a:cubicBezTo>
                      <a:pt x="72" y="108"/>
                      <a:pt x="74" y="108"/>
                      <a:pt x="75" y="107"/>
                    </a:cubicBezTo>
                    <a:cubicBezTo>
                      <a:pt x="76" y="107"/>
                      <a:pt x="76" y="108"/>
                      <a:pt x="75" y="108"/>
                    </a:cubicBezTo>
                    <a:cubicBezTo>
                      <a:pt x="77" y="108"/>
                      <a:pt x="79" y="107"/>
                      <a:pt x="80" y="107"/>
                    </a:cubicBezTo>
                    <a:cubicBezTo>
                      <a:pt x="81" y="106"/>
                      <a:pt x="79" y="107"/>
                      <a:pt x="78" y="107"/>
                    </a:cubicBezTo>
                    <a:cubicBezTo>
                      <a:pt x="78" y="107"/>
                      <a:pt x="76" y="107"/>
                      <a:pt x="76" y="107"/>
                    </a:cubicBezTo>
                    <a:cubicBezTo>
                      <a:pt x="71" y="107"/>
                      <a:pt x="79" y="106"/>
                      <a:pt x="78" y="105"/>
                    </a:cubicBezTo>
                    <a:cubicBezTo>
                      <a:pt x="75" y="106"/>
                      <a:pt x="74" y="105"/>
                      <a:pt x="70" y="107"/>
                    </a:cubicBezTo>
                    <a:cubicBezTo>
                      <a:pt x="70" y="107"/>
                      <a:pt x="69" y="107"/>
                      <a:pt x="69" y="106"/>
                    </a:cubicBezTo>
                    <a:cubicBezTo>
                      <a:pt x="71" y="106"/>
                      <a:pt x="71" y="106"/>
                      <a:pt x="73" y="105"/>
                    </a:cubicBezTo>
                    <a:cubicBezTo>
                      <a:pt x="73" y="105"/>
                      <a:pt x="73" y="105"/>
                      <a:pt x="73" y="105"/>
                    </a:cubicBezTo>
                    <a:cubicBezTo>
                      <a:pt x="75" y="105"/>
                      <a:pt x="75" y="105"/>
                      <a:pt x="75" y="105"/>
                    </a:cubicBezTo>
                    <a:cubicBezTo>
                      <a:pt x="79" y="103"/>
                      <a:pt x="79" y="103"/>
                      <a:pt x="79" y="103"/>
                    </a:cubicBezTo>
                    <a:cubicBezTo>
                      <a:pt x="78" y="103"/>
                      <a:pt x="77" y="104"/>
                      <a:pt x="76" y="103"/>
                    </a:cubicBezTo>
                    <a:cubicBezTo>
                      <a:pt x="77" y="103"/>
                      <a:pt x="78" y="103"/>
                      <a:pt x="78" y="102"/>
                    </a:cubicBezTo>
                    <a:cubicBezTo>
                      <a:pt x="77" y="103"/>
                      <a:pt x="75" y="103"/>
                      <a:pt x="75" y="103"/>
                    </a:cubicBezTo>
                    <a:cubicBezTo>
                      <a:pt x="74" y="103"/>
                      <a:pt x="76" y="102"/>
                      <a:pt x="77" y="102"/>
                    </a:cubicBezTo>
                    <a:cubicBezTo>
                      <a:pt x="79" y="102"/>
                      <a:pt x="79" y="102"/>
                      <a:pt x="79" y="102"/>
                    </a:cubicBezTo>
                    <a:cubicBezTo>
                      <a:pt x="77" y="102"/>
                      <a:pt x="79" y="101"/>
                      <a:pt x="79" y="101"/>
                    </a:cubicBezTo>
                    <a:cubicBezTo>
                      <a:pt x="77" y="101"/>
                      <a:pt x="76" y="102"/>
                      <a:pt x="74" y="102"/>
                    </a:cubicBezTo>
                    <a:cubicBezTo>
                      <a:pt x="74" y="102"/>
                      <a:pt x="75" y="101"/>
                      <a:pt x="75" y="101"/>
                    </a:cubicBezTo>
                    <a:cubicBezTo>
                      <a:pt x="76" y="101"/>
                      <a:pt x="76" y="101"/>
                      <a:pt x="76" y="101"/>
                    </a:cubicBezTo>
                    <a:cubicBezTo>
                      <a:pt x="76" y="101"/>
                      <a:pt x="79" y="100"/>
                      <a:pt x="78" y="100"/>
                    </a:cubicBezTo>
                    <a:cubicBezTo>
                      <a:pt x="77" y="100"/>
                      <a:pt x="77" y="100"/>
                      <a:pt x="77" y="100"/>
                    </a:cubicBezTo>
                    <a:cubicBezTo>
                      <a:pt x="77" y="100"/>
                      <a:pt x="78" y="100"/>
                      <a:pt x="78" y="100"/>
                    </a:cubicBezTo>
                    <a:cubicBezTo>
                      <a:pt x="77" y="100"/>
                      <a:pt x="77" y="99"/>
                      <a:pt x="77" y="99"/>
                    </a:cubicBezTo>
                    <a:cubicBezTo>
                      <a:pt x="78" y="99"/>
                      <a:pt x="78" y="99"/>
                      <a:pt x="78" y="99"/>
                    </a:cubicBezTo>
                    <a:cubicBezTo>
                      <a:pt x="77" y="99"/>
                      <a:pt x="75" y="99"/>
                      <a:pt x="76" y="99"/>
                    </a:cubicBezTo>
                    <a:cubicBezTo>
                      <a:pt x="74" y="100"/>
                      <a:pt x="77" y="99"/>
                      <a:pt x="76" y="100"/>
                    </a:cubicBezTo>
                    <a:cubicBezTo>
                      <a:pt x="74" y="100"/>
                      <a:pt x="74" y="100"/>
                      <a:pt x="73" y="100"/>
                    </a:cubicBezTo>
                    <a:cubicBezTo>
                      <a:pt x="76" y="99"/>
                      <a:pt x="73" y="99"/>
                      <a:pt x="73" y="99"/>
                    </a:cubicBezTo>
                    <a:cubicBezTo>
                      <a:pt x="74" y="98"/>
                      <a:pt x="75" y="98"/>
                      <a:pt x="75" y="98"/>
                    </a:cubicBezTo>
                    <a:cubicBezTo>
                      <a:pt x="73" y="98"/>
                      <a:pt x="73" y="98"/>
                      <a:pt x="73" y="98"/>
                    </a:cubicBezTo>
                    <a:cubicBezTo>
                      <a:pt x="77" y="97"/>
                      <a:pt x="73" y="98"/>
                      <a:pt x="73" y="97"/>
                    </a:cubicBezTo>
                    <a:cubicBezTo>
                      <a:pt x="75" y="97"/>
                      <a:pt x="76" y="96"/>
                      <a:pt x="76" y="96"/>
                    </a:cubicBezTo>
                    <a:cubicBezTo>
                      <a:pt x="74" y="97"/>
                      <a:pt x="73" y="97"/>
                      <a:pt x="71" y="97"/>
                    </a:cubicBezTo>
                    <a:cubicBezTo>
                      <a:pt x="72" y="96"/>
                      <a:pt x="75" y="96"/>
                      <a:pt x="76" y="96"/>
                    </a:cubicBezTo>
                    <a:cubicBezTo>
                      <a:pt x="74" y="96"/>
                      <a:pt x="77" y="94"/>
                      <a:pt x="75" y="95"/>
                    </a:cubicBezTo>
                    <a:cubicBezTo>
                      <a:pt x="74" y="96"/>
                      <a:pt x="73" y="96"/>
                      <a:pt x="72" y="96"/>
                    </a:cubicBezTo>
                    <a:cubicBezTo>
                      <a:pt x="72" y="95"/>
                      <a:pt x="73" y="96"/>
                      <a:pt x="74" y="95"/>
                    </a:cubicBezTo>
                    <a:cubicBezTo>
                      <a:pt x="74" y="95"/>
                      <a:pt x="72" y="95"/>
                      <a:pt x="71" y="96"/>
                    </a:cubicBezTo>
                    <a:cubicBezTo>
                      <a:pt x="71" y="95"/>
                      <a:pt x="69" y="96"/>
                      <a:pt x="70" y="95"/>
                    </a:cubicBezTo>
                    <a:cubicBezTo>
                      <a:pt x="72" y="94"/>
                      <a:pt x="71" y="95"/>
                      <a:pt x="72" y="95"/>
                    </a:cubicBezTo>
                    <a:cubicBezTo>
                      <a:pt x="72" y="94"/>
                      <a:pt x="68" y="96"/>
                      <a:pt x="68" y="95"/>
                    </a:cubicBezTo>
                    <a:cubicBezTo>
                      <a:pt x="67" y="96"/>
                      <a:pt x="64" y="97"/>
                      <a:pt x="63" y="97"/>
                    </a:cubicBezTo>
                    <a:cubicBezTo>
                      <a:pt x="63" y="96"/>
                      <a:pt x="64" y="97"/>
                      <a:pt x="66" y="96"/>
                    </a:cubicBezTo>
                    <a:cubicBezTo>
                      <a:pt x="65" y="95"/>
                      <a:pt x="65" y="95"/>
                      <a:pt x="65" y="95"/>
                    </a:cubicBezTo>
                    <a:cubicBezTo>
                      <a:pt x="68" y="94"/>
                      <a:pt x="70" y="95"/>
                      <a:pt x="72" y="93"/>
                    </a:cubicBezTo>
                    <a:cubicBezTo>
                      <a:pt x="71" y="93"/>
                      <a:pt x="71" y="93"/>
                      <a:pt x="71" y="93"/>
                    </a:cubicBezTo>
                    <a:cubicBezTo>
                      <a:pt x="72" y="93"/>
                      <a:pt x="74" y="93"/>
                      <a:pt x="74" y="92"/>
                    </a:cubicBezTo>
                    <a:cubicBezTo>
                      <a:pt x="72" y="93"/>
                      <a:pt x="74" y="92"/>
                      <a:pt x="73" y="92"/>
                    </a:cubicBezTo>
                    <a:cubicBezTo>
                      <a:pt x="71" y="92"/>
                      <a:pt x="74" y="92"/>
                      <a:pt x="72" y="92"/>
                    </a:cubicBezTo>
                    <a:cubicBezTo>
                      <a:pt x="72" y="92"/>
                      <a:pt x="69" y="93"/>
                      <a:pt x="70" y="92"/>
                    </a:cubicBezTo>
                    <a:cubicBezTo>
                      <a:pt x="73" y="91"/>
                      <a:pt x="73" y="91"/>
                      <a:pt x="73" y="91"/>
                    </a:cubicBezTo>
                    <a:cubicBezTo>
                      <a:pt x="74" y="91"/>
                      <a:pt x="71" y="92"/>
                      <a:pt x="72" y="91"/>
                    </a:cubicBezTo>
                    <a:cubicBezTo>
                      <a:pt x="73" y="91"/>
                      <a:pt x="73" y="91"/>
                      <a:pt x="73" y="91"/>
                    </a:cubicBezTo>
                    <a:cubicBezTo>
                      <a:pt x="72" y="89"/>
                      <a:pt x="72" y="88"/>
                      <a:pt x="67" y="88"/>
                    </a:cubicBezTo>
                    <a:cubicBezTo>
                      <a:pt x="69" y="87"/>
                      <a:pt x="69" y="87"/>
                      <a:pt x="70" y="86"/>
                    </a:cubicBezTo>
                    <a:cubicBezTo>
                      <a:pt x="69" y="86"/>
                      <a:pt x="68" y="86"/>
                      <a:pt x="68" y="86"/>
                    </a:cubicBezTo>
                    <a:cubicBezTo>
                      <a:pt x="69" y="85"/>
                      <a:pt x="69" y="85"/>
                      <a:pt x="69" y="85"/>
                    </a:cubicBezTo>
                    <a:cubicBezTo>
                      <a:pt x="70" y="84"/>
                      <a:pt x="68" y="85"/>
                      <a:pt x="67" y="85"/>
                    </a:cubicBezTo>
                    <a:cubicBezTo>
                      <a:pt x="68" y="84"/>
                      <a:pt x="68" y="84"/>
                      <a:pt x="68" y="84"/>
                    </a:cubicBezTo>
                    <a:cubicBezTo>
                      <a:pt x="69" y="83"/>
                      <a:pt x="67" y="84"/>
                      <a:pt x="67" y="84"/>
                    </a:cubicBezTo>
                    <a:cubicBezTo>
                      <a:pt x="68" y="84"/>
                      <a:pt x="68" y="84"/>
                      <a:pt x="68" y="84"/>
                    </a:cubicBezTo>
                    <a:cubicBezTo>
                      <a:pt x="67" y="84"/>
                      <a:pt x="67" y="84"/>
                      <a:pt x="67" y="84"/>
                    </a:cubicBezTo>
                    <a:cubicBezTo>
                      <a:pt x="66" y="84"/>
                      <a:pt x="66" y="83"/>
                      <a:pt x="68" y="83"/>
                    </a:cubicBezTo>
                    <a:cubicBezTo>
                      <a:pt x="67" y="83"/>
                      <a:pt x="67" y="83"/>
                      <a:pt x="67" y="83"/>
                    </a:cubicBezTo>
                    <a:cubicBezTo>
                      <a:pt x="68" y="82"/>
                      <a:pt x="67" y="81"/>
                      <a:pt x="66" y="81"/>
                    </a:cubicBezTo>
                    <a:cubicBezTo>
                      <a:pt x="66" y="82"/>
                      <a:pt x="65" y="82"/>
                      <a:pt x="64" y="82"/>
                    </a:cubicBezTo>
                    <a:cubicBezTo>
                      <a:pt x="62" y="83"/>
                      <a:pt x="64" y="82"/>
                      <a:pt x="63" y="82"/>
                    </a:cubicBezTo>
                    <a:cubicBezTo>
                      <a:pt x="64" y="82"/>
                      <a:pt x="64" y="81"/>
                      <a:pt x="65" y="81"/>
                    </a:cubicBezTo>
                    <a:cubicBezTo>
                      <a:pt x="68" y="79"/>
                      <a:pt x="65" y="79"/>
                      <a:pt x="65" y="78"/>
                    </a:cubicBezTo>
                    <a:cubicBezTo>
                      <a:pt x="64" y="78"/>
                      <a:pt x="64" y="78"/>
                      <a:pt x="64" y="78"/>
                    </a:cubicBezTo>
                    <a:cubicBezTo>
                      <a:pt x="66" y="77"/>
                      <a:pt x="63" y="77"/>
                      <a:pt x="64" y="76"/>
                    </a:cubicBezTo>
                    <a:cubicBezTo>
                      <a:pt x="63" y="76"/>
                      <a:pt x="60" y="77"/>
                      <a:pt x="60" y="77"/>
                    </a:cubicBezTo>
                    <a:cubicBezTo>
                      <a:pt x="58" y="78"/>
                      <a:pt x="62" y="76"/>
                      <a:pt x="63" y="75"/>
                    </a:cubicBezTo>
                    <a:cubicBezTo>
                      <a:pt x="62" y="75"/>
                      <a:pt x="62" y="75"/>
                      <a:pt x="62" y="75"/>
                    </a:cubicBezTo>
                    <a:cubicBezTo>
                      <a:pt x="62" y="75"/>
                      <a:pt x="62" y="75"/>
                      <a:pt x="62" y="75"/>
                    </a:cubicBezTo>
                    <a:cubicBezTo>
                      <a:pt x="61" y="75"/>
                      <a:pt x="60" y="75"/>
                      <a:pt x="61" y="74"/>
                    </a:cubicBezTo>
                    <a:cubicBezTo>
                      <a:pt x="61" y="74"/>
                      <a:pt x="61" y="74"/>
                      <a:pt x="61" y="74"/>
                    </a:cubicBezTo>
                    <a:cubicBezTo>
                      <a:pt x="61" y="74"/>
                      <a:pt x="62" y="73"/>
                      <a:pt x="62" y="73"/>
                    </a:cubicBezTo>
                    <a:cubicBezTo>
                      <a:pt x="60" y="74"/>
                      <a:pt x="61" y="72"/>
                      <a:pt x="59" y="73"/>
                    </a:cubicBezTo>
                    <a:cubicBezTo>
                      <a:pt x="60" y="73"/>
                      <a:pt x="60" y="73"/>
                      <a:pt x="60" y="73"/>
                    </a:cubicBezTo>
                    <a:cubicBezTo>
                      <a:pt x="59" y="73"/>
                      <a:pt x="59" y="73"/>
                      <a:pt x="59" y="73"/>
                    </a:cubicBezTo>
                    <a:cubicBezTo>
                      <a:pt x="59" y="73"/>
                      <a:pt x="59" y="73"/>
                      <a:pt x="59" y="73"/>
                    </a:cubicBezTo>
                    <a:cubicBezTo>
                      <a:pt x="61" y="72"/>
                      <a:pt x="61" y="72"/>
                      <a:pt x="61" y="72"/>
                    </a:cubicBezTo>
                    <a:cubicBezTo>
                      <a:pt x="62" y="71"/>
                      <a:pt x="60" y="72"/>
                      <a:pt x="59" y="73"/>
                    </a:cubicBezTo>
                    <a:cubicBezTo>
                      <a:pt x="57" y="73"/>
                      <a:pt x="59" y="72"/>
                      <a:pt x="59" y="72"/>
                    </a:cubicBezTo>
                    <a:cubicBezTo>
                      <a:pt x="60" y="71"/>
                      <a:pt x="59" y="72"/>
                      <a:pt x="59" y="72"/>
                    </a:cubicBezTo>
                    <a:cubicBezTo>
                      <a:pt x="61" y="72"/>
                      <a:pt x="60" y="72"/>
                      <a:pt x="61" y="71"/>
                    </a:cubicBezTo>
                    <a:cubicBezTo>
                      <a:pt x="61" y="71"/>
                      <a:pt x="59" y="72"/>
                      <a:pt x="59" y="72"/>
                    </a:cubicBezTo>
                    <a:cubicBezTo>
                      <a:pt x="59" y="71"/>
                      <a:pt x="58" y="71"/>
                      <a:pt x="60" y="70"/>
                    </a:cubicBezTo>
                    <a:cubicBezTo>
                      <a:pt x="59" y="71"/>
                      <a:pt x="59" y="70"/>
                      <a:pt x="58" y="70"/>
                    </a:cubicBezTo>
                    <a:cubicBezTo>
                      <a:pt x="58" y="71"/>
                      <a:pt x="58" y="71"/>
                      <a:pt x="57" y="72"/>
                    </a:cubicBezTo>
                    <a:cubicBezTo>
                      <a:pt x="57" y="72"/>
                      <a:pt x="56" y="72"/>
                      <a:pt x="57" y="71"/>
                    </a:cubicBezTo>
                    <a:cubicBezTo>
                      <a:pt x="57" y="71"/>
                      <a:pt x="57" y="71"/>
                      <a:pt x="57" y="71"/>
                    </a:cubicBezTo>
                    <a:cubicBezTo>
                      <a:pt x="57" y="71"/>
                      <a:pt x="57" y="71"/>
                      <a:pt x="56" y="72"/>
                    </a:cubicBezTo>
                    <a:cubicBezTo>
                      <a:pt x="58" y="70"/>
                      <a:pt x="58" y="70"/>
                      <a:pt x="58" y="70"/>
                    </a:cubicBezTo>
                    <a:cubicBezTo>
                      <a:pt x="56" y="71"/>
                      <a:pt x="56" y="70"/>
                      <a:pt x="56" y="70"/>
                    </a:cubicBezTo>
                    <a:cubicBezTo>
                      <a:pt x="57" y="69"/>
                      <a:pt x="59" y="69"/>
                      <a:pt x="59" y="68"/>
                    </a:cubicBezTo>
                    <a:cubicBezTo>
                      <a:pt x="58" y="68"/>
                      <a:pt x="58" y="68"/>
                      <a:pt x="58" y="68"/>
                    </a:cubicBezTo>
                    <a:cubicBezTo>
                      <a:pt x="57" y="68"/>
                      <a:pt x="58" y="68"/>
                      <a:pt x="59" y="68"/>
                    </a:cubicBezTo>
                    <a:cubicBezTo>
                      <a:pt x="59" y="66"/>
                      <a:pt x="54" y="69"/>
                      <a:pt x="55" y="68"/>
                    </a:cubicBezTo>
                    <a:cubicBezTo>
                      <a:pt x="57" y="67"/>
                      <a:pt x="57" y="67"/>
                      <a:pt x="57" y="66"/>
                    </a:cubicBezTo>
                    <a:cubicBezTo>
                      <a:pt x="56" y="67"/>
                      <a:pt x="56" y="67"/>
                      <a:pt x="56" y="67"/>
                    </a:cubicBezTo>
                    <a:cubicBezTo>
                      <a:pt x="55" y="67"/>
                      <a:pt x="58" y="66"/>
                      <a:pt x="56" y="67"/>
                    </a:cubicBezTo>
                    <a:cubicBezTo>
                      <a:pt x="55" y="68"/>
                      <a:pt x="56" y="67"/>
                      <a:pt x="55" y="67"/>
                    </a:cubicBezTo>
                    <a:cubicBezTo>
                      <a:pt x="59" y="65"/>
                      <a:pt x="55" y="65"/>
                      <a:pt x="57" y="63"/>
                    </a:cubicBezTo>
                    <a:cubicBezTo>
                      <a:pt x="54" y="64"/>
                      <a:pt x="56" y="63"/>
                      <a:pt x="55" y="63"/>
                    </a:cubicBezTo>
                    <a:cubicBezTo>
                      <a:pt x="57" y="62"/>
                      <a:pt x="54" y="63"/>
                      <a:pt x="55" y="62"/>
                    </a:cubicBezTo>
                    <a:cubicBezTo>
                      <a:pt x="53" y="63"/>
                      <a:pt x="53" y="63"/>
                      <a:pt x="53" y="63"/>
                    </a:cubicBezTo>
                    <a:cubicBezTo>
                      <a:pt x="54" y="62"/>
                      <a:pt x="49" y="64"/>
                      <a:pt x="52" y="63"/>
                    </a:cubicBezTo>
                    <a:cubicBezTo>
                      <a:pt x="52" y="62"/>
                      <a:pt x="54" y="62"/>
                      <a:pt x="54" y="62"/>
                    </a:cubicBezTo>
                    <a:cubicBezTo>
                      <a:pt x="56" y="60"/>
                      <a:pt x="51" y="62"/>
                      <a:pt x="54" y="60"/>
                    </a:cubicBezTo>
                    <a:cubicBezTo>
                      <a:pt x="53" y="60"/>
                      <a:pt x="52" y="61"/>
                      <a:pt x="51" y="61"/>
                    </a:cubicBezTo>
                    <a:cubicBezTo>
                      <a:pt x="52" y="61"/>
                      <a:pt x="52" y="59"/>
                      <a:pt x="53" y="59"/>
                    </a:cubicBezTo>
                    <a:cubicBezTo>
                      <a:pt x="52" y="59"/>
                      <a:pt x="52" y="60"/>
                      <a:pt x="52" y="59"/>
                    </a:cubicBezTo>
                    <a:cubicBezTo>
                      <a:pt x="53" y="59"/>
                      <a:pt x="53" y="59"/>
                      <a:pt x="53" y="59"/>
                    </a:cubicBezTo>
                    <a:cubicBezTo>
                      <a:pt x="54" y="58"/>
                      <a:pt x="52" y="58"/>
                      <a:pt x="51" y="58"/>
                    </a:cubicBezTo>
                    <a:cubicBezTo>
                      <a:pt x="53" y="57"/>
                      <a:pt x="52" y="57"/>
                      <a:pt x="52" y="56"/>
                    </a:cubicBezTo>
                    <a:cubicBezTo>
                      <a:pt x="50" y="57"/>
                      <a:pt x="53" y="55"/>
                      <a:pt x="50" y="56"/>
                    </a:cubicBezTo>
                    <a:cubicBezTo>
                      <a:pt x="51" y="56"/>
                      <a:pt x="51" y="56"/>
                      <a:pt x="51" y="56"/>
                    </a:cubicBezTo>
                    <a:cubicBezTo>
                      <a:pt x="50" y="56"/>
                      <a:pt x="48" y="57"/>
                      <a:pt x="48" y="57"/>
                    </a:cubicBezTo>
                    <a:cubicBezTo>
                      <a:pt x="50" y="56"/>
                      <a:pt x="50" y="56"/>
                      <a:pt x="50" y="56"/>
                    </a:cubicBezTo>
                    <a:cubicBezTo>
                      <a:pt x="52" y="54"/>
                      <a:pt x="50" y="55"/>
                      <a:pt x="51" y="54"/>
                    </a:cubicBezTo>
                    <a:cubicBezTo>
                      <a:pt x="49" y="55"/>
                      <a:pt x="51" y="54"/>
                      <a:pt x="49" y="55"/>
                    </a:cubicBezTo>
                    <a:cubicBezTo>
                      <a:pt x="49" y="55"/>
                      <a:pt x="49" y="55"/>
                      <a:pt x="49" y="55"/>
                    </a:cubicBezTo>
                    <a:cubicBezTo>
                      <a:pt x="48" y="55"/>
                      <a:pt x="48" y="55"/>
                      <a:pt x="47" y="55"/>
                    </a:cubicBezTo>
                    <a:cubicBezTo>
                      <a:pt x="47" y="55"/>
                      <a:pt x="49" y="54"/>
                      <a:pt x="49" y="54"/>
                    </a:cubicBezTo>
                    <a:cubicBezTo>
                      <a:pt x="50" y="53"/>
                      <a:pt x="49" y="53"/>
                      <a:pt x="49" y="53"/>
                    </a:cubicBezTo>
                    <a:cubicBezTo>
                      <a:pt x="49" y="53"/>
                      <a:pt x="49" y="53"/>
                      <a:pt x="48" y="53"/>
                    </a:cubicBezTo>
                    <a:cubicBezTo>
                      <a:pt x="48" y="53"/>
                      <a:pt x="48" y="53"/>
                      <a:pt x="48" y="53"/>
                    </a:cubicBezTo>
                    <a:cubicBezTo>
                      <a:pt x="48" y="53"/>
                      <a:pt x="48" y="53"/>
                      <a:pt x="48" y="53"/>
                    </a:cubicBezTo>
                    <a:cubicBezTo>
                      <a:pt x="48" y="53"/>
                      <a:pt x="48" y="53"/>
                      <a:pt x="48" y="53"/>
                    </a:cubicBezTo>
                    <a:cubicBezTo>
                      <a:pt x="48" y="53"/>
                      <a:pt x="48" y="53"/>
                      <a:pt x="49" y="53"/>
                    </a:cubicBezTo>
                    <a:cubicBezTo>
                      <a:pt x="49" y="53"/>
                      <a:pt x="49" y="53"/>
                      <a:pt x="49" y="53"/>
                    </a:cubicBezTo>
                    <a:cubicBezTo>
                      <a:pt x="49" y="53"/>
                      <a:pt x="49" y="53"/>
                      <a:pt x="49" y="53"/>
                    </a:cubicBezTo>
                    <a:cubicBezTo>
                      <a:pt x="49" y="52"/>
                      <a:pt x="49" y="52"/>
                      <a:pt x="49" y="52"/>
                    </a:cubicBezTo>
                    <a:cubicBezTo>
                      <a:pt x="50" y="51"/>
                      <a:pt x="50" y="51"/>
                      <a:pt x="50" y="51"/>
                    </a:cubicBezTo>
                    <a:cubicBezTo>
                      <a:pt x="50" y="51"/>
                      <a:pt x="48" y="52"/>
                      <a:pt x="48" y="52"/>
                    </a:cubicBezTo>
                    <a:cubicBezTo>
                      <a:pt x="49" y="50"/>
                      <a:pt x="46" y="50"/>
                      <a:pt x="46" y="50"/>
                    </a:cubicBezTo>
                    <a:cubicBezTo>
                      <a:pt x="46" y="50"/>
                      <a:pt x="47" y="50"/>
                      <a:pt x="46" y="50"/>
                    </a:cubicBezTo>
                    <a:cubicBezTo>
                      <a:pt x="46" y="50"/>
                      <a:pt x="44" y="50"/>
                      <a:pt x="45" y="50"/>
                    </a:cubicBezTo>
                    <a:cubicBezTo>
                      <a:pt x="45" y="50"/>
                      <a:pt x="46" y="49"/>
                      <a:pt x="46" y="49"/>
                    </a:cubicBezTo>
                    <a:cubicBezTo>
                      <a:pt x="46" y="48"/>
                      <a:pt x="45" y="49"/>
                      <a:pt x="45" y="49"/>
                    </a:cubicBezTo>
                    <a:cubicBezTo>
                      <a:pt x="47" y="47"/>
                      <a:pt x="43" y="49"/>
                      <a:pt x="44" y="47"/>
                    </a:cubicBezTo>
                    <a:cubicBezTo>
                      <a:pt x="44" y="47"/>
                      <a:pt x="45" y="47"/>
                      <a:pt x="45" y="47"/>
                    </a:cubicBezTo>
                    <a:cubicBezTo>
                      <a:pt x="44" y="47"/>
                      <a:pt x="43" y="46"/>
                      <a:pt x="41" y="47"/>
                    </a:cubicBezTo>
                    <a:cubicBezTo>
                      <a:pt x="43" y="46"/>
                      <a:pt x="43" y="46"/>
                      <a:pt x="43" y="46"/>
                    </a:cubicBezTo>
                    <a:cubicBezTo>
                      <a:pt x="43" y="46"/>
                      <a:pt x="42" y="46"/>
                      <a:pt x="41" y="46"/>
                    </a:cubicBezTo>
                    <a:cubicBezTo>
                      <a:pt x="40" y="47"/>
                      <a:pt x="39" y="47"/>
                      <a:pt x="39" y="47"/>
                    </a:cubicBezTo>
                    <a:cubicBezTo>
                      <a:pt x="39" y="47"/>
                      <a:pt x="39" y="47"/>
                      <a:pt x="39" y="47"/>
                    </a:cubicBezTo>
                    <a:cubicBezTo>
                      <a:pt x="38" y="46"/>
                      <a:pt x="38" y="46"/>
                      <a:pt x="38" y="46"/>
                    </a:cubicBezTo>
                    <a:cubicBezTo>
                      <a:pt x="39" y="46"/>
                      <a:pt x="39" y="46"/>
                      <a:pt x="39" y="46"/>
                    </a:cubicBezTo>
                    <a:cubicBezTo>
                      <a:pt x="42" y="44"/>
                      <a:pt x="40" y="44"/>
                      <a:pt x="41" y="44"/>
                    </a:cubicBezTo>
                    <a:cubicBezTo>
                      <a:pt x="39" y="44"/>
                      <a:pt x="39" y="44"/>
                      <a:pt x="39" y="44"/>
                    </a:cubicBezTo>
                    <a:cubicBezTo>
                      <a:pt x="38" y="44"/>
                      <a:pt x="40" y="43"/>
                      <a:pt x="40" y="43"/>
                    </a:cubicBezTo>
                    <a:cubicBezTo>
                      <a:pt x="35" y="45"/>
                      <a:pt x="35" y="45"/>
                      <a:pt x="35" y="45"/>
                    </a:cubicBezTo>
                    <a:cubicBezTo>
                      <a:pt x="36" y="45"/>
                      <a:pt x="37" y="44"/>
                      <a:pt x="38" y="43"/>
                    </a:cubicBezTo>
                    <a:cubicBezTo>
                      <a:pt x="37" y="43"/>
                      <a:pt x="35" y="44"/>
                      <a:pt x="33" y="45"/>
                    </a:cubicBezTo>
                    <a:cubicBezTo>
                      <a:pt x="33" y="44"/>
                      <a:pt x="32" y="44"/>
                      <a:pt x="32" y="44"/>
                    </a:cubicBezTo>
                    <a:cubicBezTo>
                      <a:pt x="33" y="43"/>
                      <a:pt x="32" y="44"/>
                      <a:pt x="33" y="44"/>
                    </a:cubicBezTo>
                    <a:cubicBezTo>
                      <a:pt x="34" y="43"/>
                      <a:pt x="34" y="43"/>
                      <a:pt x="34" y="43"/>
                    </a:cubicBezTo>
                    <a:cubicBezTo>
                      <a:pt x="34" y="43"/>
                      <a:pt x="36" y="41"/>
                      <a:pt x="37" y="41"/>
                    </a:cubicBezTo>
                    <a:cubicBezTo>
                      <a:pt x="36" y="41"/>
                      <a:pt x="36" y="40"/>
                      <a:pt x="36" y="39"/>
                    </a:cubicBezTo>
                    <a:cubicBezTo>
                      <a:pt x="34" y="41"/>
                      <a:pt x="35" y="39"/>
                      <a:pt x="33" y="41"/>
                    </a:cubicBezTo>
                    <a:cubicBezTo>
                      <a:pt x="32" y="40"/>
                      <a:pt x="34" y="39"/>
                      <a:pt x="35" y="39"/>
                    </a:cubicBezTo>
                    <a:cubicBezTo>
                      <a:pt x="33" y="39"/>
                      <a:pt x="34" y="38"/>
                      <a:pt x="33" y="37"/>
                    </a:cubicBezTo>
                    <a:cubicBezTo>
                      <a:pt x="34" y="37"/>
                      <a:pt x="34" y="37"/>
                      <a:pt x="34" y="37"/>
                    </a:cubicBezTo>
                    <a:cubicBezTo>
                      <a:pt x="33" y="37"/>
                      <a:pt x="33" y="36"/>
                      <a:pt x="31" y="37"/>
                    </a:cubicBezTo>
                    <a:cubicBezTo>
                      <a:pt x="32" y="36"/>
                      <a:pt x="32" y="36"/>
                      <a:pt x="32" y="36"/>
                    </a:cubicBezTo>
                    <a:cubicBezTo>
                      <a:pt x="32" y="35"/>
                      <a:pt x="29" y="38"/>
                      <a:pt x="30" y="36"/>
                    </a:cubicBezTo>
                    <a:cubicBezTo>
                      <a:pt x="31" y="36"/>
                      <a:pt x="31" y="36"/>
                      <a:pt x="31" y="36"/>
                    </a:cubicBezTo>
                    <a:cubicBezTo>
                      <a:pt x="30" y="36"/>
                      <a:pt x="32" y="34"/>
                      <a:pt x="30" y="35"/>
                    </a:cubicBezTo>
                    <a:cubicBezTo>
                      <a:pt x="31" y="34"/>
                      <a:pt x="31" y="34"/>
                      <a:pt x="31" y="34"/>
                    </a:cubicBezTo>
                    <a:cubicBezTo>
                      <a:pt x="30" y="34"/>
                      <a:pt x="30" y="34"/>
                      <a:pt x="28" y="34"/>
                    </a:cubicBezTo>
                    <a:cubicBezTo>
                      <a:pt x="30" y="33"/>
                      <a:pt x="30" y="33"/>
                      <a:pt x="30" y="33"/>
                    </a:cubicBezTo>
                    <a:cubicBezTo>
                      <a:pt x="31" y="32"/>
                      <a:pt x="28" y="34"/>
                      <a:pt x="29" y="33"/>
                    </a:cubicBezTo>
                    <a:cubicBezTo>
                      <a:pt x="29" y="33"/>
                      <a:pt x="29" y="32"/>
                      <a:pt x="30" y="32"/>
                    </a:cubicBezTo>
                    <a:cubicBezTo>
                      <a:pt x="28" y="33"/>
                      <a:pt x="28" y="32"/>
                      <a:pt x="28" y="32"/>
                    </a:cubicBezTo>
                    <a:cubicBezTo>
                      <a:pt x="29" y="31"/>
                      <a:pt x="29" y="31"/>
                      <a:pt x="29" y="31"/>
                    </a:cubicBezTo>
                    <a:cubicBezTo>
                      <a:pt x="28" y="29"/>
                      <a:pt x="27" y="27"/>
                      <a:pt x="24" y="26"/>
                    </a:cubicBezTo>
                    <a:cubicBezTo>
                      <a:pt x="26" y="24"/>
                      <a:pt x="26" y="26"/>
                      <a:pt x="27" y="24"/>
                    </a:cubicBezTo>
                    <a:cubicBezTo>
                      <a:pt x="25" y="26"/>
                      <a:pt x="26" y="24"/>
                      <a:pt x="25" y="24"/>
                    </a:cubicBezTo>
                    <a:cubicBezTo>
                      <a:pt x="26" y="24"/>
                      <a:pt x="26" y="24"/>
                      <a:pt x="26" y="24"/>
                    </a:cubicBezTo>
                    <a:cubicBezTo>
                      <a:pt x="25" y="24"/>
                      <a:pt x="26" y="23"/>
                      <a:pt x="25" y="23"/>
                    </a:cubicBezTo>
                    <a:cubicBezTo>
                      <a:pt x="25" y="24"/>
                      <a:pt x="25" y="24"/>
                      <a:pt x="25" y="24"/>
                    </a:cubicBezTo>
                    <a:cubicBezTo>
                      <a:pt x="24" y="24"/>
                      <a:pt x="27" y="21"/>
                      <a:pt x="25" y="23"/>
                    </a:cubicBezTo>
                    <a:cubicBezTo>
                      <a:pt x="26" y="22"/>
                      <a:pt x="26" y="22"/>
                      <a:pt x="26" y="22"/>
                    </a:cubicBezTo>
                    <a:cubicBezTo>
                      <a:pt x="23" y="23"/>
                      <a:pt x="26" y="21"/>
                      <a:pt x="24" y="22"/>
                    </a:cubicBezTo>
                    <a:cubicBezTo>
                      <a:pt x="25" y="21"/>
                      <a:pt x="25" y="21"/>
                      <a:pt x="25" y="21"/>
                    </a:cubicBezTo>
                    <a:cubicBezTo>
                      <a:pt x="25" y="20"/>
                      <a:pt x="22" y="22"/>
                      <a:pt x="23" y="21"/>
                    </a:cubicBezTo>
                    <a:cubicBezTo>
                      <a:pt x="23" y="20"/>
                      <a:pt x="22" y="20"/>
                      <a:pt x="20" y="21"/>
                    </a:cubicBezTo>
                    <a:cubicBezTo>
                      <a:pt x="23" y="20"/>
                      <a:pt x="23" y="20"/>
                      <a:pt x="23" y="20"/>
                    </a:cubicBezTo>
                    <a:cubicBezTo>
                      <a:pt x="21" y="19"/>
                      <a:pt x="20" y="17"/>
                      <a:pt x="17" y="17"/>
                    </a:cubicBezTo>
                    <a:cubicBezTo>
                      <a:pt x="18" y="16"/>
                      <a:pt x="18" y="16"/>
                      <a:pt x="18" y="16"/>
                    </a:cubicBezTo>
                    <a:cubicBezTo>
                      <a:pt x="16" y="17"/>
                      <a:pt x="19" y="13"/>
                      <a:pt x="15" y="15"/>
                    </a:cubicBezTo>
                    <a:cubicBezTo>
                      <a:pt x="13" y="16"/>
                      <a:pt x="13" y="16"/>
                      <a:pt x="13" y="16"/>
                    </a:cubicBezTo>
                    <a:cubicBezTo>
                      <a:pt x="15" y="14"/>
                      <a:pt x="15" y="14"/>
                      <a:pt x="15" y="14"/>
                    </a:cubicBezTo>
                    <a:cubicBezTo>
                      <a:pt x="14" y="14"/>
                      <a:pt x="15" y="13"/>
                      <a:pt x="13" y="14"/>
                    </a:cubicBezTo>
                    <a:cubicBezTo>
                      <a:pt x="15" y="13"/>
                      <a:pt x="15" y="13"/>
                      <a:pt x="15" y="13"/>
                    </a:cubicBezTo>
                    <a:cubicBezTo>
                      <a:pt x="15" y="13"/>
                      <a:pt x="12" y="14"/>
                      <a:pt x="12" y="13"/>
                    </a:cubicBezTo>
                    <a:cubicBezTo>
                      <a:pt x="13" y="13"/>
                      <a:pt x="13" y="13"/>
                      <a:pt x="13" y="13"/>
                    </a:cubicBezTo>
                    <a:cubicBezTo>
                      <a:pt x="15" y="9"/>
                      <a:pt x="16" y="6"/>
                      <a:pt x="11" y="6"/>
                    </a:cubicBezTo>
                    <a:cubicBezTo>
                      <a:pt x="11" y="6"/>
                      <a:pt x="13" y="4"/>
                      <a:pt x="13" y="4"/>
                    </a:cubicBezTo>
                    <a:cubicBezTo>
                      <a:pt x="9" y="4"/>
                      <a:pt x="13" y="0"/>
                      <a:pt x="7" y="1"/>
                    </a:cubicBezTo>
                    <a:cubicBezTo>
                      <a:pt x="6" y="0"/>
                      <a:pt x="0" y="2"/>
                      <a:pt x="0" y="2"/>
                    </a:cubicBezTo>
                    <a:cubicBezTo>
                      <a:pt x="3" y="4"/>
                      <a:pt x="3" y="8"/>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8" name="Freeform 128"/>
              <p:cNvSpPr/>
              <p:nvPr/>
            </p:nvSpPr>
            <p:spPr bwMode="auto">
              <a:xfrm>
                <a:off x="3538" y="152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9" name="Freeform 129"/>
              <p:cNvSpPr/>
              <p:nvPr/>
            </p:nvSpPr>
            <p:spPr bwMode="auto">
              <a:xfrm>
                <a:off x="3460" y="1407"/>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0" name="Freeform 130"/>
              <p:cNvSpPr/>
              <p:nvPr/>
            </p:nvSpPr>
            <p:spPr bwMode="auto">
              <a:xfrm>
                <a:off x="3445" y="1392"/>
                <a:ext cx="4" cy="2"/>
              </a:xfrm>
              <a:custGeom>
                <a:avLst/>
                <a:gdLst>
                  <a:gd name="T0" fmla="*/ 4 w 4"/>
                  <a:gd name="T1" fmla="*/ 0 h 2"/>
                  <a:gd name="T2" fmla="*/ 4 w 4"/>
                  <a:gd name="T3" fmla="*/ 0 h 2"/>
                  <a:gd name="T4" fmla="*/ 0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4" y="0"/>
                    </a:lnTo>
                    <a:lnTo>
                      <a:pt x="0" y="2"/>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1" name="Freeform 131"/>
              <p:cNvSpPr/>
              <p:nvPr/>
            </p:nvSpPr>
            <p:spPr bwMode="auto">
              <a:xfrm>
                <a:off x="3468" y="1405"/>
                <a:ext cx="4" cy="0"/>
              </a:xfrm>
              <a:custGeom>
                <a:avLst/>
                <a:gdLst>
                  <a:gd name="T0" fmla="*/ 2 w 2"/>
                  <a:gd name="T1" fmla="*/ 1 w 2"/>
                  <a:gd name="T2" fmla="*/ 2 w 2"/>
                </a:gdLst>
                <a:ahLst/>
                <a:cxnLst>
                  <a:cxn ang="0">
                    <a:pos x="T0" y="0"/>
                  </a:cxn>
                  <a:cxn ang="0">
                    <a:pos x="T1" y="0"/>
                  </a:cxn>
                  <a:cxn ang="0">
                    <a:pos x="T2" y="0"/>
                  </a:cxn>
                </a:cxnLst>
                <a:rect l="0" t="0" r="r" b="b"/>
                <a:pathLst>
                  <a:path w="2">
                    <a:moveTo>
                      <a:pt x="2" y="0"/>
                    </a:moveTo>
                    <a:cubicBezTo>
                      <a:pt x="2"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2" name="Freeform 132"/>
              <p:cNvSpPr/>
              <p:nvPr/>
            </p:nvSpPr>
            <p:spPr bwMode="auto">
              <a:xfrm>
                <a:off x="3515" y="15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3" name="Freeform 133"/>
              <p:cNvSpPr/>
              <p:nvPr/>
            </p:nvSpPr>
            <p:spPr bwMode="auto">
              <a:xfrm>
                <a:off x="3470" y="140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4" name="Freeform 134"/>
              <p:cNvSpPr/>
              <p:nvPr/>
            </p:nvSpPr>
            <p:spPr bwMode="auto">
              <a:xfrm>
                <a:off x="3462" y="140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5" name="Freeform 135"/>
              <p:cNvSpPr/>
              <p:nvPr/>
            </p:nvSpPr>
            <p:spPr bwMode="auto">
              <a:xfrm>
                <a:off x="3909" y="1416"/>
                <a:ext cx="11" cy="2"/>
              </a:xfrm>
              <a:custGeom>
                <a:avLst/>
                <a:gdLst>
                  <a:gd name="T0" fmla="*/ 1 w 5"/>
                  <a:gd name="T1" fmla="*/ 1 h 1"/>
                  <a:gd name="T2" fmla="*/ 0 w 5"/>
                  <a:gd name="T3" fmla="*/ 1 h 1"/>
                  <a:gd name="T4" fmla="*/ 2 w 5"/>
                  <a:gd name="T5" fmla="*/ 1 h 1"/>
                  <a:gd name="T6" fmla="*/ 3 w 5"/>
                  <a:gd name="T7" fmla="*/ 1 h 1"/>
                  <a:gd name="T8" fmla="*/ 5 w 5"/>
                  <a:gd name="T9" fmla="*/ 0 h 1"/>
                  <a:gd name="T10" fmla="*/ 1 w 5"/>
                  <a:gd name="T11" fmla="*/ 1 h 1"/>
                </a:gdLst>
                <a:ahLst/>
                <a:cxnLst>
                  <a:cxn ang="0">
                    <a:pos x="T0" y="T1"/>
                  </a:cxn>
                  <a:cxn ang="0">
                    <a:pos x="T2" y="T3"/>
                  </a:cxn>
                  <a:cxn ang="0">
                    <a:pos x="T4" y="T5"/>
                  </a:cxn>
                  <a:cxn ang="0">
                    <a:pos x="T6" y="T7"/>
                  </a:cxn>
                  <a:cxn ang="0">
                    <a:pos x="T8" y="T9"/>
                  </a:cxn>
                  <a:cxn ang="0">
                    <a:pos x="T10" y="T11"/>
                  </a:cxn>
                </a:cxnLst>
                <a:rect l="0" t="0" r="r" b="b"/>
                <a:pathLst>
                  <a:path w="5" h="1">
                    <a:moveTo>
                      <a:pt x="1" y="1"/>
                    </a:moveTo>
                    <a:cubicBezTo>
                      <a:pt x="1" y="1"/>
                      <a:pt x="1" y="1"/>
                      <a:pt x="0" y="1"/>
                    </a:cubicBezTo>
                    <a:cubicBezTo>
                      <a:pt x="1" y="1"/>
                      <a:pt x="2" y="1"/>
                      <a:pt x="2" y="1"/>
                    </a:cubicBezTo>
                    <a:cubicBezTo>
                      <a:pt x="3" y="1"/>
                      <a:pt x="4" y="1"/>
                      <a:pt x="3" y="1"/>
                    </a:cubicBezTo>
                    <a:cubicBezTo>
                      <a:pt x="4" y="0"/>
                      <a:pt x="5" y="0"/>
                      <a:pt x="5" y="0"/>
                    </a:cubicBezTo>
                    <a:cubicBezTo>
                      <a:pt x="4" y="0"/>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6" name="Freeform 136"/>
              <p:cNvSpPr/>
              <p:nvPr/>
            </p:nvSpPr>
            <p:spPr bwMode="auto">
              <a:xfrm>
                <a:off x="4491" y="1382"/>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7" name="Freeform 137"/>
              <p:cNvSpPr/>
              <p:nvPr/>
            </p:nvSpPr>
            <p:spPr bwMode="auto">
              <a:xfrm>
                <a:off x="4368" y="1484"/>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8" name="Freeform 138"/>
              <p:cNvSpPr/>
              <p:nvPr/>
            </p:nvSpPr>
            <p:spPr bwMode="auto">
              <a:xfrm>
                <a:off x="4504" y="137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9" name="Freeform 139"/>
              <p:cNvSpPr/>
              <p:nvPr/>
            </p:nvSpPr>
            <p:spPr bwMode="auto">
              <a:xfrm>
                <a:off x="4506" y="138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0"/>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0" name="Freeform 140"/>
              <p:cNvSpPr/>
              <p:nvPr/>
            </p:nvSpPr>
            <p:spPr bwMode="auto">
              <a:xfrm>
                <a:off x="4368" y="14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1" name="Freeform 141"/>
              <p:cNvSpPr/>
              <p:nvPr/>
            </p:nvSpPr>
            <p:spPr bwMode="auto">
              <a:xfrm>
                <a:off x="4364" y="1484"/>
                <a:ext cx="2" cy="4"/>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1"/>
                      <a:pt x="0" y="0"/>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2" name="Freeform 142"/>
              <p:cNvSpPr/>
              <p:nvPr/>
            </p:nvSpPr>
            <p:spPr bwMode="auto">
              <a:xfrm>
                <a:off x="4368" y="1492"/>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3" name="Freeform 143"/>
              <p:cNvSpPr/>
              <p:nvPr/>
            </p:nvSpPr>
            <p:spPr bwMode="auto">
              <a:xfrm>
                <a:off x="4487" y="1388"/>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1"/>
                      <a:pt x="0" y="1"/>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4" name="Freeform 144"/>
              <p:cNvSpPr/>
              <p:nvPr/>
            </p:nvSpPr>
            <p:spPr bwMode="auto">
              <a:xfrm>
                <a:off x="4514" y="1382"/>
                <a:ext cx="2" cy="4"/>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0"/>
                      <a:pt x="1" y="0"/>
                      <a:pt x="1" y="0"/>
                    </a:cubicBezTo>
                    <a:cubicBezTo>
                      <a:pt x="0" y="0"/>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5" name="Freeform 145"/>
              <p:cNvSpPr/>
              <p:nvPr/>
            </p:nvSpPr>
            <p:spPr bwMode="auto">
              <a:xfrm>
                <a:off x="4548" y="1397"/>
                <a:ext cx="2" cy="6"/>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6" name="Freeform 146"/>
              <p:cNvSpPr/>
              <p:nvPr/>
            </p:nvSpPr>
            <p:spPr bwMode="auto">
              <a:xfrm>
                <a:off x="4550" y="1399"/>
                <a:ext cx="3" cy="4"/>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1" y="1"/>
                    </a:cubicBezTo>
                    <a:cubicBezTo>
                      <a:pt x="0"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7" name="Freeform 147"/>
              <p:cNvSpPr/>
              <p:nvPr/>
            </p:nvSpPr>
            <p:spPr bwMode="auto">
              <a:xfrm>
                <a:off x="4521" y="1382"/>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8" name="Freeform 148"/>
              <p:cNvSpPr/>
              <p:nvPr/>
            </p:nvSpPr>
            <p:spPr bwMode="auto">
              <a:xfrm>
                <a:off x="4516" y="1378"/>
                <a:ext cx="5" cy="8"/>
              </a:xfrm>
              <a:custGeom>
                <a:avLst/>
                <a:gdLst>
                  <a:gd name="T0" fmla="*/ 2 w 2"/>
                  <a:gd name="T1" fmla="*/ 4 h 4"/>
                  <a:gd name="T2" fmla="*/ 1 w 2"/>
                  <a:gd name="T3" fmla="*/ 2 h 4"/>
                  <a:gd name="T4" fmla="*/ 0 w 2"/>
                  <a:gd name="T5" fmla="*/ 2 h 4"/>
                  <a:gd name="T6" fmla="*/ 0 w 2"/>
                  <a:gd name="T7" fmla="*/ 0 h 4"/>
                  <a:gd name="T8" fmla="*/ 2 w 2"/>
                  <a:gd name="T9" fmla="*/ 4 h 4"/>
                  <a:gd name="T10" fmla="*/ 2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2" y="4"/>
                    </a:moveTo>
                    <a:cubicBezTo>
                      <a:pt x="2" y="3"/>
                      <a:pt x="1" y="3"/>
                      <a:pt x="1" y="2"/>
                    </a:cubicBezTo>
                    <a:cubicBezTo>
                      <a:pt x="1" y="2"/>
                      <a:pt x="0" y="1"/>
                      <a:pt x="0" y="2"/>
                    </a:cubicBezTo>
                    <a:cubicBezTo>
                      <a:pt x="0" y="1"/>
                      <a:pt x="0" y="0"/>
                      <a:pt x="0" y="0"/>
                    </a:cubicBezTo>
                    <a:cubicBezTo>
                      <a:pt x="0" y="1"/>
                      <a:pt x="1" y="3"/>
                      <a:pt x="2" y="4"/>
                    </a:cubicBezTo>
                    <a:cubicBezTo>
                      <a:pt x="2" y="4"/>
                      <a:pt x="2"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9" name="Freeform 149"/>
              <p:cNvSpPr/>
              <p:nvPr/>
            </p:nvSpPr>
            <p:spPr bwMode="auto">
              <a:xfrm>
                <a:off x="4519" y="1380"/>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0"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0" name="Freeform 150"/>
              <p:cNvSpPr/>
              <p:nvPr/>
            </p:nvSpPr>
            <p:spPr bwMode="auto">
              <a:xfrm>
                <a:off x="3876" y="13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1" name="Freeform 151"/>
              <p:cNvSpPr/>
              <p:nvPr/>
            </p:nvSpPr>
            <p:spPr bwMode="auto">
              <a:xfrm>
                <a:off x="4465" y="1920"/>
                <a:ext cx="5"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0" y="0"/>
                      <a:pt x="1" y="0"/>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2" name="Freeform 152"/>
              <p:cNvSpPr/>
              <p:nvPr/>
            </p:nvSpPr>
            <p:spPr bwMode="auto">
              <a:xfrm>
                <a:off x="4468" y="1918"/>
                <a:ext cx="6" cy="5"/>
              </a:xfrm>
              <a:custGeom>
                <a:avLst/>
                <a:gdLst>
                  <a:gd name="T0" fmla="*/ 0 w 3"/>
                  <a:gd name="T1" fmla="*/ 0 h 2"/>
                  <a:gd name="T2" fmla="*/ 3 w 3"/>
                  <a:gd name="T3" fmla="*/ 2 h 2"/>
                  <a:gd name="T4" fmla="*/ 0 w 3"/>
                  <a:gd name="T5" fmla="*/ 0 h 2"/>
                </a:gdLst>
                <a:ahLst/>
                <a:cxnLst>
                  <a:cxn ang="0">
                    <a:pos x="T0" y="T1"/>
                  </a:cxn>
                  <a:cxn ang="0">
                    <a:pos x="T2" y="T3"/>
                  </a:cxn>
                  <a:cxn ang="0">
                    <a:pos x="T4" y="T5"/>
                  </a:cxn>
                </a:cxnLst>
                <a:rect l="0" t="0" r="r" b="b"/>
                <a:pathLst>
                  <a:path w="3" h="2">
                    <a:moveTo>
                      <a:pt x="0" y="0"/>
                    </a:moveTo>
                    <a:cubicBezTo>
                      <a:pt x="3" y="2"/>
                      <a:pt x="3" y="2"/>
                      <a:pt x="3" y="2"/>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3" name="Freeform 153"/>
              <p:cNvSpPr/>
              <p:nvPr/>
            </p:nvSpPr>
            <p:spPr bwMode="auto">
              <a:xfrm>
                <a:off x="3912" y="1286"/>
                <a:ext cx="4" cy="2"/>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0" y="1"/>
                      <a:pt x="1" y="1"/>
                    </a:cubicBezTo>
                    <a:cubicBezTo>
                      <a:pt x="1"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4" name="Freeform 154"/>
              <p:cNvSpPr/>
              <p:nvPr/>
            </p:nvSpPr>
            <p:spPr bwMode="auto">
              <a:xfrm>
                <a:off x="3876" y="13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5" name="Rectangle 155"/>
              <p:cNvSpPr>
                <a:spLocks noChangeArrowheads="1"/>
              </p:cNvSpPr>
              <p:nvPr/>
            </p:nvSpPr>
            <p:spPr bwMode="auto">
              <a:xfrm>
                <a:off x="4402" y="1454"/>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6" name="Freeform 156"/>
              <p:cNvSpPr/>
              <p:nvPr/>
            </p:nvSpPr>
            <p:spPr bwMode="auto">
              <a:xfrm>
                <a:off x="4546" y="1401"/>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7" name="Freeform 157"/>
              <p:cNvSpPr/>
              <p:nvPr/>
            </p:nvSpPr>
            <p:spPr bwMode="auto">
              <a:xfrm>
                <a:off x="3914" y="12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8" name="Freeform 158"/>
              <p:cNvSpPr/>
              <p:nvPr/>
            </p:nvSpPr>
            <p:spPr bwMode="auto">
              <a:xfrm>
                <a:off x="4423" y="14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9" name="Freeform 159"/>
              <p:cNvSpPr/>
              <p:nvPr/>
            </p:nvSpPr>
            <p:spPr bwMode="auto">
              <a:xfrm>
                <a:off x="4465" y="1456"/>
                <a:ext cx="3"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0" name="Freeform 160"/>
              <p:cNvSpPr/>
              <p:nvPr/>
            </p:nvSpPr>
            <p:spPr bwMode="auto">
              <a:xfrm>
                <a:off x="4355" y="1509"/>
                <a:ext cx="4" cy="4"/>
              </a:xfrm>
              <a:custGeom>
                <a:avLst/>
                <a:gdLst>
                  <a:gd name="T0" fmla="*/ 0 w 4"/>
                  <a:gd name="T1" fmla="*/ 0 h 4"/>
                  <a:gd name="T2" fmla="*/ 0 w 4"/>
                  <a:gd name="T3" fmla="*/ 2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lnTo>
                      <a:pt x="0" y="2"/>
                    </a:lnTo>
                    <a:lnTo>
                      <a:pt x="4"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1" name="Freeform 161"/>
              <p:cNvSpPr/>
              <p:nvPr/>
            </p:nvSpPr>
            <p:spPr bwMode="auto">
              <a:xfrm>
                <a:off x="4383" y="147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2" name="Freeform 162"/>
              <p:cNvSpPr/>
              <p:nvPr/>
            </p:nvSpPr>
            <p:spPr bwMode="auto">
              <a:xfrm>
                <a:off x="4287" y="1378"/>
                <a:ext cx="261" cy="237"/>
              </a:xfrm>
              <a:custGeom>
                <a:avLst/>
                <a:gdLst>
                  <a:gd name="T0" fmla="*/ 27 w 123"/>
                  <a:gd name="T1" fmla="*/ 92 h 112"/>
                  <a:gd name="T2" fmla="*/ 33 w 123"/>
                  <a:gd name="T3" fmla="*/ 85 h 112"/>
                  <a:gd name="T4" fmla="*/ 52 w 123"/>
                  <a:gd name="T5" fmla="*/ 57 h 112"/>
                  <a:gd name="T6" fmla="*/ 61 w 123"/>
                  <a:gd name="T7" fmla="*/ 52 h 112"/>
                  <a:gd name="T8" fmla="*/ 69 w 123"/>
                  <a:gd name="T9" fmla="*/ 49 h 112"/>
                  <a:gd name="T10" fmla="*/ 81 w 123"/>
                  <a:gd name="T11" fmla="*/ 39 h 112"/>
                  <a:gd name="T12" fmla="*/ 89 w 123"/>
                  <a:gd name="T13" fmla="*/ 34 h 112"/>
                  <a:gd name="T14" fmla="*/ 100 w 123"/>
                  <a:gd name="T15" fmla="*/ 25 h 112"/>
                  <a:gd name="T16" fmla="*/ 105 w 123"/>
                  <a:gd name="T17" fmla="*/ 17 h 112"/>
                  <a:gd name="T18" fmla="*/ 115 w 123"/>
                  <a:gd name="T19" fmla="*/ 15 h 112"/>
                  <a:gd name="T20" fmla="*/ 119 w 123"/>
                  <a:gd name="T21" fmla="*/ 14 h 112"/>
                  <a:gd name="T22" fmla="*/ 121 w 123"/>
                  <a:gd name="T23" fmla="*/ 8 h 112"/>
                  <a:gd name="T24" fmla="*/ 122 w 123"/>
                  <a:gd name="T25" fmla="*/ 7 h 112"/>
                  <a:gd name="T26" fmla="*/ 118 w 123"/>
                  <a:gd name="T27" fmla="*/ 7 h 112"/>
                  <a:gd name="T28" fmla="*/ 113 w 123"/>
                  <a:gd name="T29" fmla="*/ 5 h 112"/>
                  <a:gd name="T30" fmla="*/ 107 w 123"/>
                  <a:gd name="T31" fmla="*/ 4 h 112"/>
                  <a:gd name="T32" fmla="*/ 106 w 123"/>
                  <a:gd name="T33" fmla="*/ 3 h 112"/>
                  <a:gd name="T34" fmla="*/ 102 w 123"/>
                  <a:gd name="T35" fmla="*/ 4 h 112"/>
                  <a:gd name="T36" fmla="*/ 101 w 123"/>
                  <a:gd name="T37" fmla="*/ 4 h 112"/>
                  <a:gd name="T38" fmla="*/ 99 w 123"/>
                  <a:gd name="T39" fmla="*/ 2 h 112"/>
                  <a:gd name="T40" fmla="*/ 98 w 123"/>
                  <a:gd name="T41" fmla="*/ 9 h 112"/>
                  <a:gd name="T42" fmla="*/ 96 w 123"/>
                  <a:gd name="T43" fmla="*/ 8 h 112"/>
                  <a:gd name="T44" fmla="*/ 93 w 123"/>
                  <a:gd name="T45" fmla="*/ 7 h 112"/>
                  <a:gd name="T46" fmla="*/ 91 w 123"/>
                  <a:gd name="T47" fmla="*/ 7 h 112"/>
                  <a:gd name="T48" fmla="*/ 89 w 123"/>
                  <a:gd name="T49" fmla="*/ 10 h 112"/>
                  <a:gd name="T50" fmla="*/ 87 w 123"/>
                  <a:gd name="T51" fmla="*/ 10 h 112"/>
                  <a:gd name="T52" fmla="*/ 89 w 123"/>
                  <a:gd name="T53" fmla="*/ 18 h 112"/>
                  <a:gd name="T54" fmla="*/ 85 w 123"/>
                  <a:gd name="T55" fmla="*/ 12 h 112"/>
                  <a:gd name="T56" fmla="*/ 78 w 123"/>
                  <a:gd name="T57" fmla="*/ 16 h 112"/>
                  <a:gd name="T58" fmla="*/ 75 w 123"/>
                  <a:gd name="T59" fmla="*/ 18 h 112"/>
                  <a:gd name="T60" fmla="*/ 75 w 123"/>
                  <a:gd name="T61" fmla="*/ 24 h 112"/>
                  <a:gd name="T62" fmla="*/ 67 w 123"/>
                  <a:gd name="T63" fmla="*/ 25 h 112"/>
                  <a:gd name="T64" fmla="*/ 65 w 123"/>
                  <a:gd name="T65" fmla="*/ 29 h 112"/>
                  <a:gd name="T66" fmla="*/ 64 w 123"/>
                  <a:gd name="T67" fmla="*/ 29 h 112"/>
                  <a:gd name="T68" fmla="*/ 64 w 123"/>
                  <a:gd name="T69" fmla="*/ 32 h 112"/>
                  <a:gd name="T70" fmla="*/ 60 w 123"/>
                  <a:gd name="T71" fmla="*/ 30 h 112"/>
                  <a:gd name="T72" fmla="*/ 59 w 123"/>
                  <a:gd name="T73" fmla="*/ 34 h 112"/>
                  <a:gd name="T74" fmla="*/ 55 w 123"/>
                  <a:gd name="T75" fmla="*/ 39 h 112"/>
                  <a:gd name="T76" fmla="*/ 50 w 123"/>
                  <a:gd name="T77" fmla="*/ 39 h 112"/>
                  <a:gd name="T78" fmla="*/ 47 w 123"/>
                  <a:gd name="T79" fmla="*/ 43 h 112"/>
                  <a:gd name="T80" fmla="*/ 45 w 123"/>
                  <a:gd name="T81" fmla="*/ 45 h 112"/>
                  <a:gd name="T82" fmla="*/ 44 w 123"/>
                  <a:gd name="T83" fmla="*/ 45 h 112"/>
                  <a:gd name="T84" fmla="*/ 42 w 123"/>
                  <a:gd name="T85" fmla="*/ 48 h 112"/>
                  <a:gd name="T86" fmla="*/ 39 w 123"/>
                  <a:gd name="T87" fmla="*/ 54 h 112"/>
                  <a:gd name="T88" fmla="*/ 38 w 123"/>
                  <a:gd name="T89" fmla="*/ 56 h 112"/>
                  <a:gd name="T90" fmla="*/ 38 w 123"/>
                  <a:gd name="T91" fmla="*/ 63 h 112"/>
                  <a:gd name="T92" fmla="*/ 34 w 123"/>
                  <a:gd name="T93" fmla="*/ 65 h 112"/>
                  <a:gd name="T94" fmla="*/ 30 w 123"/>
                  <a:gd name="T95" fmla="*/ 69 h 112"/>
                  <a:gd name="T96" fmla="*/ 27 w 123"/>
                  <a:gd name="T97" fmla="*/ 71 h 112"/>
                  <a:gd name="T98" fmla="*/ 19 w 123"/>
                  <a:gd name="T99" fmla="*/ 78 h 112"/>
                  <a:gd name="T100" fmla="*/ 17 w 123"/>
                  <a:gd name="T101" fmla="*/ 80 h 112"/>
                  <a:gd name="T102" fmla="*/ 13 w 123"/>
                  <a:gd name="T103" fmla="*/ 88 h 112"/>
                  <a:gd name="T104" fmla="*/ 12 w 123"/>
                  <a:gd name="T105" fmla="*/ 9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 h="112">
                    <a:moveTo>
                      <a:pt x="9" y="112"/>
                    </a:moveTo>
                    <a:cubicBezTo>
                      <a:pt x="9" y="108"/>
                      <a:pt x="13" y="106"/>
                      <a:pt x="17" y="105"/>
                    </a:cubicBezTo>
                    <a:cubicBezTo>
                      <a:pt x="17" y="104"/>
                      <a:pt x="17" y="102"/>
                      <a:pt x="18" y="102"/>
                    </a:cubicBezTo>
                    <a:cubicBezTo>
                      <a:pt x="20" y="98"/>
                      <a:pt x="27" y="98"/>
                      <a:pt x="28" y="93"/>
                    </a:cubicBezTo>
                    <a:cubicBezTo>
                      <a:pt x="27" y="93"/>
                      <a:pt x="27" y="92"/>
                      <a:pt x="26" y="91"/>
                    </a:cubicBezTo>
                    <a:cubicBezTo>
                      <a:pt x="27" y="92"/>
                      <a:pt x="27" y="92"/>
                      <a:pt x="27" y="92"/>
                    </a:cubicBezTo>
                    <a:cubicBezTo>
                      <a:pt x="26" y="91"/>
                      <a:pt x="26" y="91"/>
                      <a:pt x="26" y="91"/>
                    </a:cubicBezTo>
                    <a:cubicBezTo>
                      <a:pt x="26" y="90"/>
                      <a:pt x="28" y="92"/>
                      <a:pt x="28" y="92"/>
                    </a:cubicBezTo>
                    <a:cubicBezTo>
                      <a:pt x="29" y="91"/>
                      <a:pt x="29" y="89"/>
                      <a:pt x="31" y="88"/>
                    </a:cubicBezTo>
                    <a:cubicBezTo>
                      <a:pt x="29" y="86"/>
                      <a:pt x="31" y="87"/>
                      <a:pt x="29" y="85"/>
                    </a:cubicBezTo>
                    <a:cubicBezTo>
                      <a:pt x="30" y="86"/>
                      <a:pt x="30" y="86"/>
                      <a:pt x="30" y="86"/>
                    </a:cubicBezTo>
                    <a:cubicBezTo>
                      <a:pt x="30" y="84"/>
                      <a:pt x="30" y="84"/>
                      <a:pt x="33" y="85"/>
                    </a:cubicBezTo>
                    <a:cubicBezTo>
                      <a:pt x="38" y="83"/>
                      <a:pt x="40" y="79"/>
                      <a:pt x="43" y="76"/>
                    </a:cubicBezTo>
                    <a:cubicBezTo>
                      <a:pt x="46" y="72"/>
                      <a:pt x="48" y="68"/>
                      <a:pt x="52" y="64"/>
                    </a:cubicBezTo>
                    <a:cubicBezTo>
                      <a:pt x="50" y="61"/>
                      <a:pt x="52" y="61"/>
                      <a:pt x="50" y="59"/>
                    </a:cubicBezTo>
                    <a:cubicBezTo>
                      <a:pt x="51" y="59"/>
                      <a:pt x="51" y="59"/>
                      <a:pt x="51" y="59"/>
                    </a:cubicBezTo>
                    <a:cubicBezTo>
                      <a:pt x="51" y="58"/>
                      <a:pt x="52" y="59"/>
                      <a:pt x="54" y="59"/>
                    </a:cubicBezTo>
                    <a:cubicBezTo>
                      <a:pt x="53" y="58"/>
                      <a:pt x="54" y="59"/>
                      <a:pt x="52" y="57"/>
                    </a:cubicBezTo>
                    <a:cubicBezTo>
                      <a:pt x="51" y="56"/>
                      <a:pt x="55" y="59"/>
                      <a:pt x="54" y="58"/>
                    </a:cubicBezTo>
                    <a:cubicBezTo>
                      <a:pt x="55" y="59"/>
                      <a:pt x="53" y="57"/>
                      <a:pt x="54" y="58"/>
                    </a:cubicBezTo>
                    <a:cubicBezTo>
                      <a:pt x="53" y="55"/>
                      <a:pt x="55" y="59"/>
                      <a:pt x="57" y="59"/>
                    </a:cubicBezTo>
                    <a:cubicBezTo>
                      <a:pt x="58" y="57"/>
                      <a:pt x="58" y="54"/>
                      <a:pt x="61" y="54"/>
                    </a:cubicBezTo>
                    <a:cubicBezTo>
                      <a:pt x="61" y="54"/>
                      <a:pt x="60" y="52"/>
                      <a:pt x="60" y="52"/>
                    </a:cubicBezTo>
                    <a:cubicBezTo>
                      <a:pt x="62" y="55"/>
                      <a:pt x="60" y="51"/>
                      <a:pt x="61" y="52"/>
                    </a:cubicBezTo>
                    <a:cubicBezTo>
                      <a:pt x="62" y="53"/>
                      <a:pt x="62" y="53"/>
                      <a:pt x="62" y="53"/>
                    </a:cubicBezTo>
                    <a:cubicBezTo>
                      <a:pt x="63" y="54"/>
                      <a:pt x="63" y="51"/>
                      <a:pt x="64" y="52"/>
                    </a:cubicBezTo>
                    <a:cubicBezTo>
                      <a:pt x="64" y="50"/>
                      <a:pt x="67" y="52"/>
                      <a:pt x="66" y="50"/>
                    </a:cubicBezTo>
                    <a:cubicBezTo>
                      <a:pt x="67" y="52"/>
                      <a:pt x="67" y="51"/>
                      <a:pt x="68" y="51"/>
                    </a:cubicBezTo>
                    <a:cubicBezTo>
                      <a:pt x="66" y="48"/>
                      <a:pt x="70" y="51"/>
                      <a:pt x="69" y="49"/>
                    </a:cubicBezTo>
                    <a:cubicBezTo>
                      <a:pt x="69" y="49"/>
                      <a:pt x="69" y="49"/>
                      <a:pt x="69" y="49"/>
                    </a:cubicBezTo>
                    <a:cubicBezTo>
                      <a:pt x="71" y="48"/>
                      <a:pt x="73" y="47"/>
                      <a:pt x="74" y="44"/>
                    </a:cubicBezTo>
                    <a:cubicBezTo>
                      <a:pt x="75" y="43"/>
                      <a:pt x="78" y="45"/>
                      <a:pt x="79" y="42"/>
                    </a:cubicBezTo>
                    <a:cubicBezTo>
                      <a:pt x="78" y="41"/>
                      <a:pt x="78" y="41"/>
                      <a:pt x="78" y="41"/>
                    </a:cubicBezTo>
                    <a:cubicBezTo>
                      <a:pt x="78" y="41"/>
                      <a:pt x="79" y="42"/>
                      <a:pt x="79" y="42"/>
                    </a:cubicBezTo>
                    <a:cubicBezTo>
                      <a:pt x="79" y="40"/>
                      <a:pt x="81" y="41"/>
                      <a:pt x="81" y="41"/>
                    </a:cubicBezTo>
                    <a:cubicBezTo>
                      <a:pt x="81" y="40"/>
                      <a:pt x="81" y="40"/>
                      <a:pt x="81" y="39"/>
                    </a:cubicBezTo>
                    <a:cubicBezTo>
                      <a:pt x="83" y="41"/>
                      <a:pt x="82" y="37"/>
                      <a:pt x="84" y="38"/>
                    </a:cubicBezTo>
                    <a:cubicBezTo>
                      <a:pt x="82" y="36"/>
                      <a:pt x="84" y="37"/>
                      <a:pt x="84" y="36"/>
                    </a:cubicBezTo>
                    <a:cubicBezTo>
                      <a:pt x="84" y="36"/>
                      <a:pt x="84" y="36"/>
                      <a:pt x="85" y="37"/>
                    </a:cubicBezTo>
                    <a:cubicBezTo>
                      <a:pt x="85" y="36"/>
                      <a:pt x="85" y="36"/>
                      <a:pt x="87" y="36"/>
                    </a:cubicBezTo>
                    <a:cubicBezTo>
                      <a:pt x="87" y="36"/>
                      <a:pt x="86" y="34"/>
                      <a:pt x="87" y="34"/>
                    </a:cubicBezTo>
                    <a:cubicBezTo>
                      <a:pt x="88" y="36"/>
                      <a:pt x="88" y="34"/>
                      <a:pt x="89" y="34"/>
                    </a:cubicBezTo>
                    <a:cubicBezTo>
                      <a:pt x="87" y="32"/>
                      <a:pt x="87" y="31"/>
                      <a:pt x="88" y="31"/>
                    </a:cubicBezTo>
                    <a:cubicBezTo>
                      <a:pt x="89" y="34"/>
                      <a:pt x="89" y="34"/>
                      <a:pt x="89" y="34"/>
                    </a:cubicBezTo>
                    <a:cubicBezTo>
                      <a:pt x="90" y="31"/>
                      <a:pt x="93" y="33"/>
                      <a:pt x="93" y="29"/>
                    </a:cubicBezTo>
                    <a:cubicBezTo>
                      <a:pt x="94" y="30"/>
                      <a:pt x="94" y="30"/>
                      <a:pt x="94" y="30"/>
                    </a:cubicBezTo>
                    <a:cubicBezTo>
                      <a:pt x="95" y="28"/>
                      <a:pt x="98" y="29"/>
                      <a:pt x="98" y="25"/>
                    </a:cubicBezTo>
                    <a:cubicBezTo>
                      <a:pt x="99" y="25"/>
                      <a:pt x="100" y="26"/>
                      <a:pt x="100" y="25"/>
                    </a:cubicBezTo>
                    <a:cubicBezTo>
                      <a:pt x="100" y="24"/>
                      <a:pt x="101" y="24"/>
                      <a:pt x="100" y="22"/>
                    </a:cubicBezTo>
                    <a:cubicBezTo>
                      <a:pt x="100" y="21"/>
                      <a:pt x="101" y="22"/>
                      <a:pt x="101" y="23"/>
                    </a:cubicBezTo>
                    <a:cubicBezTo>
                      <a:pt x="102" y="23"/>
                      <a:pt x="104" y="25"/>
                      <a:pt x="103" y="22"/>
                    </a:cubicBezTo>
                    <a:cubicBezTo>
                      <a:pt x="104" y="23"/>
                      <a:pt x="104" y="23"/>
                      <a:pt x="104" y="23"/>
                    </a:cubicBezTo>
                    <a:cubicBezTo>
                      <a:pt x="104" y="22"/>
                      <a:pt x="104" y="20"/>
                      <a:pt x="106" y="21"/>
                    </a:cubicBezTo>
                    <a:cubicBezTo>
                      <a:pt x="105" y="19"/>
                      <a:pt x="106" y="19"/>
                      <a:pt x="105" y="17"/>
                    </a:cubicBezTo>
                    <a:cubicBezTo>
                      <a:pt x="105" y="17"/>
                      <a:pt x="106" y="19"/>
                      <a:pt x="106" y="18"/>
                    </a:cubicBezTo>
                    <a:cubicBezTo>
                      <a:pt x="106" y="20"/>
                      <a:pt x="106" y="20"/>
                      <a:pt x="106" y="20"/>
                    </a:cubicBezTo>
                    <a:cubicBezTo>
                      <a:pt x="108" y="20"/>
                      <a:pt x="109" y="18"/>
                      <a:pt x="110" y="16"/>
                    </a:cubicBezTo>
                    <a:cubicBezTo>
                      <a:pt x="112" y="19"/>
                      <a:pt x="112" y="16"/>
                      <a:pt x="113" y="17"/>
                    </a:cubicBezTo>
                    <a:cubicBezTo>
                      <a:pt x="113" y="15"/>
                      <a:pt x="115" y="17"/>
                      <a:pt x="114" y="14"/>
                    </a:cubicBezTo>
                    <a:cubicBezTo>
                      <a:pt x="115" y="15"/>
                      <a:pt x="115" y="15"/>
                      <a:pt x="115" y="15"/>
                    </a:cubicBezTo>
                    <a:cubicBezTo>
                      <a:pt x="115" y="15"/>
                      <a:pt x="116" y="15"/>
                      <a:pt x="117" y="15"/>
                    </a:cubicBezTo>
                    <a:cubicBezTo>
                      <a:pt x="118" y="16"/>
                      <a:pt x="118" y="14"/>
                      <a:pt x="118" y="13"/>
                    </a:cubicBezTo>
                    <a:cubicBezTo>
                      <a:pt x="118" y="14"/>
                      <a:pt x="118" y="14"/>
                      <a:pt x="118" y="14"/>
                    </a:cubicBezTo>
                    <a:cubicBezTo>
                      <a:pt x="118" y="13"/>
                      <a:pt x="118" y="11"/>
                      <a:pt x="118" y="9"/>
                    </a:cubicBezTo>
                    <a:cubicBezTo>
                      <a:pt x="119" y="10"/>
                      <a:pt x="118" y="9"/>
                      <a:pt x="119" y="10"/>
                    </a:cubicBezTo>
                    <a:cubicBezTo>
                      <a:pt x="119" y="11"/>
                      <a:pt x="119" y="13"/>
                      <a:pt x="119" y="14"/>
                    </a:cubicBezTo>
                    <a:cubicBezTo>
                      <a:pt x="120" y="15"/>
                      <a:pt x="119" y="11"/>
                      <a:pt x="120" y="13"/>
                    </a:cubicBezTo>
                    <a:cubicBezTo>
                      <a:pt x="121" y="14"/>
                      <a:pt x="121" y="13"/>
                      <a:pt x="121" y="11"/>
                    </a:cubicBezTo>
                    <a:cubicBezTo>
                      <a:pt x="121" y="12"/>
                      <a:pt x="121" y="12"/>
                      <a:pt x="121" y="13"/>
                    </a:cubicBezTo>
                    <a:cubicBezTo>
                      <a:pt x="122" y="13"/>
                      <a:pt x="122" y="13"/>
                      <a:pt x="122" y="12"/>
                    </a:cubicBezTo>
                    <a:cubicBezTo>
                      <a:pt x="122" y="12"/>
                      <a:pt x="122" y="12"/>
                      <a:pt x="122" y="12"/>
                    </a:cubicBezTo>
                    <a:cubicBezTo>
                      <a:pt x="122" y="10"/>
                      <a:pt x="122" y="10"/>
                      <a:pt x="121" y="8"/>
                    </a:cubicBezTo>
                    <a:cubicBezTo>
                      <a:pt x="121" y="9"/>
                      <a:pt x="121" y="9"/>
                      <a:pt x="121" y="9"/>
                    </a:cubicBezTo>
                    <a:cubicBezTo>
                      <a:pt x="121" y="7"/>
                      <a:pt x="121" y="7"/>
                      <a:pt x="122" y="8"/>
                    </a:cubicBezTo>
                    <a:cubicBezTo>
                      <a:pt x="122" y="10"/>
                      <a:pt x="122" y="11"/>
                      <a:pt x="122" y="11"/>
                    </a:cubicBezTo>
                    <a:cubicBezTo>
                      <a:pt x="123" y="7"/>
                      <a:pt x="123" y="7"/>
                      <a:pt x="123" y="7"/>
                    </a:cubicBezTo>
                    <a:cubicBezTo>
                      <a:pt x="123" y="9"/>
                      <a:pt x="122" y="8"/>
                      <a:pt x="122" y="6"/>
                    </a:cubicBezTo>
                    <a:cubicBezTo>
                      <a:pt x="122" y="7"/>
                      <a:pt x="122" y="7"/>
                      <a:pt x="122" y="7"/>
                    </a:cubicBezTo>
                    <a:cubicBezTo>
                      <a:pt x="122" y="6"/>
                      <a:pt x="122" y="6"/>
                      <a:pt x="122" y="6"/>
                    </a:cubicBezTo>
                    <a:cubicBezTo>
                      <a:pt x="121" y="7"/>
                      <a:pt x="120" y="5"/>
                      <a:pt x="120" y="7"/>
                    </a:cubicBezTo>
                    <a:cubicBezTo>
                      <a:pt x="120" y="8"/>
                      <a:pt x="120" y="8"/>
                      <a:pt x="120" y="8"/>
                    </a:cubicBezTo>
                    <a:cubicBezTo>
                      <a:pt x="120" y="8"/>
                      <a:pt x="120" y="11"/>
                      <a:pt x="119" y="9"/>
                    </a:cubicBezTo>
                    <a:cubicBezTo>
                      <a:pt x="119" y="7"/>
                      <a:pt x="119" y="7"/>
                      <a:pt x="119" y="7"/>
                    </a:cubicBezTo>
                    <a:cubicBezTo>
                      <a:pt x="119" y="7"/>
                      <a:pt x="119" y="8"/>
                      <a:pt x="118" y="7"/>
                    </a:cubicBezTo>
                    <a:cubicBezTo>
                      <a:pt x="118" y="5"/>
                      <a:pt x="118" y="5"/>
                      <a:pt x="118" y="5"/>
                    </a:cubicBezTo>
                    <a:cubicBezTo>
                      <a:pt x="119" y="8"/>
                      <a:pt x="117" y="6"/>
                      <a:pt x="117" y="7"/>
                    </a:cubicBezTo>
                    <a:cubicBezTo>
                      <a:pt x="117" y="6"/>
                      <a:pt x="117" y="6"/>
                      <a:pt x="117" y="6"/>
                    </a:cubicBezTo>
                    <a:cubicBezTo>
                      <a:pt x="116" y="6"/>
                      <a:pt x="117" y="8"/>
                      <a:pt x="117" y="8"/>
                    </a:cubicBezTo>
                    <a:cubicBezTo>
                      <a:pt x="117" y="8"/>
                      <a:pt x="116" y="5"/>
                      <a:pt x="115" y="4"/>
                    </a:cubicBezTo>
                    <a:cubicBezTo>
                      <a:pt x="115" y="5"/>
                      <a:pt x="114" y="7"/>
                      <a:pt x="113" y="5"/>
                    </a:cubicBezTo>
                    <a:cubicBezTo>
                      <a:pt x="112" y="6"/>
                      <a:pt x="112" y="7"/>
                      <a:pt x="112" y="8"/>
                    </a:cubicBezTo>
                    <a:cubicBezTo>
                      <a:pt x="111" y="8"/>
                      <a:pt x="111" y="6"/>
                      <a:pt x="111" y="7"/>
                    </a:cubicBezTo>
                    <a:cubicBezTo>
                      <a:pt x="111" y="6"/>
                      <a:pt x="110" y="5"/>
                      <a:pt x="110" y="4"/>
                    </a:cubicBezTo>
                    <a:cubicBezTo>
                      <a:pt x="110" y="5"/>
                      <a:pt x="109" y="4"/>
                      <a:pt x="110" y="7"/>
                    </a:cubicBezTo>
                    <a:cubicBezTo>
                      <a:pt x="109" y="6"/>
                      <a:pt x="108" y="6"/>
                      <a:pt x="107" y="7"/>
                    </a:cubicBezTo>
                    <a:cubicBezTo>
                      <a:pt x="108" y="7"/>
                      <a:pt x="107" y="5"/>
                      <a:pt x="107" y="4"/>
                    </a:cubicBezTo>
                    <a:cubicBezTo>
                      <a:pt x="107" y="6"/>
                      <a:pt x="106" y="7"/>
                      <a:pt x="106" y="7"/>
                    </a:cubicBezTo>
                    <a:cubicBezTo>
                      <a:pt x="106" y="9"/>
                      <a:pt x="106" y="9"/>
                      <a:pt x="107" y="10"/>
                    </a:cubicBezTo>
                    <a:cubicBezTo>
                      <a:pt x="107" y="10"/>
                      <a:pt x="107" y="11"/>
                      <a:pt x="107" y="11"/>
                    </a:cubicBezTo>
                    <a:cubicBezTo>
                      <a:pt x="106" y="9"/>
                      <a:pt x="105" y="7"/>
                      <a:pt x="104" y="7"/>
                    </a:cubicBezTo>
                    <a:cubicBezTo>
                      <a:pt x="104" y="4"/>
                      <a:pt x="106" y="7"/>
                      <a:pt x="104" y="4"/>
                    </a:cubicBezTo>
                    <a:cubicBezTo>
                      <a:pt x="104" y="2"/>
                      <a:pt x="105" y="2"/>
                      <a:pt x="106" y="3"/>
                    </a:cubicBezTo>
                    <a:cubicBezTo>
                      <a:pt x="105" y="1"/>
                      <a:pt x="105" y="3"/>
                      <a:pt x="104" y="1"/>
                    </a:cubicBezTo>
                    <a:cubicBezTo>
                      <a:pt x="104" y="1"/>
                      <a:pt x="104" y="2"/>
                      <a:pt x="103" y="3"/>
                    </a:cubicBezTo>
                    <a:cubicBezTo>
                      <a:pt x="104" y="4"/>
                      <a:pt x="104" y="4"/>
                      <a:pt x="104" y="5"/>
                    </a:cubicBezTo>
                    <a:cubicBezTo>
                      <a:pt x="105" y="8"/>
                      <a:pt x="103" y="4"/>
                      <a:pt x="103" y="4"/>
                    </a:cubicBezTo>
                    <a:cubicBezTo>
                      <a:pt x="103" y="3"/>
                      <a:pt x="103" y="3"/>
                      <a:pt x="103" y="3"/>
                    </a:cubicBezTo>
                    <a:cubicBezTo>
                      <a:pt x="102" y="2"/>
                      <a:pt x="102" y="4"/>
                      <a:pt x="102" y="4"/>
                    </a:cubicBezTo>
                    <a:cubicBezTo>
                      <a:pt x="100" y="1"/>
                      <a:pt x="102" y="3"/>
                      <a:pt x="102" y="1"/>
                    </a:cubicBezTo>
                    <a:cubicBezTo>
                      <a:pt x="101" y="0"/>
                      <a:pt x="101" y="0"/>
                      <a:pt x="101" y="0"/>
                    </a:cubicBezTo>
                    <a:cubicBezTo>
                      <a:pt x="100" y="0"/>
                      <a:pt x="101" y="2"/>
                      <a:pt x="100" y="2"/>
                    </a:cubicBezTo>
                    <a:cubicBezTo>
                      <a:pt x="100" y="1"/>
                      <a:pt x="100" y="1"/>
                      <a:pt x="100" y="1"/>
                    </a:cubicBezTo>
                    <a:cubicBezTo>
                      <a:pt x="100" y="1"/>
                      <a:pt x="100" y="1"/>
                      <a:pt x="100" y="1"/>
                    </a:cubicBezTo>
                    <a:cubicBezTo>
                      <a:pt x="100" y="3"/>
                      <a:pt x="101" y="4"/>
                      <a:pt x="101" y="4"/>
                    </a:cubicBezTo>
                    <a:cubicBezTo>
                      <a:pt x="102" y="7"/>
                      <a:pt x="101" y="4"/>
                      <a:pt x="101" y="5"/>
                    </a:cubicBezTo>
                    <a:cubicBezTo>
                      <a:pt x="101" y="7"/>
                      <a:pt x="101" y="5"/>
                      <a:pt x="102" y="7"/>
                    </a:cubicBezTo>
                    <a:cubicBezTo>
                      <a:pt x="102" y="8"/>
                      <a:pt x="102" y="8"/>
                      <a:pt x="102" y="9"/>
                    </a:cubicBezTo>
                    <a:cubicBezTo>
                      <a:pt x="101" y="9"/>
                      <a:pt x="101" y="7"/>
                      <a:pt x="100" y="6"/>
                    </a:cubicBezTo>
                    <a:cubicBezTo>
                      <a:pt x="100" y="6"/>
                      <a:pt x="100" y="5"/>
                      <a:pt x="101" y="6"/>
                    </a:cubicBezTo>
                    <a:cubicBezTo>
                      <a:pt x="101" y="4"/>
                      <a:pt x="99" y="3"/>
                      <a:pt x="99" y="2"/>
                    </a:cubicBezTo>
                    <a:cubicBezTo>
                      <a:pt x="98" y="1"/>
                      <a:pt x="99" y="4"/>
                      <a:pt x="99" y="4"/>
                    </a:cubicBezTo>
                    <a:cubicBezTo>
                      <a:pt x="99" y="3"/>
                      <a:pt x="99" y="5"/>
                      <a:pt x="100" y="6"/>
                    </a:cubicBezTo>
                    <a:cubicBezTo>
                      <a:pt x="101" y="11"/>
                      <a:pt x="98" y="3"/>
                      <a:pt x="97" y="4"/>
                    </a:cubicBezTo>
                    <a:cubicBezTo>
                      <a:pt x="99" y="7"/>
                      <a:pt x="98" y="8"/>
                      <a:pt x="100" y="11"/>
                    </a:cubicBezTo>
                    <a:cubicBezTo>
                      <a:pt x="100" y="12"/>
                      <a:pt x="100" y="13"/>
                      <a:pt x="100" y="12"/>
                    </a:cubicBezTo>
                    <a:cubicBezTo>
                      <a:pt x="99" y="10"/>
                      <a:pt x="99" y="11"/>
                      <a:pt x="98" y="9"/>
                    </a:cubicBezTo>
                    <a:cubicBezTo>
                      <a:pt x="98" y="9"/>
                      <a:pt x="98" y="9"/>
                      <a:pt x="98" y="9"/>
                    </a:cubicBezTo>
                    <a:cubicBezTo>
                      <a:pt x="98" y="7"/>
                      <a:pt x="98" y="7"/>
                      <a:pt x="98" y="7"/>
                    </a:cubicBezTo>
                    <a:cubicBezTo>
                      <a:pt x="97" y="5"/>
                      <a:pt x="95" y="4"/>
                      <a:pt x="95" y="4"/>
                    </a:cubicBezTo>
                    <a:cubicBezTo>
                      <a:pt x="95" y="5"/>
                      <a:pt x="96" y="5"/>
                      <a:pt x="96" y="6"/>
                    </a:cubicBezTo>
                    <a:cubicBezTo>
                      <a:pt x="95" y="5"/>
                      <a:pt x="95" y="4"/>
                      <a:pt x="94" y="4"/>
                    </a:cubicBezTo>
                    <a:cubicBezTo>
                      <a:pt x="95" y="5"/>
                      <a:pt x="96" y="7"/>
                      <a:pt x="96" y="8"/>
                    </a:cubicBezTo>
                    <a:cubicBezTo>
                      <a:pt x="95" y="8"/>
                      <a:pt x="94" y="6"/>
                      <a:pt x="94" y="6"/>
                    </a:cubicBezTo>
                    <a:cubicBezTo>
                      <a:pt x="94" y="4"/>
                      <a:pt x="94" y="4"/>
                      <a:pt x="94" y="4"/>
                    </a:cubicBezTo>
                    <a:cubicBezTo>
                      <a:pt x="94" y="6"/>
                      <a:pt x="93" y="3"/>
                      <a:pt x="93" y="4"/>
                    </a:cubicBezTo>
                    <a:cubicBezTo>
                      <a:pt x="93" y="5"/>
                      <a:pt x="94" y="7"/>
                      <a:pt x="94" y="8"/>
                    </a:cubicBezTo>
                    <a:cubicBezTo>
                      <a:pt x="94" y="9"/>
                      <a:pt x="94" y="8"/>
                      <a:pt x="94" y="8"/>
                    </a:cubicBezTo>
                    <a:cubicBezTo>
                      <a:pt x="93" y="7"/>
                      <a:pt x="93" y="7"/>
                      <a:pt x="93" y="7"/>
                    </a:cubicBezTo>
                    <a:cubicBezTo>
                      <a:pt x="93" y="7"/>
                      <a:pt x="92" y="4"/>
                      <a:pt x="92" y="5"/>
                    </a:cubicBezTo>
                    <a:cubicBezTo>
                      <a:pt x="92" y="6"/>
                      <a:pt x="92" y="6"/>
                      <a:pt x="92" y="6"/>
                    </a:cubicBezTo>
                    <a:cubicBezTo>
                      <a:pt x="92" y="6"/>
                      <a:pt x="92" y="6"/>
                      <a:pt x="91" y="5"/>
                    </a:cubicBezTo>
                    <a:cubicBezTo>
                      <a:pt x="92" y="6"/>
                      <a:pt x="91" y="6"/>
                      <a:pt x="92" y="6"/>
                    </a:cubicBezTo>
                    <a:cubicBezTo>
                      <a:pt x="91" y="5"/>
                      <a:pt x="91" y="5"/>
                      <a:pt x="91" y="5"/>
                    </a:cubicBezTo>
                    <a:cubicBezTo>
                      <a:pt x="91" y="6"/>
                      <a:pt x="92" y="9"/>
                      <a:pt x="91" y="7"/>
                    </a:cubicBezTo>
                    <a:cubicBezTo>
                      <a:pt x="92" y="9"/>
                      <a:pt x="91" y="7"/>
                      <a:pt x="92" y="8"/>
                    </a:cubicBezTo>
                    <a:cubicBezTo>
                      <a:pt x="93" y="9"/>
                      <a:pt x="92" y="9"/>
                      <a:pt x="92" y="10"/>
                    </a:cubicBezTo>
                    <a:cubicBezTo>
                      <a:pt x="91" y="7"/>
                      <a:pt x="91" y="10"/>
                      <a:pt x="91" y="10"/>
                    </a:cubicBezTo>
                    <a:cubicBezTo>
                      <a:pt x="91" y="9"/>
                      <a:pt x="90" y="9"/>
                      <a:pt x="90" y="8"/>
                    </a:cubicBezTo>
                    <a:cubicBezTo>
                      <a:pt x="91" y="10"/>
                      <a:pt x="91" y="10"/>
                      <a:pt x="91" y="10"/>
                    </a:cubicBezTo>
                    <a:cubicBezTo>
                      <a:pt x="89" y="7"/>
                      <a:pt x="90" y="11"/>
                      <a:pt x="89" y="10"/>
                    </a:cubicBezTo>
                    <a:cubicBezTo>
                      <a:pt x="89" y="9"/>
                      <a:pt x="88" y="8"/>
                      <a:pt x="88" y="7"/>
                    </a:cubicBezTo>
                    <a:cubicBezTo>
                      <a:pt x="90" y="10"/>
                      <a:pt x="89" y="11"/>
                      <a:pt x="90" y="12"/>
                    </a:cubicBezTo>
                    <a:cubicBezTo>
                      <a:pt x="89" y="12"/>
                      <a:pt x="88" y="9"/>
                      <a:pt x="87" y="8"/>
                    </a:cubicBezTo>
                    <a:cubicBezTo>
                      <a:pt x="88" y="10"/>
                      <a:pt x="86" y="7"/>
                      <a:pt x="87" y="9"/>
                    </a:cubicBezTo>
                    <a:cubicBezTo>
                      <a:pt x="88" y="10"/>
                      <a:pt x="88" y="11"/>
                      <a:pt x="88" y="12"/>
                    </a:cubicBezTo>
                    <a:cubicBezTo>
                      <a:pt x="88" y="12"/>
                      <a:pt x="88" y="11"/>
                      <a:pt x="87" y="10"/>
                    </a:cubicBezTo>
                    <a:cubicBezTo>
                      <a:pt x="87" y="10"/>
                      <a:pt x="88" y="12"/>
                      <a:pt x="88" y="13"/>
                    </a:cubicBezTo>
                    <a:cubicBezTo>
                      <a:pt x="88" y="13"/>
                      <a:pt x="89" y="15"/>
                      <a:pt x="88" y="14"/>
                    </a:cubicBezTo>
                    <a:cubicBezTo>
                      <a:pt x="87" y="12"/>
                      <a:pt x="88" y="13"/>
                      <a:pt x="87" y="12"/>
                    </a:cubicBezTo>
                    <a:cubicBezTo>
                      <a:pt x="86" y="12"/>
                      <a:pt x="89" y="16"/>
                      <a:pt x="88" y="16"/>
                    </a:cubicBezTo>
                    <a:cubicBezTo>
                      <a:pt x="89" y="17"/>
                      <a:pt x="90" y="20"/>
                      <a:pt x="90" y="21"/>
                    </a:cubicBezTo>
                    <a:cubicBezTo>
                      <a:pt x="89" y="21"/>
                      <a:pt x="90" y="20"/>
                      <a:pt x="89" y="18"/>
                    </a:cubicBezTo>
                    <a:cubicBezTo>
                      <a:pt x="89" y="18"/>
                      <a:pt x="89" y="18"/>
                      <a:pt x="89" y="18"/>
                    </a:cubicBezTo>
                    <a:cubicBezTo>
                      <a:pt x="87" y="16"/>
                      <a:pt x="87" y="14"/>
                      <a:pt x="86" y="12"/>
                    </a:cubicBezTo>
                    <a:cubicBezTo>
                      <a:pt x="86" y="13"/>
                      <a:pt x="86" y="13"/>
                      <a:pt x="86" y="13"/>
                    </a:cubicBezTo>
                    <a:cubicBezTo>
                      <a:pt x="85" y="12"/>
                      <a:pt x="85" y="11"/>
                      <a:pt x="84" y="10"/>
                    </a:cubicBezTo>
                    <a:cubicBezTo>
                      <a:pt x="85" y="12"/>
                      <a:pt x="84" y="11"/>
                      <a:pt x="84" y="11"/>
                    </a:cubicBezTo>
                    <a:cubicBezTo>
                      <a:pt x="85" y="13"/>
                      <a:pt x="84" y="11"/>
                      <a:pt x="85" y="12"/>
                    </a:cubicBezTo>
                    <a:cubicBezTo>
                      <a:pt x="84" y="13"/>
                      <a:pt x="86" y="15"/>
                      <a:pt x="85" y="15"/>
                    </a:cubicBezTo>
                    <a:cubicBezTo>
                      <a:pt x="83" y="12"/>
                      <a:pt x="83" y="12"/>
                      <a:pt x="83" y="12"/>
                    </a:cubicBezTo>
                    <a:cubicBezTo>
                      <a:pt x="82" y="11"/>
                      <a:pt x="84" y="14"/>
                      <a:pt x="83" y="13"/>
                    </a:cubicBezTo>
                    <a:cubicBezTo>
                      <a:pt x="83" y="12"/>
                      <a:pt x="83" y="12"/>
                      <a:pt x="83" y="12"/>
                    </a:cubicBezTo>
                    <a:cubicBezTo>
                      <a:pt x="81" y="13"/>
                      <a:pt x="80" y="14"/>
                      <a:pt x="81" y="18"/>
                    </a:cubicBezTo>
                    <a:cubicBezTo>
                      <a:pt x="80" y="17"/>
                      <a:pt x="79" y="17"/>
                      <a:pt x="78" y="16"/>
                    </a:cubicBezTo>
                    <a:cubicBezTo>
                      <a:pt x="78" y="17"/>
                      <a:pt x="79" y="18"/>
                      <a:pt x="79" y="18"/>
                    </a:cubicBezTo>
                    <a:cubicBezTo>
                      <a:pt x="77" y="17"/>
                      <a:pt x="77" y="17"/>
                      <a:pt x="77" y="17"/>
                    </a:cubicBezTo>
                    <a:cubicBezTo>
                      <a:pt x="76" y="16"/>
                      <a:pt x="77" y="18"/>
                      <a:pt x="77" y="19"/>
                    </a:cubicBezTo>
                    <a:cubicBezTo>
                      <a:pt x="76" y="18"/>
                      <a:pt x="76" y="18"/>
                      <a:pt x="76" y="18"/>
                    </a:cubicBezTo>
                    <a:cubicBezTo>
                      <a:pt x="75" y="17"/>
                      <a:pt x="76" y="19"/>
                      <a:pt x="76" y="19"/>
                    </a:cubicBezTo>
                    <a:cubicBezTo>
                      <a:pt x="75" y="18"/>
                      <a:pt x="75" y="18"/>
                      <a:pt x="75" y="18"/>
                    </a:cubicBezTo>
                    <a:cubicBezTo>
                      <a:pt x="76" y="20"/>
                      <a:pt x="76" y="20"/>
                      <a:pt x="76" y="20"/>
                    </a:cubicBezTo>
                    <a:cubicBezTo>
                      <a:pt x="76" y="20"/>
                      <a:pt x="76" y="20"/>
                      <a:pt x="74" y="19"/>
                    </a:cubicBezTo>
                    <a:cubicBezTo>
                      <a:pt x="75" y="19"/>
                      <a:pt x="75" y="19"/>
                      <a:pt x="75" y="20"/>
                    </a:cubicBezTo>
                    <a:cubicBezTo>
                      <a:pt x="74" y="19"/>
                      <a:pt x="73" y="20"/>
                      <a:pt x="73" y="21"/>
                    </a:cubicBezTo>
                    <a:cubicBezTo>
                      <a:pt x="74" y="21"/>
                      <a:pt x="74" y="21"/>
                      <a:pt x="75" y="23"/>
                    </a:cubicBezTo>
                    <a:cubicBezTo>
                      <a:pt x="76" y="25"/>
                      <a:pt x="74" y="22"/>
                      <a:pt x="75" y="24"/>
                    </a:cubicBezTo>
                    <a:cubicBezTo>
                      <a:pt x="74" y="23"/>
                      <a:pt x="74" y="22"/>
                      <a:pt x="73" y="22"/>
                    </a:cubicBezTo>
                    <a:cubicBezTo>
                      <a:pt x="71" y="20"/>
                      <a:pt x="71" y="22"/>
                      <a:pt x="70" y="23"/>
                    </a:cubicBezTo>
                    <a:cubicBezTo>
                      <a:pt x="70" y="24"/>
                      <a:pt x="70" y="24"/>
                      <a:pt x="70" y="24"/>
                    </a:cubicBezTo>
                    <a:cubicBezTo>
                      <a:pt x="68" y="22"/>
                      <a:pt x="69" y="25"/>
                      <a:pt x="68" y="24"/>
                    </a:cubicBezTo>
                    <a:cubicBezTo>
                      <a:pt x="68" y="25"/>
                      <a:pt x="70" y="28"/>
                      <a:pt x="69" y="28"/>
                    </a:cubicBezTo>
                    <a:cubicBezTo>
                      <a:pt x="70" y="30"/>
                      <a:pt x="68" y="26"/>
                      <a:pt x="67" y="25"/>
                    </a:cubicBezTo>
                    <a:cubicBezTo>
                      <a:pt x="67" y="26"/>
                      <a:pt x="67" y="26"/>
                      <a:pt x="67" y="26"/>
                    </a:cubicBezTo>
                    <a:cubicBezTo>
                      <a:pt x="66" y="26"/>
                      <a:pt x="66" y="26"/>
                      <a:pt x="66" y="26"/>
                    </a:cubicBezTo>
                    <a:cubicBezTo>
                      <a:pt x="67" y="27"/>
                      <a:pt x="67" y="28"/>
                      <a:pt x="66" y="27"/>
                    </a:cubicBezTo>
                    <a:cubicBezTo>
                      <a:pt x="66" y="27"/>
                      <a:pt x="66" y="27"/>
                      <a:pt x="66" y="27"/>
                    </a:cubicBezTo>
                    <a:cubicBezTo>
                      <a:pt x="66" y="27"/>
                      <a:pt x="65" y="26"/>
                      <a:pt x="64" y="27"/>
                    </a:cubicBezTo>
                    <a:cubicBezTo>
                      <a:pt x="65" y="28"/>
                      <a:pt x="64" y="28"/>
                      <a:pt x="65" y="29"/>
                    </a:cubicBezTo>
                    <a:cubicBezTo>
                      <a:pt x="65" y="28"/>
                      <a:pt x="65" y="28"/>
                      <a:pt x="65" y="28"/>
                    </a:cubicBezTo>
                    <a:cubicBezTo>
                      <a:pt x="65" y="30"/>
                      <a:pt x="65" y="30"/>
                      <a:pt x="65" y="30"/>
                    </a:cubicBezTo>
                    <a:cubicBezTo>
                      <a:pt x="65" y="29"/>
                      <a:pt x="65" y="29"/>
                      <a:pt x="65" y="29"/>
                    </a:cubicBezTo>
                    <a:cubicBezTo>
                      <a:pt x="64" y="28"/>
                      <a:pt x="64" y="28"/>
                      <a:pt x="64" y="28"/>
                    </a:cubicBezTo>
                    <a:cubicBezTo>
                      <a:pt x="63" y="27"/>
                      <a:pt x="64" y="29"/>
                      <a:pt x="65" y="30"/>
                    </a:cubicBezTo>
                    <a:cubicBezTo>
                      <a:pt x="65" y="31"/>
                      <a:pt x="64" y="30"/>
                      <a:pt x="64" y="29"/>
                    </a:cubicBezTo>
                    <a:cubicBezTo>
                      <a:pt x="63" y="29"/>
                      <a:pt x="64" y="30"/>
                      <a:pt x="64" y="29"/>
                    </a:cubicBezTo>
                    <a:cubicBezTo>
                      <a:pt x="63" y="28"/>
                      <a:pt x="63" y="29"/>
                      <a:pt x="63" y="28"/>
                    </a:cubicBezTo>
                    <a:cubicBezTo>
                      <a:pt x="63" y="28"/>
                      <a:pt x="64" y="30"/>
                      <a:pt x="63" y="30"/>
                    </a:cubicBezTo>
                    <a:cubicBezTo>
                      <a:pt x="63" y="30"/>
                      <a:pt x="63" y="31"/>
                      <a:pt x="62" y="29"/>
                    </a:cubicBezTo>
                    <a:cubicBezTo>
                      <a:pt x="62" y="30"/>
                      <a:pt x="62" y="30"/>
                      <a:pt x="62" y="31"/>
                    </a:cubicBezTo>
                    <a:cubicBezTo>
                      <a:pt x="63" y="31"/>
                      <a:pt x="63" y="31"/>
                      <a:pt x="64" y="32"/>
                    </a:cubicBezTo>
                    <a:cubicBezTo>
                      <a:pt x="64" y="32"/>
                      <a:pt x="64" y="33"/>
                      <a:pt x="63" y="32"/>
                    </a:cubicBezTo>
                    <a:cubicBezTo>
                      <a:pt x="63" y="32"/>
                      <a:pt x="63" y="32"/>
                      <a:pt x="63" y="32"/>
                    </a:cubicBezTo>
                    <a:cubicBezTo>
                      <a:pt x="63" y="32"/>
                      <a:pt x="63" y="32"/>
                      <a:pt x="64" y="33"/>
                    </a:cubicBezTo>
                    <a:cubicBezTo>
                      <a:pt x="62" y="32"/>
                      <a:pt x="62" y="32"/>
                      <a:pt x="62" y="32"/>
                    </a:cubicBezTo>
                    <a:cubicBezTo>
                      <a:pt x="63" y="33"/>
                      <a:pt x="62" y="33"/>
                      <a:pt x="62" y="33"/>
                    </a:cubicBezTo>
                    <a:cubicBezTo>
                      <a:pt x="61" y="32"/>
                      <a:pt x="60" y="30"/>
                      <a:pt x="60" y="30"/>
                    </a:cubicBezTo>
                    <a:cubicBezTo>
                      <a:pt x="60" y="32"/>
                      <a:pt x="60" y="32"/>
                      <a:pt x="60" y="32"/>
                    </a:cubicBezTo>
                    <a:cubicBezTo>
                      <a:pt x="60" y="32"/>
                      <a:pt x="60" y="32"/>
                      <a:pt x="59" y="31"/>
                    </a:cubicBezTo>
                    <a:cubicBezTo>
                      <a:pt x="58" y="31"/>
                      <a:pt x="61" y="36"/>
                      <a:pt x="60" y="35"/>
                    </a:cubicBezTo>
                    <a:cubicBezTo>
                      <a:pt x="59" y="33"/>
                      <a:pt x="59" y="33"/>
                      <a:pt x="58" y="33"/>
                    </a:cubicBezTo>
                    <a:cubicBezTo>
                      <a:pt x="58" y="34"/>
                      <a:pt x="58" y="34"/>
                      <a:pt x="58" y="34"/>
                    </a:cubicBezTo>
                    <a:cubicBezTo>
                      <a:pt x="59" y="35"/>
                      <a:pt x="58" y="33"/>
                      <a:pt x="59" y="34"/>
                    </a:cubicBezTo>
                    <a:cubicBezTo>
                      <a:pt x="60" y="34"/>
                      <a:pt x="59" y="34"/>
                      <a:pt x="59" y="35"/>
                    </a:cubicBezTo>
                    <a:cubicBezTo>
                      <a:pt x="56" y="32"/>
                      <a:pt x="57" y="35"/>
                      <a:pt x="55" y="34"/>
                    </a:cubicBezTo>
                    <a:cubicBezTo>
                      <a:pt x="56" y="36"/>
                      <a:pt x="55" y="35"/>
                      <a:pt x="55" y="36"/>
                    </a:cubicBezTo>
                    <a:cubicBezTo>
                      <a:pt x="54" y="34"/>
                      <a:pt x="55" y="37"/>
                      <a:pt x="54" y="36"/>
                    </a:cubicBezTo>
                    <a:cubicBezTo>
                      <a:pt x="55" y="38"/>
                      <a:pt x="55" y="38"/>
                      <a:pt x="55" y="38"/>
                    </a:cubicBezTo>
                    <a:cubicBezTo>
                      <a:pt x="54" y="37"/>
                      <a:pt x="57" y="41"/>
                      <a:pt x="55" y="39"/>
                    </a:cubicBezTo>
                    <a:cubicBezTo>
                      <a:pt x="54" y="39"/>
                      <a:pt x="54" y="38"/>
                      <a:pt x="53" y="37"/>
                    </a:cubicBezTo>
                    <a:cubicBezTo>
                      <a:pt x="51" y="35"/>
                      <a:pt x="54" y="40"/>
                      <a:pt x="52" y="38"/>
                    </a:cubicBezTo>
                    <a:cubicBezTo>
                      <a:pt x="52" y="38"/>
                      <a:pt x="53" y="40"/>
                      <a:pt x="54" y="41"/>
                    </a:cubicBezTo>
                    <a:cubicBezTo>
                      <a:pt x="53" y="40"/>
                      <a:pt x="51" y="39"/>
                      <a:pt x="51" y="39"/>
                    </a:cubicBezTo>
                    <a:cubicBezTo>
                      <a:pt x="51" y="40"/>
                      <a:pt x="51" y="40"/>
                      <a:pt x="51" y="40"/>
                    </a:cubicBezTo>
                    <a:cubicBezTo>
                      <a:pt x="50" y="39"/>
                      <a:pt x="50" y="39"/>
                      <a:pt x="50" y="39"/>
                    </a:cubicBezTo>
                    <a:cubicBezTo>
                      <a:pt x="49" y="39"/>
                      <a:pt x="50" y="40"/>
                      <a:pt x="50" y="41"/>
                    </a:cubicBezTo>
                    <a:cubicBezTo>
                      <a:pt x="49" y="39"/>
                      <a:pt x="48" y="41"/>
                      <a:pt x="47" y="40"/>
                    </a:cubicBezTo>
                    <a:cubicBezTo>
                      <a:pt x="49" y="42"/>
                      <a:pt x="46" y="40"/>
                      <a:pt x="48" y="43"/>
                    </a:cubicBezTo>
                    <a:cubicBezTo>
                      <a:pt x="47" y="42"/>
                      <a:pt x="47" y="42"/>
                      <a:pt x="47" y="42"/>
                    </a:cubicBezTo>
                    <a:cubicBezTo>
                      <a:pt x="48" y="43"/>
                      <a:pt x="49" y="44"/>
                      <a:pt x="49" y="45"/>
                    </a:cubicBezTo>
                    <a:cubicBezTo>
                      <a:pt x="47" y="43"/>
                      <a:pt x="47" y="43"/>
                      <a:pt x="47" y="43"/>
                    </a:cubicBezTo>
                    <a:cubicBezTo>
                      <a:pt x="46" y="41"/>
                      <a:pt x="47" y="43"/>
                      <a:pt x="46" y="42"/>
                    </a:cubicBezTo>
                    <a:cubicBezTo>
                      <a:pt x="47" y="43"/>
                      <a:pt x="45" y="42"/>
                      <a:pt x="46" y="44"/>
                    </a:cubicBezTo>
                    <a:cubicBezTo>
                      <a:pt x="47" y="44"/>
                      <a:pt x="47" y="44"/>
                      <a:pt x="47" y="44"/>
                    </a:cubicBezTo>
                    <a:cubicBezTo>
                      <a:pt x="47" y="45"/>
                      <a:pt x="47" y="45"/>
                      <a:pt x="47" y="46"/>
                    </a:cubicBezTo>
                    <a:cubicBezTo>
                      <a:pt x="47" y="46"/>
                      <a:pt x="45" y="44"/>
                      <a:pt x="45" y="44"/>
                    </a:cubicBezTo>
                    <a:cubicBezTo>
                      <a:pt x="45" y="44"/>
                      <a:pt x="45" y="44"/>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3" y="44"/>
                      <a:pt x="43" y="44"/>
                      <a:pt x="43" y="44"/>
                    </a:cubicBezTo>
                    <a:cubicBezTo>
                      <a:pt x="43" y="44"/>
                      <a:pt x="43" y="45"/>
                      <a:pt x="44" y="46"/>
                    </a:cubicBezTo>
                    <a:cubicBezTo>
                      <a:pt x="42" y="46"/>
                      <a:pt x="42" y="48"/>
                      <a:pt x="42" y="49"/>
                    </a:cubicBezTo>
                    <a:cubicBezTo>
                      <a:pt x="42" y="49"/>
                      <a:pt x="41" y="48"/>
                      <a:pt x="42" y="48"/>
                    </a:cubicBezTo>
                    <a:cubicBezTo>
                      <a:pt x="42" y="49"/>
                      <a:pt x="42" y="50"/>
                      <a:pt x="42" y="49"/>
                    </a:cubicBezTo>
                    <a:cubicBezTo>
                      <a:pt x="42" y="50"/>
                      <a:pt x="41" y="48"/>
                      <a:pt x="40" y="49"/>
                    </a:cubicBezTo>
                    <a:cubicBezTo>
                      <a:pt x="40" y="48"/>
                      <a:pt x="41" y="50"/>
                      <a:pt x="41" y="50"/>
                    </a:cubicBezTo>
                    <a:cubicBezTo>
                      <a:pt x="39" y="48"/>
                      <a:pt x="41" y="52"/>
                      <a:pt x="39" y="51"/>
                    </a:cubicBezTo>
                    <a:cubicBezTo>
                      <a:pt x="40" y="52"/>
                      <a:pt x="39" y="51"/>
                      <a:pt x="39" y="50"/>
                    </a:cubicBezTo>
                    <a:cubicBezTo>
                      <a:pt x="39" y="51"/>
                      <a:pt x="38" y="52"/>
                      <a:pt x="39" y="54"/>
                    </a:cubicBezTo>
                    <a:cubicBezTo>
                      <a:pt x="38" y="53"/>
                      <a:pt x="38" y="53"/>
                      <a:pt x="38" y="53"/>
                    </a:cubicBezTo>
                    <a:cubicBezTo>
                      <a:pt x="38" y="53"/>
                      <a:pt x="38" y="53"/>
                      <a:pt x="38" y="54"/>
                    </a:cubicBezTo>
                    <a:cubicBezTo>
                      <a:pt x="39" y="55"/>
                      <a:pt x="40" y="56"/>
                      <a:pt x="39" y="56"/>
                    </a:cubicBezTo>
                    <a:cubicBezTo>
                      <a:pt x="39" y="56"/>
                      <a:pt x="39" y="56"/>
                      <a:pt x="39" y="56"/>
                    </a:cubicBezTo>
                    <a:cubicBezTo>
                      <a:pt x="39" y="56"/>
                      <a:pt x="39" y="57"/>
                      <a:pt x="39" y="57"/>
                    </a:cubicBezTo>
                    <a:cubicBezTo>
                      <a:pt x="38" y="57"/>
                      <a:pt x="39" y="57"/>
                      <a:pt x="38" y="56"/>
                    </a:cubicBezTo>
                    <a:cubicBezTo>
                      <a:pt x="36" y="54"/>
                      <a:pt x="36" y="56"/>
                      <a:pt x="36" y="56"/>
                    </a:cubicBezTo>
                    <a:cubicBezTo>
                      <a:pt x="37" y="57"/>
                      <a:pt x="37" y="57"/>
                      <a:pt x="37" y="57"/>
                    </a:cubicBezTo>
                    <a:cubicBezTo>
                      <a:pt x="37" y="58"/>
                      <a:pt x="36" y="56"/>
                      <a:pt x="36" y="56"/>
                    </a:cubicBezTo>
                    <a:cubicBezTo>
                      <a:pt x="38" y="61"/>
                      <a:pt x="38" y="61"/>
                      <a:pt x="38" y="61"/>
                    </a:cubicBezTo>
                    <a:cubicBezTo>
                      <a:pt x="38" y="60"/>
                      <a:pt x="37" y="59"/>
                      <a:pt x="36" y="58"/>
                    </a:cubicBezTo>
                    <a:cubicBezTo>
                      <a:pt x="36" y="59"/>
                      <a:pt x="37" y="61"/>
                      <a:pt x="38" y="63"/>
                    </a:cubicBezTo>
                    <a:cubicBezTo>
                      <a:pt x="38" y="63"/>
                      <a:pt x="38" y="64"/>
                      <a:pt x="38" y="64"/>
                    </a:cubicBezTo>
                    <a:cubicBezTo>
                      <a:pt x="37" y="63"/>
                      <a:pt x="38" y="64"/>
                      <a:pt x="37" y="63"/>
                    </a:cubicBezTo>
                    <a:cubicBezTo>
                      <a:pt x="36" y="63"/>
                      <a:pt x="36" y="63"/>
                      <a:pt x="36" y="63"/>
                    </a:cubicBezTo>
                    <a:cubicBezTo>
                      <a:pt x="36" y="62"/>
                      <a:pt x="34" y="61"/>
                      <a:pt x="34" y="60"/>
                    </a:cubicBezTo>
                    <a:cubicBezTo>
                      <a:pt x="34" y="61"/>
                      <a:pt x="33" y="61"/>
                      <a:pt x="32" y="61"/>
                    </a:cubicBezTo>
                    <a:cubicBezTo>
                      <a:pt x="34" y="63"/>
                      <a:pt x="32" y="63"/>
                      <a:pt x="34" y="65"/>
                    </a:cubicBezTo>
                    <a:cubicBezTo>
                      <a:pt x="34" y="65"/>
                      <a:pt x="32" y="63"/>
                      <a:pt x="32" y="63"/>
                    </a:cubicBezTo>
                    <a:cubicBezTo>
                      <a:pt x="32" y="64"/>
                      <a:pt x="31" y="64"/>
                      <a:pt x="31" y="65"/>
                    </a:cubicBezTo>
                    <a:cubicBezTo>
                      <a:pt x="30" y="65"/>
                      <a:pt x="30" y="65"/>
                      <a:pt x="30" y="65"/>
                    </a:cubicBezTo>
                    <a:cubicBezTo>
                      <a:pt x="30" y="66"/>
                      <a:pt x="29" y="66"/>
                      <a:pt x="30" y="68"/>
                    </a:cubicBezTo>
                    <a:cubicBezTo>
                      <a:pt x="30" y="67"/>
                      <a:pt x="30" y="67"/>
                      <a:pt x="30" y="67"/>
                    </a:cubicBezTo>
                    <a:cubicBezTo>
                      <a:pt x="28" y="67"/>
                      <a:pt x="32" y="69"/>
                      <a:pt x="30" y="69"/>
                    </a:cubicBezTo>
                    <a:cubicBezTo>
                      <a:pt x="29" y="68"/>
                      <a:pt x="29" y="68"/>
                      <a:pt x="29" y="68"/>
                    </a:cubicBezTo>
                    <a:cubicBezTo>
                      <a:pt x="30" y="69"/>
                      <a:pt x="28" y="68"/>
                      <a:pt x="29" y="70"/>
                    </a:cubicBezTo>
                    <a:cubicBezTo>
                      <a:pt x="28" y="68"/>
                      <a:pt x="28" y="68"/>
                      <a:pt x="28" y="68"/>
                    </a:cubicBezTo>
                    <a:cubicBezTo>
                      <a:pt x="28" y="69"/>
                      <a:pt x="28" y="69"/>
                      <a:pt x="28" y="71"/>
                    </a:cubicBezTo>
                    <a:cubicBezTo>
                      <a:pt x="27" y="69"/>
                      <a:pt x="27" y="69"/>
                      <a:pt x="27" y="69"/>
                    </a:cubicBezTo>
                    <a:cubicBezTo>
                      <a:pt x="26" y="69"/>
                      <a:pt x="28" y="71"/>
                      <a:pt x="27" y="71"/>
                    </a:cubicBezTo>
                    <a:cubicBezTo>
                      <a:pt x="27" y="71"/>
                      <a:pt x="26" y="71"/>
                      <a:pt x="26" y="70"/>
                    </a:cubicBezTo>
                    <a:cubicBezTo>
                      <a:pt x="27" y="71"/>
                      <a:pt x="26" y="72"/>
                      <a:pt x="27" y="72"/>
                    </a:cubicBezTo>
                    <a:cubicBezTo>
                      <a:pt x="25" y="71"/>
                      <a:pt x="25" y="71"/>
                      <a:pt x="25" y="71"/>
                    </a:cubicBezTo>
                    <a:cubicBezTo>
                      <a:pt x="23" y="73"/>
                      <a:pt x="21" y="75"/>
                      <a:pt x="21" y="78"/>
                    </a:cubicBezTo>
                    <a:cubicBezTo>
                      <a:pt x="19" y="77"/>
                      <a:pt x="20" y="77"/>
                      <a:pt x="19" y="76"/>
                    </a:cubicBezTo>
                    <a:cubicBezTo>
                      <a:pt x="20" y="77"/>
                      <a:pt x="19" y="77"/>
                      <a:pt x="19" y="78"/>
                    </a:cubicBezTo>
                    <a:cubicBezTo>
                      <a:pt x="19" y="77"/>
                      <a:pt x="19" y="77"/>
                      <a:pt x="19" y="77"/>
                    </a:cubicBezTo>
                    <a:cubicBezTo>
                      <a:pt x="19" y="78"/>
                      <a:pt x="18" y="77"/>
                      <a:pt x="18" y="78"/>
                    </a:cubicBezTo>
                    <a:cubicBezTo>
                      <a:pt x="18" y="78"/>
                      <a:pt x="18" y="78"/>
                      <a:pt x="18" y="78"/>
                    </a:cubicBezTo>
                    <a:cubicBezTo>
                      <a:pt x="19" y="80"/>
                      <a:pt x="16" y="77"/>
                      <a:pt x="18" y="79"/>
                    </a:cubicBezTo>
                    <a:cubicBezTo>
                      <a:pt x="16" y="78"/>
                      <a:pt x="16" y="78"/>
                      <a:pt x="16" y="78"/>
                    </a:cubicBezTo>
                    <a:cubicBezTo>
                      <a:pt x="18" y="80"/>
                      <a:pt x="15" y="78"/>
                      <a:pt x="17" y="80"/>
                    </a:cubicBezTo>
                    <a:cubicBezTo>
                      <a:pt x="16" y="80"/>
                      <a:pt x="16" y="80"/>
                      <a:pt x="16" y="80"/>
                    </a:cubicBezTo>
                    <a:cubicBezTo>
                      <a:pt x="15" y="79"/>
                      <a:pt x="18" y="82"/>
                      <a:pt x="16" y="81"/>
                    </a:cubicBezTo>
                    <a:cubicBezTo>
                      <a:pt x="16" y="82"/>
                      <a:pt x="16" y="83"/>
                      <a:pt x="17" y="84"/>
                    </a:cubicBezTo>
                    <a:cubicBezTo>
                      <a:pt x="15" y="82"/>
                      <a:pt x="15" y="82"/>
                      <a:pt x="15" y="82"/>
                    </a:cubicBezTo>
                    <a:cubicBezTo>
                      <a:pt x="15" y="85"/>
                      <a:pt x="13" y="86"/>
                      <a:pt x="14" y="89"/>
                    </a:cubicBezTo>
                    <a:cubicBezTo>
                      <a:pt x="13" y="88"/>
                      <a:pt x="13" y="88"/>
                      <a:pt x="13" y="88"/>
                    </a:cubicBezTo>
                    <a:cubicBezTo>
                      <a:pt x="14" y="90"/>
                      <a:pt x="10" y="89"/>
                      <a:pt x="13" y="92"/>
                    </a:cubicBezTo>
                    <a:cubicBezTo>
                      <a:pt x="14" y="93"/>
                      <a:pt x="14" y="93"/>
                      <a:pt x="14" y="93"/>
                    </a:cubicBezTo>
                    <a:cubicBezTo>
                      <a:pt x="12" y="92"/>
                      <a:pt x="12" y="92"/>
                      <a:pt x="12" y="92"/>
                    </a:cubicBezTo>
                    <a:cubicBezTo>
                      <a:pt x="13" y="93"/>
                      <a:pt x="11" y="93"/>
                      <a:pt x="13" y="94"/>
                    </a:cubicBezTo>
                    <a:cubicBezTo>
                      <a:pt x="12" y="94"/>
                      <a:pt x="12" y="93"/>
                      <a:pt x="12" y="93"/>
                    </a:cubicBezTo>
                    <a:cubicBezTo>
                      <a:pt x="11" y="93"/>
                      <a:pt x="13" y="95"/>
                      <a:pt x="12" y="95"/>
                    </a:cubicBezTo>
                    <a:cubicBezTo>
                      <a:pt x="11" y="95"/>
                      <a:pt x="11" y="95"/>
                      <a:pt x="11" y="95"/>
                    </a:cubicBezTo>
                    <a:cubicBezTo>
                      <a:pt x="8" y="95"/>
                      <a:pt x="4" y="96"/>
                      <a:pt x="6" y="100"/>
                    </a:cubicBezTo>
                    <a:cubicBezTo>
                      <a:pt x="6" y="101"/>
                      <a:pt x="4" y="99"/>
                      <a:pt x="4" y="99"/>
                    </a:cubicBezTo>
                    <a:cubicBezTo>
                      <a:pt x="6" y="103"/>
                      <a:pt x="0" y="102"/>
                      <a:pt x="3" y="107"/>
                    </a:cubicBezTo>
                    <a:cubicBezTo>
                      <a:pt x="4" y="109"/>
                      <a:pt x="9" y="112"/>
                      <a:pt x="9"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3" name="Freeform 163"/>
              <p:cNvSpPr/>
              <p:nvPr/>
            </p:nvSpPr>
            <p:spPr bwMode="auto">
              <a:xfrm>
                <a:off x="4499" y="1925"/>
                <a:ext cx="3"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2"/>
                      <a:pt x="1" y="2"/>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4" name="Freeform 164"/>
              <p:cNvSpPr/>
              <p:nvPr/>
            </p:nvSpPr>
            <p:spPr bwMode="auto">
              <a:xfrm>
                <a:off x="3914" y="1322"/>
                <a:ext cx="2"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5" name="Freeform 165"/>
              <p:cNvSpPr/>
              <p:nvPr/>
            </p:nvSpPr>
            <p:spPr bwMode="auto">
              <a:xfrm>
                <a:off x="3122" y="2198"/>
                <a:ext cx="2" cy="4"/>
              </a:xfrm>
              <a:custGeom>
                <a:avLst/>
                <a:gdLst>
                  <a:gd name="T0" fmla="*/ 0 w 2"/>
                  <a:gd name="T1" fmla="*/ 0 h 4"/>
                  <a:gd name="T2" fmla="*/ 0 w 2"/>
                  <a:gd name="T3" fmla="*/ 0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2"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6" name="Freeform 166"/>
              <p:cNvSpPr/>
              <p:nvPr/>
            </p:nvSpPr>
            <p:spPr bwMode="auto">
              <a:xfrm>
                <a:off x="3126" y="2183"/>
                <a:ext cx="3" cy="3"/>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0" y="0"/>
                    </a:cubicBezTo>
                    <a:cubicBezTo>
                      <a:pt x="0"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7" name="Freeform 167"/>
              <p:cNvSpPr/>
              <p:nvPr/>
            </p:nvSpPr>
            <p:spPr bwMode="auto">
              <a:xfrm>
                <a:off x="3540" y="1543"/>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0" y="0"/>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8" name="Freeform 168"/>
              <p:cNvSpPr/>
              <p:nvPr/>
            </p:nvSpPr>
            <p:spPr bwMode="auto">
              <a:xfrm>
                <a:off x="3156" y="22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9" name="Freeform 169"/>
              <p:cNvSpPr/>
              <p:nvPr/>
            </p:nvSpPr>
            <p:spPr bwMode="auto">
              <a:xfrm>
                <a:off x="3129" y="2183"/>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0" name="Freeform 170"/>
              <p:cNvSpPr/>
              <p:nvPr/>
            </p:nvSpPr>
            <p:spPr bwMode="auto">
              <a:xfrm>
                <a:off x="3129" y="21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1" name="Freeform 171"/>
              <p:cNvSpPr/>
              <p:nvPr/>
            </p:nvSpPr>
            <p:spPr bwMode="auto">
              <a:xfrm>
                <a:off x="3129" y="219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2" name="Freeform 172"/>
              <p:cNvSpPr/>
              <p:nvPr/>
            </p:nvSpPr>
            <p:spPr bwMode="auto">
              <a:xfrm>
                <a:off x="3205" y="2162"/>
                <a:ext cx="2" cy="9"/>
              </a:xfrm>
              <a:custGeom>
                <a:avLst/>
                <a:gdLst>
                  <a:gd name="T0" fmla="*/ 1 w 1"/>
                  <a:gd name="T1" fmla="*/ 2 h 4"/>
                  <a:gd name="T2" fmla="*/ 1 w 1"/>
                  <a:gd name="T3" fmla="*/ 0 h 4"/>
                  <a:gd name="T4" fmla="*/ 1 w 1"/>
                  <a:gd name="T5" fmla="*/ 4 h 4"/>
                  <a:gd name="T6" fmla="*/ 1 w 1"/>
                  <a:gd name="T7" fmla="*/ 4 h 4"/>
                  <a:gd name="T8" fmla="*/ 1 w 1"/>
                  <a:gd name="T9" fmla="*/ 3 h 4"/>
                  <a:gd name="T10" fmla="*/ 1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1" y="2"/>
                    </a:moveTo>
                    <a:cubicBezTo>
                      <a:pt x="1" y="1"/>
                      <a:pt x="1" y="0"/>
                      <a:pt x="1" y="0"/>
                    </a:cubicBezTo>
                    <a:cubicBezTo>
                      <a:pt x="1" y="1"/>
                      <a:pt x="0" y="3"/>
                      <a:pt x="1" y="4"/>
                    </a:cubicBezTo>
                    <a:cubicBezTo>
                      <a:pt x="1" y="4"/>
                      <a:pt x="1" y="4"/>
                      <a:pt x="1" y="4"/>
                    </a:cubicBezTo>
                    <a:cubicBezTo>
                      <a:pt x="1" y="4"/>
                      <a:pt x="1" y="3"/>
                      <a:pt x="1" y="3"/>
                    </a:cubicBezTo>
                    <a:cubicBezTo>
                      <a:pt x="1" y="3"/>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3" name="Freeform 173"/>
              <p:cNvSpPr/>
              <p:nvPr/>
            </p:nvSpPr>
            <p:spPr bwMode="auto">
              <a:xfrm>
                <a:off x="3207" y="2166"/>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4" name="Freeform 174"/>
              <p:cNvSpPr/>
              <p:nvPr/>
            </p:nvSpPr>
            <p:spPr bwMode="auto">
              <a:xfrm>
                <a:off x="3207" y="2169"/>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5" name="Freeform 175"/>
              <p:cNvSpPr/>
              <p:nvPr/>
            </p:nvSpPr>
            <p:spPr bwMode="auto">
              <a:xfrm>
                <a:off x="3194" y="2156"/>
                <a:ext cx="0" cy="6"/>
              </a:xfrm>
              <a:custGeom>
                <a:avLst/>
                <a:gdLst>
                  <a:gd name="T0" fmla="*/ 2 h 3"/>
                  <a:gd name="T1" fmla="*/ 2 h 3"/>
                  <a:gd name="T2" fmla="*/ 2 h 3"/>
                </a:gdLst>
                <a:ahLst/>
                <a:cxnLst>
                  <a:cxn ang="0">
                    <a:pos x="0" y="T0"/>
                  </a:cxn>
                  <a:cxn ang="0">
                    <a:pos x="0" y="T1"/>
                  </a:cxn>
                  <a:cxn ang="0">
                    <a:pos x="0" y="T2"/>
                  </a:cxn>
                </a:cxnLst>
                <a:rect l="0" t="0" r="r" b="b"/>
                <a:pathLst>
                  <a:path h="3">
                    <a:moveTo>
                      <a:pt x="0" y="2"/>
                    </a:moveTo>
                    <a:cubicBezTo>
                      <a:pt x="0" y="0"/>
                      <a:pt x="0" y="2"/>
                      <a:pt x="0" y="2"/>
                    </a:cubicBezTo>
                    <a:cubicBezTo>
                      <a:pt x="0" y="3"/>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6" name="Freeform 176"/>
              <p:cNvSpPr/>
              <p:nvPr/>
            </p:nvSpPr>
            <p:spPr bwMode="auto">
              <a:xfrm>
                <a:off x="3209" y="219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7" name="Freeform 177"/>
              <p:cNvSpPr/>
              <p:nvPr/>
            </p:nvSpPr>
            <p:spPr bwMode="auto">
              <a:xfrm>
                <a:off x="3472" y="20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8" name="Freeform 178"/>
              <p:cNvSpPr/>
              <p:nvPr/>
            </p:nvSpPr>
            <p:spPr bwMode="auto">
              <a:xfrm>
                <a:off x="3201" y="215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9" name="Freeform 179"/>
              <p:cNvSpPr/>
              <p:nvPr/>
            </p:nvSpPr>
            <p:spPr bwMode="auto">
              <a:xfrm>
                <a:off x="3211" y="2194"/>
                <a:ext cx="2" cy="4"/>
              </a:xfrm>
              <a:custGeom>
                <a:avLst/>
                <a:gdLst>
                  <a:gd name="T0" fmla="*/ 1 w 1"/>
                  <a:gd name="T1" fmla="*/ 1 h 2"/>
                  <a:gd name="T2" fmla="*/ 0 w 1"/>
                  <a:gd name="T3" fmla="*/ 2 h 2"/>
                  <a:gd name="T4" fmla="*/ 1 w 1"/>
                  <a:gd name="T5" fmla="*/ 1 h 2"/>
                </a:gdLst>
                <a:ahLst/>
                <a:cxnLst>
                  <a:cxn ang="0">
                    <a:pos x="T0" y="T1"/>
                  </a:cxn>
                  <a:cxn ang="0">
                    <a:pos x="T2" y="T3"/>
                  </a:cxn>
                  <a:cxn ang="0">
                    <a:pos x="T4" y="T5"/>
                  </a:cxn>
                </a:cxnLst>
                <a:rect l="0" t="0" r="r" b="b"/>
                <a:pathLst>
                  <a:path w="1" h="2">
                    <a:moveTo>
                      <a:pt x="1" y="1"/>
                    </a:moveTo>
                    <a:cubicBezTo>
                      <a:pt x="1" y="0"/>
                      <a:pt x="1" y="1"/>
                      <a:pt x="0" y="2"/>
                    </a:cubicBezTo>
                    <a:cubicBezTo>
                      <a:pt x="0" y="2"/>
                      <a:pt x="0"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0" name="Freeform 180"/>
              <p:cNvSpPr/>
              <p:nvPr/>
            </p:nvSpPr>
            <p:spPr bwMode="auto">
              <a:xfrm>
                <a:off x="3317" y="2561"/>
                <a:ext cx="0" cy="2"/>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1" name="Freeform 181"/>
              <p:cNvSpPr/>
              <p:nvPr/>
            </p:nvSpPr>
            <p:spPr bwMode="auto">
              <a:xfrm>
                <a:off x="3345" y="253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2" name="Freeform 182"/>
              <p:cNvSpPr/>
              <p:nvPr/>
            </p:nvSpPr>
            <p:spPr bwMode="auto">
              <a:xfrm>
                <a:off x="3211" y="2192"/>
                <a:ext cx="2" cy="6"/>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0"/>
                      <a:pt x="1" y="0"/>
                      <a:pt x="1" y="0"/>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3" name="Freeform 183"/>
              <p:cNvSpPr/>
              <p:nvPr/>
            </p:nvSpPr>
            <p:spPr bwMode="auto">
              <a:xfrm>
                <a:off x="3266" y="2548"/>
                <a:ext cx="3"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4" name="Freeform 184"/>
              <p:cNvSpPr/>
              <p:nvPr/>
            </p:nvSpPr>
            <p:spPr bwMode="auto">
              <a:xfrm>
                <a:off x="3271" y="2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5" name="Freeform 185"/>
              <p:cNvSpPr/>
              <p:nvPr/>
            </p:nvSpPr>
            <p:spPr bwMode="auto">
              <a:xfrm>
                <a:off x="3273" y="2557"/>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6" name="Freeform 186"/>
              <p:cNvSpPr/>
              <p:nvPr/>
            </p:nvSpPr>
            <p:spPr bwMode="auto">
              <a:xfrm>
                <a:off x="3271" y="2557"/>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7" name="Freeform 187"/>
              <p:cNvSpPr/>
              <p:nvPr/>
            </p:nvSpPr>
            <p:spPr bwMode="auto">
              <a:xfrm>
                <a:off x="4616" y="18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8" name="Freeform 188"/>
              <p:cNvSpPr/>
              <p:nvPr/>
            </p:nvSpPr>
            <p:spPr bwMode="auto">
              <a:xfrm>
                <a:off x="3175" y="2211"/>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9" name="Freeform 189"/>
              <p:cNvSpPr/>
              <p:nvPr/>
            </p:nvSpPr>
            <p:spPr bwMode="auto">
              <a:xfrm>
                <a:off x="3137" y="21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0" name="Freeform 190"/>
              <p:cNvSpPr/>
              <p:nvPr/>
            </p:nvSpPr>
            <p:spPr bwMode="auto">
              <a:xfrm>
                <a:off x="3203" y="2166"/>
                <a:ext cx="2" cy="5"/>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1" name="Freeform 191"/>
              <p:cNvSpPr/>
              <p:nvPr/>
            </p:nvSpPr>
            <p:spPr bwMode="auto">
              <a:xfrm>
                <a:off x="4497" y="192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2" name="Freeform 192"/>
              <p:cNvSpPr/>
              <p:nvPr/>
            </p:nvSpPr>
            <p:spPr bwMode="auto">
              <a:xfrm>
                <a:off x="3082" y="2156"/>
                <a:ext cx="131" cy="91"/>
              </a:xfrm>
              <a:custGeom>
                <a:avLst/>
                <a:gdLst>
                  <a:gd name="T0" fmla="*/ 46 w 62"/>
                  <a:gd name="T1" fmla="*/ 23 h 43"/>
                  <a:gd name="T2" fmla="*/ 51 w 62"/>
                  <a:gd name="T3" fmla="*/ 20 h 43"/>
                  <a:gd name="T4" fmla="*/ 54 w 62"/>
                  <a:gd name="T5" fmla="*/ 19 h 43"/>
                  <a:gd name="T6" fmla="*/ 58 w 62"/>
                  <a:gd name="T7" fmla="*/ 21 h 43"/>
                  <a:gd name="T8" fmla="*/ 60 w 62"/>
                  <a:gd name="T9" fmla="*/ 20 h 43"/>
                  <a:gd name="T10" fmla="*/ 61 w 62"/>
                  <a:gd name="T11" fmla="*/ 16 h 43"/>
                  <a:gd name="T12" fmla="*/ 62 w 62"/>
                  <a:gd name="T13" fmla="*/ 13 h 43"/>
                  <a:gd name="T14" fmla="*/ 62 w 62"/>
                  <a:gd name="T15" fmla="*/ 11 h 43"/>
                  <a:gd name="T16" fmla="*/ 58 w 62"/>
                  <a:gd name="T17" fmla="*/ 12 h 43"/>
                  <a:gd name="T18" fmla="*/ 56 w 62"/>
                  <a:gd name="T19" fmla="*/ 9 h 43"/>
                  <a:gd name="T20" fmla="*/ 57 w 62"/>
                  <a:gd name="T21" fmla="*/ 2 h 43"/>
                  <a:gd name="T22" fmla="*/ 56 w 62"/>
                  <a:gd name="T23" fmla="*/ 2 h 43"/>
                  <a:gd name="T24" fmla="*/ 55 w 62"/>
                  <a:gd name="T25" fmla="*/ 5 h 43"/>
                  <a:gd name="T26" fmla="*/ 54 w 62"/>
                  <a:gd name="T27" fmla="*/ 3 h 43"/>
                  <a:gd name="T28" fmla="*/ 53 w 62"/>
                  <a:gd name="T29" fmla="*/ 8 h 43"/>
                  <a:gd name="T30" fmla="*/ 51 w 62"/>
                  <a:gd name="T31" fmla="*/ 3 h 43"/>
                  <a:gd name="T32" fmla="*/ 51 w 62"/>
                  <a:gd name="T33" fmla="*/ 1 h 43"/>
                  <a:gd name="T34" fmla="*/ 50 w 62"/>
                  <a:gd name="T35" fmla="*/ 4 h 43"/>
                  <a:gd name="T36" fmla="*/ 49 w 62"/>
                  <a:gd name="T37" fmla="*/ 2 h 43"/>
                  <a:gd name="T38" fmla="*/ 48 w 62"/>
                  <a:gd name="T39" fmla="*/ 7 h 43"/>
                  <a:gd name="T40" fmla="*/ 47 w 62"/>
                  <a:gd name="T41" fmla="*/ 12 h 43"/>
                  <a:gd name="T42" fmla="*/ 46 w 62"/>
                  <a:gd name="T43" fmla="*/ 7 h 43"/>
                  <a:gd name="T44" fmla="*/ 43 w 62"/>
                  <a:gd name="T45" fmla="*/ 7 h 43"/>
                  <a:gd name="T46" fmla="*/ 42 w 62"/>
                  <a:gd name="T47" fmla="*/ 7 h 43"/>
                  <a:gd name="T48" fmla="*/ 40 w 62"/>
                  <a:gd name="T49" fmla="*/ 8 h 43"/>
                  <a:gd name="T50" fmla="*/ 37 w 62"/>
                  <a:gd name="T51" fmla="*/ 9 h 43"/>
                  <a:gd name="T52" fmla="*/ 36 w 62"/>
                  <a:gd name="T53" fmla="*/ 10 h 43"/>
                  <a:gd name="T54" fmla="*/ 36 w 62"/>
                  <a:gd name="T55" fmla="*/ 10 h 43"/>
                  <a:gd name="T56" fmla="*/ 35 w 62"/>
                  <a:gd name="T57" fmla="*/ 12 h 43"/>
                  <a:gd name="T58" fmla="*/ 34 w 62"/>
                  <a:gd name="T59" fmla="*/ 10 h 43"/>
                  <a:gd name="T60" fmla="*/ 33 w 62"/>
                  <a:gd name="T61" fmla="*/ 12 h 43"/>
                  <a:gd name="T62" fmla="*/ 30 w 62"/>
                  <a:gd name="T63" fmla="*/ 11 h 43"/>
                  <a:gd name="T64" fmla="*/ 28 w 62"/>
                  <a:gd name="T65" fmla="*/ 12 h 43"/>
                  <a:gd name="T66" fmla="*/ 26 w 62"/>
                  <a:gd name="T67" fmla="*/ 12 h 43"/>
                  <a:gd name="T68" fmla="*/ 26 w 62"/>
                  <a:gd name="T69" fmla="*/ 14 h 43"/>
                  <a:gd name="T70" fmla="*/ 25 w 62"/>
                  <a:gd name="T71" fmla="*/ 13 h 43"/>
                  <a:gd name="T72" fmla="*/ 24 w 62"/>
                  <a:gd name="T73" fmla="*/ 15 h 43"/>
                  <a:gd name="T74" fmla="*/ 22 w 62"/>
                  <a:gd name="T75" fmla="*/ 16 h 43"/>
                  <a:gd name="T76" fmla="*/ 21 w 62"/>
                  <a:gd name="T77" fmla="*/ 17 h 43"/>
                  <a:gd name="T78" fmla="*/ 22 w 62"/>
                  <a:gd name="T79" fmla="*/ 25 h 43"/>
                  <a:gd name="T80" fmla="*/ 19 w 62"/>
                  <a:gd name="T81" fmla="*/ 21 h 43"/>
                  <a:gd name="T82" fmla="*/ 17 w 62"/>
                  <a:gd name="T83" fmla="*/ 23 h 43"/>
                  <a:gd name="T84" fmla="*/ 16 w 62"/>
                  <a:gd name="T85" fmla="*/ 23 h 43"/>
                  <a:gd name="T86" fmla="*/ 11 w 62"/>
                  <a:gd name="T87" fmla="*/ 24 h 43"/>
                  <a:gd name="T88" fmla="*/ 10 w 62"/>
                  <a:gd name="T89" fmla="*/ 24 h 43"/>
                  <a:gd name="T90" fmla="*/ 8 w 62"/>
                  <a:gd name="T91" fmla="*/ 31 h 43"/>
                  <a:gd name="T92" fmla="*/ 7 w 62"/>
                  <a:gd name="T93" fmla="*/ 32 h 43"/>
                  <a:gd name="T94" fmla="*/ 12 w 62"/>
                  <a:gd name="T95" fmla="*/ 41 h 43"/>
                  <a:gd name="T96" fmla="*/ 18 w 62"/>
                  <a:gd name="T97" fmla="*/ 38 h 43"/>
                  <a:gd name="T98" fmla="*/ 28 w 62"/>
                  <a:gd name="T99" fmla="*/ 27 h 43"/>
                  <a:gd name="T100" fmla="*/ 31 w 62"/>
                  <a:gd name="T101" fmla="*/ 31 h 43"/>
                  <a:gd name="T102" fmla="*/ 36 w 62"/>
                  <a:gd name="T103" fmla="*/ 29 h 43"/>
                  <a:gd name="T104" fmla="*/ 41 w 62"/>
                  <a:gd name="T105"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43">
                    <a:moveTo>
                      <a:pt x="44" y="25"/>
                    </a:moveTo>
                    <a:cubicBezTo>
                      <a:pt x="44" y="25"/>
                      <a:pt x="44" y="26"/>
                      <a:pt x="44" y="26"/>
                    </a:cubicBezTo>
                    <a:cubicBezTo>
                      <a:pt x="44" y="26"/>
                      <a:pt x="44" y="26"/>
                      <a:pt x="45" y="27"/>
                    </a:cubicBezTo>
                    <a:cubicBezTo>
                      <a:pt x="45" y="26"/>
                      <a:pt x="45" y="25"/>
                      <a:pt x="45" y="25"/>
                    </a:cubicBezTo>
                    <a:cubicBezTo>
                      <a:pt x="46" y="27"/>
                      <a:pt x="46" y="25"/>
                      <a:pt x="46" y="26"/>
                    </a:cubicBezTo>
                    <a:cubicBezTo>
                      <a:pt x="46" y="24"/>
                      <a:pt x="46" y="22"/>
                      <a:pt x="46" y="23"/>
                    </a:cubicBezTo>
                    <a:cubicBezTo>
                      <a:pt x="46" y="26"/>
                      <a:pt x="46" y="26"/>
                      <a:pt x="46" y="26"/>
                    </a:cubicBezTo>
                    <a:cubicBezTo>
                      <a:pt x="47" y="24"/>
                      <a:pt x="48" y="27"/>
                      <a:pt x="48" y="23"/>
                    </a:cubicBezTo>
                    <a:cubicBezTo>
                      <a:pt x="48" y="25"/>
                      <a:pt x="48" y="25"/>
                      <a:pt x="48" y="25"/>
                    </a:cubicBezTo>
                    <a:cubicBezTo>
                      <a:pt x="49" y="23"/>
                      <a:pt x="50" y="25"/>
                      <a:pt x="50" y="22"/>
                    </a:cubicBezTo>
                    <a:cubicBezTo>
                      <a:pt x="50" y="23"/>
                      <a:pt x="51" y="23"/>
                      <a:pt x="51" y="23"/>
                    </a:cubicBezTo>
                    <a:cubicBezTo>
                      <a:pt x="51" y="22"/>
                      <a:pt x="51" y="22"/>
                      <a:pt x="51" y="20"/>
                    </a:cubicBezTo>
                    <a:cubicBezTo>
                      <a:pt x="51" y="20"/>
                      <a:pt x="52" y="21"/>
                      <a:pt x="52" y="21"/>
                    </a:cubicBezTo>
                    <a:cubicBezTo>
                      <a:pt x="52" y="22"/>
                      <a:pt x="52" y="24"/>
                      <a:pt x="52" y="22"/>
                    </a:cubicBezTo>
                    <a:cubicBezTo>
                      <a:pt x="52" y="23"/>
                      <a:pt x="52" y="23"/>
                      <a:pt x="52" y="23"/>
                    </a:cubicBezTo>
                    <a:cubicBezTo>
                      <a:pt x="53" y="22"/>
                      <a:pt x="53" y="20"/>
                      <a:pt x="53" y="21"/>
                    </a:cubicBezTo>
                    <a:cubicBezTo>
                      <a:pt x="54" y="20"/>
                      <a:pt x="54" y="20"/>
                      <a:pt x="54" y="18"/>
                    </a:cubicBezTo>
                    <a:cubicBezTo>
                      <a:pt x="54" y="18"/>
                      <a:pt x="54" y="20"/>
                      <a:pt x="54" y="19"/>
                    </a:cubicBezTo>
                    <a:cubicBezTo>
                      <a:pt x="54" y="21"/>
                      <a:pt x="54" y="21"/>
                      <a:pt x="54" y="21"/>
                    </a:cubicBezTo>
                    <a:cubicBezTo>
                      <a:pt x="54" y="21"/>
                      <a:pt x="55" y="20"/>
                      <a:pt x="56" y="19"/>
                    </a:cubicBezTo>
                    <a:cubicBezTo>
                      <a:pt x="56" y="22"/>
                      <a:pt x="56" y="19"/>
                      <a:pt x="57" y="21"/>
                    </a:cubicBezTo>
                    <a:cubicBezTo>
                      <a:pt x="57" y="19"/>
                      <a:pt x="57" y="21"/>
                      <a:pt x="58" y="18"/>
                    </a:cubicBezTo>
                    <a:cubicBezTo>
                      <a:pt x="57" y="20"/>
                      <a:pt x="57" y="20"/>
                      <a:pt x="57" y="20"/>
                    </a:cubicBezTo>
                    <a:cubicBezTo>
                      <a:pt x="58" y="20"/>
                      <a:pt x="58" y="20"/>
                      <a:pt x="58" y="21"/>
                    </a:cubicBezTo>
                    <a:cubicBezTo>
                      <a:pt x="58" y="21"/>
                      <a:pt x="59" y="19"/>
                      <a:pt x="59" y="18"/>
                    </a:cubicBezTo>
                    <a:cubicBezTo>
                      <a:pt x="59" y="20"/>
                      <a:pt x="59" y="20"/>
                      <a:pt x="59" y="20"/>
                    </a:cubicBezTo>
                    <a:cubicBezTo>
                      <a:pt x="59" y="19"/>
                      <a:pt x="60" y="17"/>
                      <a:pt x="60" y="15"/>
                    </a:cubicBezTo>
                    <a:cubicBezTo>
                      <a:pt x="60" y="16"/>
                      <a:pt x="60" y="15"/>
                      <a:pt x="60" y="16"/>
                    </a:cubicBezTo>
                    <a:cubicBezTo>
                      <a:pt x="60" y="17"/>
                      <a:pt x="59" y="19"/>
                      <a:pt x="59" y="20"/>
                    </a:cubicBezTo>
                    <a:cubicBezTo>
                      <a:pt x="59" y="21"/>
                      <a:pt x="60" y="18"/>
                      <a:pt x="60" y="20"/>
                    </a:cubicBezTo>
                    <a:cubicBezTo>
                      <a:pt x="60" y="20"/>
                      <a:pt x="60" y="20"/>
                      <a:pt x="60" y="18"/>
                    </a:cubicBezTo>
                    <a:cubicBezTo>
                      <a:pt x="60" y="20"/>
                      <a:pt x="60" y="20"/>
                      <a:pt x="60" y="20"/>
                    </a:cubicBezTo>
                    <a:cubicBezTo>
                      <a:pt x="60" y="20"/>
                      <a:pt x="60" y="20"/>
                      <a:pt x="60" y="19"/>
                    </a:cubicBezTo>
                    <a:cubicBezTo>
                      <a:pt x="60" y="19"/>
                      <a:pt x="60" y="19"/>
                      <a:pt x="60" y="19"/>
                    </a:cubicBezTo>
                    <a:cubicBezTo>
                      <a:pt x="61" y="17"/>
                      <a:pt x="61" y="17"/>
                      <a:pt x="62" y="15"/>
                    </a:cubicBezTo>
                    <a:cubicBezTo>
                      <a:pt x="61" y="16"/>
                      <a:pt x="61" y="16"/>
                      <a:pt x="61" y="16"/>
                    </a:cubicBezTo>
                    <a:cubicBezTo>
                      <a:pt x="62" y="15"/>
                      <a:pt x="62" y="14"/>
                      <a:pt x="62" y="16"/>
                    </a:cubicBezTo>
                    <a:cubicBezTo>
                      <a:pt x="61" y="17"/>
                      <a:pt x="61" y="18"/>
                      <a:pt x="61" y="19"/>
                    </a:cubicBezTo>
                    <a:cubicBezTo>
                      <a:pt x="62" y="15"/>
                      <a:pt x="62" y="15"/>
                      <a:pt x="62" y="15"/>
                    </a:cubicBezTo>
                    <a:cubicBezTo>
                      <a:pt x="62" y="16"/>
                      <a:pt x="62" y="16"/>
                      <a:pt x="62" y="14"/>
                    </a:cubicBezTo>
                    <a:cubicBezTo>
                      <a:pt x="62" y="15"/>
                      <a:pt x="62" y="15"/>
                      <a:pt x="62" y="15"/>
                    </a:cubicBezTo>
                    <a:cubicBezTo>
                      <a:pt x="62" y="13"/>
                      <a:pt x="62" y="13"/>
                      <a:pt x="62" y="13"/>
                    </a:cubicBezTo>
                    <a:cubicBezTo>
                      <a:pt x="62" y="14"/>
                      <a:pt x="62" y="12"/>
                      <a:pt x="61" y="14"/>
                    </a:cubicBezTo>
                    <a:cubicBezTo>
                      <a:pt x="61" y="15"/>
                      <a:pt x="61" y="15"/>
                      <a:pt x="61" y="15"/>
                    </a:cubicBezTo>
                    <a:cubicBezTo>
                      <a:pt x="61" y="15"/>
                      <a:pt x="60" y="17"/>
                      <a:pt x="61" y="15"/>
                    </a:cubicBezTo>
                    <a:cubicBezTo>
                      <a:pt x="61" y="13"/>
                      <a:pt x="61" y="13"/>
                      <a:pt x="61" y="13"/>
                    </a:cubicBezTo>
                    <a:cubicBezTo>
                      <a:pt x="61" y="13"/>
                      <a:pt x="61" y="14"/>
                      <a:pt x="61" y="14"/>
                    </a:cubicBezTo>
                    <a:cubicBezTo>
                      <a:pt x="62" y="11"/>
                      <a:pt x="62" y="11"/>
                      <a:pt x="62" y="11"/>
                    </a:cubicBezTo>
                    <a:cubicBezTo>
                      <a:pt x="61" y="15"/>
                      <a:pt x="61" y="12"/>
                      <a:pt x="60" y="13"/>
                    </a:cubicBezTo>
                    <a:cubicBezTo>
                      <a:pt x="61" y="12"/>
                      <a:pt x="61" y="12"/>
                      <a:pt x="61" y="12"/>
                    </a:cubicBezTo>
                    <a:cubicBezTo>
                      <a:pt x="61" y="11"/>
                      <a:pt x="60" y="14"/>
                      <a:pt x="60" y="14"/>
                    </a:cubicBezTo>
                    <a:cubicBezTo>
                      <a:pt x="60" y="13"/>
                      <a:pt x="61" y="11"/>
                      <a:pt x="61" y="10"/>
                    </a:cubicBezTo>
                    <a:cubicBezTo>
                      <a:pt x="60" y="10"/>
                      <a:pt x="59" y="12"/>
                      <a:pt x="59" y="10"/>
                    </a:cubicBezTo>
                    <a:cubicBezTo>
                      <a:pt x="59" y="10"/>
                      <a:pt x="59" y="11"/>
                      <a:pt x="58" y="12"/>
                    </a:cubicBezTo>
                    <a:cubicBezTo>
                      <a:pt x="58" y="12"/>
                      <a:pt x="59" y="9"/>
                      <a:pt x="58" y="11"/>
                    </a:cubicBezTo>
                    <a:cubicBezTo>
                      <a:pt x="58" y="10"/>
                      <a:pt x="58" y="9"/>
                      <a:pt x="59" y="8"/>
                    </a:cubicBezTo>
                    <a:cubicBezTo>
                      <a:pt x="58" y="9"/>
                      <a:pt x="58" y="8"/>
                      <a:pt x="58" y="10"/>
                    </a:cubicBezTo>
                    <a:cubicBezTo>
                      <a:pt x="58" y="9"/>
                      <a:pt x="57" y="9"/>
                      <a:pt x="57" y="9"/>
                    </a:cubicBezTo>
                    <a:cubicBezTo>
                      <a:pt x="57" y="9"/>
                      <a:pt x="57" y="8"/>
                      <a:pt x="57" y="7"/>
                    </a:cubicBezTo>
                    <a:cubicBezTo>
                      <a:pt x="57" y="8"/>
                      <a:pt x="56" y="9"/>
                      <a:pt x="56" y="9"/>
                    </a:cubicBezTo>
                    <a:cubicBezTo>
                      <a:pt x="56" y="11"/>
                      <a:pt x="56" y="11"/>
                      <a:pt x="56" y="12"/>
                    </a:cubicBezTo>
                    <a:cubicBezTo>
                      <a:pt x="56" y="13"/>
                      <a:pt x="56" y="13"/>
                      <a:pt x="56" y="13"/>
                    </a:cubicBezTo>
                    <a:cubicBezTo>
                      <a:pt x="56" y="11"/>
                      <a:pt x="56" y="9"/>
                      <a:pt x="56" y="9"/>
                    </a:cubicBezTo>
                    <a:cubicBezTo>
                      <a:pt x="56" y="6"/>
                      <a:pt x="56" y="9"/>
                      <a:pt x="56" y="6"/>
                    </a:cubicBezTo>
                    <a:cubicBezTo>
                      <a:pt x="56" y="4"/>
                      <a:pt x="57" y="4"/>
                      <a:pt x="57" y="5"/>
                    </a:cubicBezTo>
                    <a:cubicBezTo>
                      <a:pt x="58" y="3"/>
                      <a:pt x="57" y="5"/>
                      <a:pt x="57" y="2"/>
                    </a:cubicBezTo>
                    <a:cubicBezTo>
                      <a:pt x="57" y="3"/>
                      <a:pt x="57" y="4"/>
                      <a:pt x="56" y="4"/>
                    </a:cubicBezTo>
                    <a:cubicBezTo>
                      <a:pt x="56" y="5"/>
                      <a:pt x="56" y="6"/>
                      <a:pt x="56" y="7"/>
                    </a:cubicBezTo>
                    <a:cubicBezTo>
                      <a:pt x="56" y="9"/>
                      <a:pt x="56" y="5"/>
                      <a:pt x="56" y="5"/>
                    </a:cubicBezTo>
                    <a:cubicBezTo>
                      <a:pt x="56" y="4"/>
                      <a:pt x="56" y="4"/>
                      <a:pt x="56" y="4"/>
                    </a:cubicBezTo>
                    <a:cubicBezTo>
                      <a:pt x="56" y="3"/>
                      <a:pt x="55" y="5"/>
                      <a:pt x="55" y="5"/>
                    </a:cubicBezTo>
                    <a:cubicBezTo>
                      <a:pt x="55" y="1"/>
                      <a:pt x="56" y="4"/>
                      <a:pt x="56" y="2"/>
                    </a:cubicBezTo>
                    <a:cubicBezTo>
                      <a:pt x="56" y="0"/>
                      <a:pt x="56" y="0"/>
                      <a:pt x="56" y="0"/>
                    </a:cubicBezTo>
                    <a:cubicBezTo>
                      <a:pt x="55" y="0"/>
                      <a:pt x="56" y="3"/>
                      <a:pt x="55" y="2"/>
                    </a:cubicBezTo>
                    <a:cubicBezTo>
                      <a:pt x="55" y="1"/>
                      <a:pt x="55" y="1"/>
                      <a:pt x="55" y="1"/>
                    </a:cubicBezTo>
                    <a:cubicBezTo>
                      <a:pt x="55" y="1"/>
                      <a:pt x="55" y="1"/>
                      <a:pt x="55" y="1"/>
                    </a:cubicBezTo>
                    <a:cubicBezTo>
                      <a:pt x="55" y="3"/>
                      <a:pt x="55" y="4"/>
                      <a:pt x="55" y="4"/>
                    </a:cubicBezTo>
                    <a:cubicBezTo>
                      <a:pt x="55" y="7"/>
                      <a:pt x="55" y="5"/>
                      <a:pt x="55" y="5"/>
                    </a:cubicBezTo>
                    <a:cubicBezTo>
                      <a:pt x="54" y="7"/>
                      <a:pt x="55" y="5"/>
                      <a:pt x="55" y="7"/>
                    </a:cubicBezTo>
                    <a:cubicBezTo>
                      <a:pt x="55" y="8"/>
                      <a:pt x="54" y="9"/>
                      <a:pt x="54" y="9"/>
                    </a:cubicBezTo>
                    <a:cubicBezTo>
                      <a:pt x="54" y="9"/>
                      <a:pt x="54" y="7"/>
                      <a:pt x="54" y="6"/>
                    </a:cubicBezTo>
                    <a:cubicBezTo>
                      <a:pt x="54" y="5"/>
                      <a:pt x="54" y="5"/>
                      <a:pt x="54" y="6"/>
                    </a:cubicBezTo>
                    <a:cubicBezTo>
                      <a:pt x="55" y="4"/>
                      <a:pt x="54" y="3"/>
                      <a:pt x="55" y="1"/>
                    </a:cubicBezTo>
                    <a:cubicBezTo>
                      <a:pt x="54" y="0"/>
                      <a:pt x="54" y="2"/>
                      <a:pt x="54" y="3"/>
                    </a:cubicBezTo>
                    <a:cubicBezTo>
                      <a:pt x="54" y="3"/>
                      <a:pt x="54" y="5"/>
                      <a:pt x="54" y="5"/>
                    </a:cubicBezTo>
                    <a:cubicBezTo>
                      <a:pt x="54" y="10"/>
                      <a:pt x="54" y="2"/>
                      <a:pt x="53" y="3"/>
                    </a:cubicBezTo>
                    <a:cubicBezTo>
                      <a:pt x="53" y="6"/>
                      <a:pt x="53" y="7"/>
                      <a:pt x="53" y="10"/>
                    </a:cubicBezTo>
                    <a:cubicBezTo>
                      <a:pt x="53" y="11"/>
                      <a:pt x="53" y="12"/>
                      <a:pt x="53" y="11"/>
                    </a:cubicBezTo>
                    <a:cubicBezTo>
                      <a:pt x="53" y="9"/>
                      <a:pt x="53" y="10"/>
                      <a:pt x="53" y="8"/>
                    </a:cubicBezTo>
                    <a:cubicBezTo>
                      <a:pt x="53" y="8"/>
                      <a:pt x="53" y="8"/>
                      <a:pt x="53" y="8"/>
                    </a:cubicBezTo>
                    <a:cubicBezTo>
                      <a:pt x="53" y="5"/>
                      <a:pt x="53" y="5"/>
                      <a:pt x="53" y="5"/>
                    </a:cubicBezTo>
                    <a:cubicBezTo>
                      <a:pt x="53" y="4"/>
                      <a:pt x="52" y="2"/>
                      <a:pt x="52" y="1"/>
                    </a:cubicBezTo>
                    <a:cubicBezTo>
                      <a:pt x="52" y="2"/>
                      <a:pt x="52" y="3"/>
                      <a:pt x="52" y="4"/>
                    </a:cubicBezTo>
                    <a:cubicBezTo>
                      <a:pt x="52" y="3"/>
                      <a:pt x="52" y="2"/>
                      <a:pt x="52" y="2"/>
                    </a:cubicBezTo>
                    <a:cubicBezTo>
                      <a:pt x="52" y="3"/>
                      <a:pt x="52" y="5"/>
                      <a:pt x="52" y="5"/>
                    </a:cubicBezTo>
                    <a:cubicBezTo>
                      <a:pt x="52" y="5"/>
                      <a:pt x="51" y="3"/>
                      <a:pt x="51" y="3"/>
                    </a:cubicBezTo>
                    <a:cubicBezTo>
                      <a:pt x="52" y="1"/>
                      <a:pt x="52" y="1"/>
                      <a:pt x="52" y="1"/>
                    </a:cubicBezTo>
                    <a:cubicBezTo>
                      <a:pt x="52" y="3"/>
                      <a:pt x="52" y="0"/>
                      <a:pt x="51" y="1"/>
                    </a:cubicBezTo>
                    <a:cubicBezTo>
                      <a:pt x="51" y="2"/>
                      <a:pt x="51" y="4"/>
                      <a:pt x="51" y="5"/>
                    </a:cubicBezTo>
                    <a:cubicBezTo>
                      <a:pt x="51" y="6"/>
                      <a:pt x="51" y="4"/>
                      <a:pt x="51" y="5"/>
                    </a:cubicBezTo>
                    <a:cubicBezTo>
                      <a:pt x="51" y="3"/>
                      <a:pt x="51" y="3"/>
                      <a:pt x="51" y="3"/>
                    </a:cubicBezTo>
                    <a:cubicBezTo>
                      <a:pt x="51" y="4"/>
                      <a:pt x="51" y="0"/>
                      <a:pt x="51" y="1"/>
                    </a:cubicBezTo>
                    <a:cubicBezTo>
                      <a:pt x="51" y="3"/>
                      <a:pt x="51" y="3"/>
                      <a:pt x="51" y="3"/>
                    </a:cubicBezTo>
                    <a:cubicBezTo>
                      <a:pt x="51" y="2"/>
                      <a:pt x="51" y="2"/>
                      <a:pt x="51" y="1"/>
                    </a:cubicBezTo>
                    <a:cubicBezTo>
                      <a:pt x="51" y="2"/>
                      <a:pt x="50" y="2"/>
                      <a:pt x="50" y="2"/>
                    </a:cubicBezTo>
                    <a:cubicBezTo>
                      <a:pt x="50" y="1"/>
                      <a:pt x="50" y="1"/>
                      <a:pt x="50" y="1"/>
                    </a:cubicBezTo>
                    <a:cubicBezTo>
                      <a:pt x="50" y="2"/>
                      <a:pt x="50" y="4"/>
                      <a:pt x="50" y="2"/>
                    </a:cubicBezTo>
                    <a:cubicBezTo>
                      <a:pt x="50" y="5"/>
                      <a:pt x="50" y="2"/>
                      <a:pt x="50" y="4"/>
                    </a:cubicBezTo>
                    <a:cubicBezTo>
                      <a:pt x="51" y="5"/>
                      <a:pt x="50" y="5"/>
                      <a:pt x="50" y="6"/>
                    </a:cubicBezTo>
                    <a:cubicBezTo>
                      <a:pt x="50" y="3"/>
                      <a:pt x="50" y="5"/>
                      <a:pt x="50" y="5"/>
                    </a:cubicBezTo>
                    <a:cubicBezTo>
                      <a:pt x="50" y="4"/>
                      <a:pt x="49" y="4"/>
                      <a:pt x="49" y="3"/>
                    </a:cubicBezTo>
                    <a:cubicBezTo>
                      <a:pt x="49" y="5"/>
                      <a:pt x="49" y="5"/>
                      <a:pt x="49" y="5"/>
                    </a:cubicBezTo>
                    <a:cubicBezTo>
                      <a:pt x="49" y="2"/>
                      <a:pt x="49" y="6"/>
                      <a:pt x="49" y="5"/>
                    </a:cubicBezTo>
                    <a:cubicBezTo>
                      <a:pt x="49" y="4"/>
                      <a:pt x="49" y="2"/>
                      <a:pt x="49" y="2"/>
                    </a:cubicBezTo>
                    <a:cubicBezTo>
                      <a:pt x="49" y="4"/>
                      <a:pt x="49" y="5"/>
                      <a:pt x="49" y="7"/>
                    </a:cubicBezTo>
                    <a:cubicBezTo>
                      <a:pt x="48" y="6"/>
                      <a:pt x="49" y="4"/>
                      <a:pt x="48" y="2"/>
                    </a:cubicBezTo>
                    <a:cubicBezTo>
                      <a:pt x="48" y="4"/>
                      <a:pt x="48" y="0"/>
                      <a:pt x="48" y="3"/>
                    </a:cubicBezTo>
                    <a:cubicBezTo>
                      <a:pt x="48" y="6"/>
                      <a:pt x="48" y="6"/>
                      <a:pt x="48" y="6"/>
                    </a:cubicBezTo>
                    <a:cubicBezTo>
                      <a:pt x="48" y="6"/>
                      <a:pt x="48" y="5"/>
                      <a:pt x="48" y="4"/>
                    </a:cubicBezTo>
                    <a:cubicBezTo>
                      <a:pt x="48" y="4"/>
                      <a:pt x="48" y="6"/>
                      <a:pt x="48" y="7"/>
                    </a:cubicBezTo>
                    <a:cubicBezTo>
                      <a:pt x="48" y="6"/>
                      <a:pt x="48" y="9"/>
                      <a:pt x="47" y="7"/>
                    </a:cubicBezTo>
                    <a:cubicBezTo>
                      <a:pt x="47" y="6"/>
                      <a:pt x="48" y="7"/>
                      <a:pt x="48" y="5"/>
                    </a:cubicBezTo>
                    <a:cubicBezTo>
                      <a:pt x="47" y="5"/>
                      <a:pt x="48" y="9"/>
                      <a:pt x="47" y="10"/>
                    </a:cubicBezTo>
                    <a:cubicBezTo>
                      <a:pt x="48" y="11"/>
                      <a:pt x="48" y="14"/>
                      <a:pt x="48" y="15"/>
                    </a:cubicBezTo>
                    <a:cubicBezTo>
                      <a:pt x="47" y="14"/>
                      <a:pt x="48" y="14"/>
                      <a:pt x="47" y="12"/>
                    </a:cubicBezTo>
                    <a:cubicBezTo>
                      <a:pt x="47" y="12"/>
                      <a:pt x="47" y="12"/>
                      <a:pt x="47" y="12"/>
                    </a:cubicBezTo>
                    <a:cubicBezTo>
                      <a:pt x="47" y="9"/>
                      <a:pt x="47" y="7"/>
                      <a:pt x="47" y="5"/>
                    </a:cubicBezTo>
                    <a:cubicBezTo>
                      <a:pt x="47" y="6"/>
                      <a:pt x="47" y="6"/>
                      <a:pt x="47" y="6"/>
                    </a:cubicBezTo>
                    <a:cubicBezTo>
                      <a:pt x="47" y="3"/>
                      <a:pt x="47" y="3"/>
                      <a:pt x="47" y="3"/>
                    </a:cubicBezTo>
                    <a:cubicBezTo>
                      <a:pt x="47" y="5"/>
                      <a:pt x="46" y="3"/>
                      <a:pt x="46" y="4"/>
                    </a:cubicBezTo>
                    <a:cubicBezTo>
                      <a:pt x="46" y="6"/>
                      <a:pt x="46" y="3"/>
                      <a:pt x="46" y="5"/>
                    </a:cubicBezTo>
                    <a:cubicBezTo>
                      <a:pt x="46" y="5"/>
                      <a:pt x="47" y="8"/>
                      <a:pt x="46" y="7"/>
                    </a:cubicBezTo>
                    <a:cubicBezTo>
                      <a:pt x="46" y="4"/>
                      <a:pt x="46" y="4"/>
                      <a:pt x="46" y="4"/>
                    </a:cubicBezTo>
                    <a:cubicBezTo>
                      <a:pt x="46" y="3"/>
                      <a:pt x="46" y="6"/>
                      <a:pt x="46" y="5"/>
                    </a:cubicBezTo>
                    <a:cubicBezTo>
                      <a:pt x="46" y="4"/>
                      <a:pt x="46" y="4"/>
                      <a:pt x="46" y="4"/>
                    </a:cubicBezTo>
                    <a:cubicBezTo>
                      <a:pt x="45" y="4"/>
                      <a:pt x="44" y="4"/>
                      <a:pt x="44" y="8"/>
                    </a:cubicBezTo>
                    <a:cubicBezTo>
                      <a:pt x="44" y="6"/>
                      <a:pt x="43" y="6"/>
                      <a:pt x="43" y="5"/>
                    </a:cubicBezTo>
                    <a:cubicBezTo>
                      <a:pt x="43" y="6"/>
                      <a:pt x="43" y="7"/>
                      <a:pt x="43" y="7"/>
                    </a:cubicBezTo>
                    <a:cubicBezTo>
                      <a:pt x="43" y="5"/>
                      <a:pt x="43" y="5"/>
                      <a:pt x="43" y="5"/>
                    </a:cubicBezTo>
                    <a:cubicBezTo>
                      <a:pt x="42" y="4"/>
                      <a:pt x="42" y="6"/>
                      <a:pt x="42" y="7"/>
                    </a:cubicBezTo>
                    <a:cubicBezTo>
                      <a:pt x="42" y="6"/>
                      <a:pt x="42" y="6"/>
                      <a:pt x="42" y="6"/>
                    </a:cubicBezTo>
                    <a:cubicBezTo>
                      <a:pt x="42" y="4"/>
                      <a:pt x="42" y="7"/>
                      <a:pt x="42" y="7"/>
                    </a:cubicBezTo>
                    <a:cubicBezTo>
                      <a:pt x="42" y="6"/>
                      <a:pt x="42" y="6"/>
                      <a:pt x="42" y="6"/>
                    </a:cubicBezTo>
                    <a:cubicBezTo>
                      <a:pt x="42" y="7"/>
                      <a:pt x="42" y="7"/>
                      <a:pt x="42" y="7"/>
                    </a:cubicBezTo>
                    <a:cubicBezTo>
                      <a:pt x="42" y="8"/>
                      <a:pt x="42" y="8"/>
                      <a:pt x="41" y="6"/>
                    </a:cubicBezTo>
                    <a:cubicBezTo>
                      <a:pt x="41" y="7"/>
                      <a:pt x="41" y="7"/>
                      <a:pt x="41" y="7"/>
                    </a:cubicBezTo>
                    <a:cubicBezTo>
                      <a:pt x="41" y="6"/>
                      <a:pt x="41" y="6"/>
                      <a:pt x="40" y="7"/>
                    </a:cubicBezTo>
                    <a:cubicBezTo>
                      <a:pt x="41" y="7"/>
                      <a:pt x="41" y="8"/>
                      <a:pt x="41" y="9"/>
                    </a:cubicBezTo>
                    <a:cubicBezTo>
                      <a:pt x="41" y="12"/>
                      <a:pt x="41" y="9"/>
                      <a:pt x="41" y="10"/>
                    </a:cubicBezTo>
                    <a:cubicBezTo>
                      <a:pt x="40" y="8"/>
                      <a:pt x="40" y="8"/>
                      <a:pt x="40" y="8"/>
                    </a:cubicBezTo>
                    <a:cubicBezTo>
                      <a:pt x="40" y="5"/>
                      <a:pt x="39" y="7"/>
                      <a:pt x="39" y="7"/>
                    </a:cubicBezTo>
                    <a:cubicBezTo>
                      <a:pt x="39" y="8"/>
                      <a:pt x="39" y="8"/>
                      <a:pt x="39" y="8"/>
                    </a:cubicBezTo>
                    <a:cubicBezTo>
                      <a:pt x="38" y="6"/>
                      <a:pt x="38" y="8"/>
                      <a:pt x="38" y="8"/>
                    </a:cubicBezTo>
                    <a:cubicBezTo>
                      <a:pt x="38" y="9"/>
                      <a:pt x="38" y="11"/>
                      <a:pt x="38" y="11"/>
                    </a:cubicBezTo>
                    <a:cubicBezTo>
                      <a:pt x="38" y="13"/>
                      <a:pt x="38" y="9"/>
                      <a:pt x="37" y="8"/>
                    </a:cubicBezTo>
                    <a:cubicBezTo>
                      <a:pt x="37" y="9"/>
                      <a:pt x="37" y="9"/>
                      <a:pt x="37" y="9"/>
                    </a:cubicBezTo>
                    <a:cubicBezTo>
                      <a:pt x="37" y="8"/>
                      <a:pt x="37" y="8"/>
                      <a:pt x="37" y="8"/>
                    </a:cubicBezTo>
                    <a:cubicBezTo>
                      <a:pt x="37" y="9"/>
                      <a:pt x="37" y="10"/>
                      <a:pt x="37" y="9"/>
                    </a:cubicBezTo>
                    <a:cubicBezTo>
                      <a:pt x="37" y="9"/>
                      <a:pt x="37" y="9"/>
                      <a:pt x="37" y="9"/>
                    </a:cubicBezTo>
                    <a:cubicBezTo>
                      <a:pt x="36" y="9"/>
                      <a:pt x="36" y="8"/>
                      <a:pt x="36" y="8"/>
                    </a:cubicBezTo>
                    <a:cubicBezTo>
                      <a:pt x="36" y="10"/>
                      <a:pt x="36" y="9"/>
                      <a:pt x="36" y="10"/>
                    </a:cubicBezTo>
                    <a:cubicBezTo>
                      <a:pt x="36" y="10"/>
                      <a:pt x="36" y="10"/>
                      <a:pt x="36" y="10"/>
                    </a:cubicBezTo>
                    <a:cubicBezTo>
                      <a:pt x="36" y="11"/>
                      <a:pt x="36" y="11"/>
                      <a:pt x="36" y="11"/>
                    </a:cubicBezTo>
                    <a:cubicBezTo>
                      <a:pt x="36" y="10"/>
                      <a:pt x="36" y="10"/>
                      <a:pt x="36" y="10"/>
                    </a:cubicBezTo>
                    <a:cubicBezTo>
                      <a:pt x="36" y="9"/>
                      <a:pt x="36" y="9"/>
                      <a:pt x="36" y="9"/>
                    </a:cubicBezTo>
                    <a:cubicBezTo>
                      <a:pt x="35" y="8"/>
                      <a:pt x="36" y="10"/>
                      <a:pt x="36" y="11"/>
                    </a:cubicBezTo>
                    <a:cubicBezTo>
                      <a:pt x="36" y="12"/>
                      <a:pt x="36" y="11"/>
                      <a:pt x="35" y="10"/>
                    </a:cubicBezTo>
                    <a:cubicBezTo>
                      <a:pt x="35" y="9"/>
                      <a:pt x="36" y="10"/>
                      <a:pt x="36" y="10"/>
                    </a:cubicBezTo>
                    <a:cubicBezTo>
                      <a:pt x="35" y="9"/>
                      <a:pt x="35" y="9"/>
                      <a:pt x="35" y="9"/>
                    </a:cubicBezTo>
                    <a:cubicBezTo>
                      <a:pt x="35" y="9"/>
                      <a:pt x="36" y="10"/>
                      <a:pt x="35" y="10"/>
                    </a:cubicBezTo>
                    <a:cubicBezTo>
                      <a:pt x="35" y="10"/>
                      <a:pt x="35" y="10"/>
                      <a:pt x="35" y="9"/>
                    </a:cubicBezTo>
                    <a:cubicBezTo>
                      <a:pt x="35" y="10"/>
                      <a:pt x="35" y="10"/>
                      <a:pt x="35" y="10"/>
                    </a:cubicBezTo>
                    <a:cubicBezTo>
                      <a:pt x="35" y="11"/>
                      <a:pt x="35" y="11"/>
                      <a:pt x="35" y="12"/>
                    </a:cubicBezTo>
                    <a:cubicBezTo>
                      <a:pt x="35" y="12"/>
                      <a:pt x="35" y="13"/>
                      <a:pt x="35" y="12"/>
                    </a:cubicBezTo>
                    <a:cubicBezTo>
                      <a:pt x="35" y="12"/>
                      <a:pt x="35" y="12"/>
                      <a:pt x="35" y="12"/>
                    </a:cubicBezTo>
                    <a:cubicBezTo>
                      <a:pt x="35" y="12"/>
                      <a:pt x="35" y="12"/>
                      <a:pt x="35" y="13"/>
                    </a:cubicBezTo>
                    <a:cubicBezTo>
                      <a:pt x="35" y="11"/>
                      <a:pt x="35" y="11"/>
                      <a:pt x="35" y="11"/>
                    </a:cubicBezTo>
                    <a:cubicBezTo>
                      <a:pt x="35" y="12"/>
                      <a:pt x="35" y="12"/>
                      <a:pt x="35" y="13"/>
                    </a:cubicBezTo>
                    <a:cubicBezTo>
                      <a:pt x="34" y="11"/>
                      <a:pt x="34" y="9"/>
                      <a:pt x="33" y="9"/>
                    </a:cubicBezTo>
                    <a:cubicBezTo>
                      <a:pt x="34" y="10"/>
                      <a:pt x="34" y="10"/>
                      <a:pt x="34" y="10"/>
                    </a:cubicBezTo>
                    <a:cubicBezTo>
                      <a:pt x="34" y="11"/>
                      <a:pt x="33" y="10"/>
                      <a:pt x="33" y="9"/>
                    </a:cubicBezTo>
                    <a:cubicBezTo>
                      <a:pt x="33" y="8"/>
                      <a:pt x="34" y="14"/>
                      <a:pt x="33" y="13"/>
                    </a:cubicBezTo>
                    <a:cubicBezTo>
                      <a:pt x="33" y="11"/>
                      <a:pt x="33" y="10"/>
                      <a:pt x="32" y="10"/>
                    </a:cubicBezTo>
                    <a:cubicBezTo>
                      <a:pt x="33" y="10"/>
                      <a:pt x="33" y="11"/>
                      <a:pt x="33" y="11"/>
                    </a:cubicBezTo>
                    <a:cubicBezTo>
                      <a:pt x="33" y="12"/>
                      <a:pt x="32" y="10"/>
                      <a:pt x="33" y="11"/>
                    </a:cubicBezTo>
                    <a:cubicBezTo>
                      <a:pt x="33" y="12"/>
                      <a:pt x="33" y="12"/>
                      <a:pt x="33" y="12"/>
                    </a:cubicBezTo>
                    <a:cubicBezTo>
                      <a:pt x="32" y="8"/>
                      <a:pt x="32" y="11"/>
                      <a:pt x="31" y="9"/>
                    </a:cubicBezTo>
                    <a:cubicBezTo>
                      <a:pt x="31" y="12"/>
                      <a:pt x="31" y="10"/>
                      <a:pt x="31" y="11"/>
                    </a:cubicBezTo>
                    <a:cubicBezTo>
                      <a:pt x="30" y="9"/>
                      <a:pt x="31" y="12"/>
                      <a:pt x="30" y="10"/>
                    </a:cubicBezTo>
                    <a:cubicBezTo>
                      <a:pt x="31" y="13"/>
                      <a:pt x="31" y="13"/>
                      <a:pt x="31" y="13"/>
                    </a:cubicBezTo>
                    <a:cubicBezTo>
                      <a:pt x="30" y="11"/>
                      <a:pt x="32" y="16"/>
                      <a:pt x="31" y="13"/>
                    </a:cubicBezTo>
                    <a:cubicBezTo>
                      <a:pt x="30" y="13"/>
                      <a:pt x="30" y="12"/>
                      <a:pt x="30" y="11"/>
                    </a:cubicBezTo>
                    <a:cubicBezTo>
                      <a:pt x="29" y="9"/>
                      <a:pt x="30" y="14"/>
                      <a:pt x="29" y="11"/>
                    </a:cubicBezTo>
                    <a:cubicBezTo>
                      <a:pt x="30" y="14"/>
                      <a:pt x="30" y="14"/>
                      <a:pt x="30" y="14"/>
                    </a:cubicBezTo>
                    <a:cubicBezTo>
                      <a:pt x="30" y="13"/>
                      <a:pt x="29" y="12"/>
                      <a:pt x="29" y="11"/>
                    </a:cubicBezTo>
                    <a:cubicBezTo>
                      <a:pt x="29" y="12"/>
                      <a:pt x="29" y="13"/>
                      <a:pt x="29" y="12"/>
                    </a:cubicBezTo>
                    <a:cubicBezTo>
                      <a:pt x="28" y="11"/>
                      <a:pt x="28" y="11"/>
                      <a:pt x="28" y="11"/>
                    </a:cubicBezTo>
                    <a:cubicBezTo>
                      <a:pt x="28" y="10"/>
                      <a:pt x="28" y="11"/>
                      <a:pt x="28" y="12"/>
                    </a:cubicBezTo>
                    <a:cubicBezTo>
                      <a:pt x="28" y="11"/>
                      <a:pt x="28" y="12"/>
                      <a:pt x="27" y="11"/>
                    </a:cubicBezTo>
                    <a:cubicBezTo>
                      <a:pt x="28" y="13"/>
                      <a:pt x="26" y="10"/>
                      <a:pt x="27" y="13"/>
                    </a:cubicBezTo>
                    <a:cubicBezTo>
                      <a:pt x="27" y="12"/>
                      <a:pt x="27" y="12"/>
                      <a:pt x="27" y="12"/>
                    </a:cubicBezTo>
                    <a:cubicBezTo>
                      <a:pt x="27" y="13"/>
                      <a:pt x="28" y="15"/>
                      <a:pt x="28" y="15"/>
                    </a:cubicBezTo>
                    <a:cubicBezTo>
                      <a:pt x="27" y="13"/>
                      <a:pt x="27" y="13"/>
                      <a:pt x="27" y="13"/>
                    </a:cubicBezTo>
                    <a:cubicBezTo>
                      <a:pt x="26" y="11"/>
                      <a:pt x="27" y="13"/>
                      <a:pt x="26" y="12"/>
                    </a:cubicBezTo>
                    <a:cubicBezTo>
                      <a:pt x="27" y="13"/>
                      <a:pt x="26" y="12"/>
                      <a:pt x="26" y="13"/>
                    </a:cubicBezTo>
                    <a:cubicBezTo>
                      <a:pt x="26" y="14"/>
                      <a:pt x="26" y="14"/>
                      <a:pt x="26" y="14"/>
                    </a:cubicBezTo>
                    <a:cubicBezTo>
                      <a:pt x="27" y="15"/>
                      <a:pt x="27" y="15"/>
                      <a:pt x="27" y="15"/>
                    </a:cubicBezTo>
                    <a:cubicBezTo>
                      <a:pt x="26" y="15"/>
                      <a:pt x="26" y="13"/>
                      <a:pt x="26" y="13"/>
                    </a:cubicBezTo>
                    <a:cubicBezTo>
                      <a:pt x="25" y="12"/>
                      <a:pt x="26" y="13"/>
                      <a:pt x="26" y="13"/>
                    </a:cubicBezTo>
                    <a:cubicBezTo>
                      <a:pt x="26" y="13"/>
                      <a:pt x="26" y="13"/>
                      <a:pt x="26" y="14"/>
                    </a:cubicBezTo>
                    <a:cubicBezTo>
                      <a:pt x="26" y="13"/>
                      <a:pt x="26" y="13"/>
                      <a:pt x="26" y="13"/>
                    </a:cubicBezTo>
                    <a:cubicBezTo>
                      <a:pt x="26" y="13"/>
                      <a:pt x="26" y="13"/>
                      <a:pt x="26" y="14"/>
                    </a:cubicBezTo>
                    <a:cubicBezTo>
                      <a:pt x="26" y="13"/>
                      <a:pt x="26" y="13"/>
                      <a:pt x="25" y="13"/>
                    </a:cubicBezTo>
                    <a:cubicBezTo>
                      <a:pt x="26" y="13"/>
                      <a:pt x="26" y="13"/>
                      <a:pt x="26" y="13"/>
                    </a:cubicBezTo>
                    <a:cubicBezTo>
                      <a:pt x="25" y="13"/>
                      <a:pt x="25" y="13"/>
                      <a:pt x="25" y="13"/>
                    </a:cubicBezTo>
                    <a:cubicBezTo>
                      <a:pt x="25" y="13"/>
                      <a:pt x="25" y="13"/>
                      <a:pt x="25" y="13"/>
                    </a:cubicBezTo>
                    <a:cubicBezTo>
                      <a:pt x="25" y="13"/>
                      <a:pt x="25" y="13"/>
                      <a:pt x="25" y="13"/>
                    </a:cubicBezTo>
                    <a:cubicBezTo>
                      <a:pt x="25" y="11"/>
                      <a:pt x="25" y="11"/>
                      <a:pt x="25" y="11"/>
                    </a:cubicBezTo>
                    <a:cubicBezTo>
                      <a:pt x="24" y="11"/>
                      <a:pt x="25" y="13"/>
                      <a:pt x="25" y="13"/>
                    </a:cubicBezTo>
                    <a:cubicBezTo>
                      <a:pt x="24" y="12"/>
                      <a:pt x="24" y="14"/>
                      <a:pt x="24" y="15"/>
                    </a:cubicBezTo>
                    <a:cubicBezTo>
                      <a:pt x="24" y="15"/>
                      <a:pt x="24" y="14"/>
                      <a:pt x="24" y="14"/>
                    </a:cubicBezTo>
                    <a:cubicBezTo>
                      <a:pt x="24" y="15"/>
                      <a:pt x="24" y="16"/>
                      <a:pt x="24" y="15"/>
                    </a:cubicBezTo>
                    <a:cubicBezTo>
                      <a:pt x="24" y="16"/>
                      <a:pt x="23" y="14"/>
                      <a:pt x="23" y="14"/>
                    </a:cubicBezTo>
                    <a:cubicBezTo>
                      <a:pt x="23" y="14"/>
                      <a:pt x="24" y="15"/>
                      <a:pt x="24" y="15"/>
                    </a:cubicBezTo>
                    <a:cubicBezTo>
                      <a:pt x="23" y="13"/>
                      <a:pt x="23" y="17"/>
                      <a:pt x="23" y="15"/>
                    </a:cubicBezTo>
                    <a:cubicBezTo>
                      <a:pt x="23" y="15"/>
                      <a:pt x="22" y="14"/>
                      <a:pt x="22" y="14"/>
                    </a:cubicBezTo>
                    <a:cubicBezTo>
                      <a:pt x="22" y="15"/>
                      <a:pt x="22" y="16"/>
                      <a:pt x="23" y="17"/>
                    </a:cubicBezTo>
                    <a:cubicBezTo>
                      <a:pt x="22" y="16"/>
                      <a:pt x="22" y="16"/>
                      <a:pt x="22" y="16"/>
                    </a:cubicBezTo>
                    <a:cubicBezTo>
                      <a:pt x="22" y="16"/>
                      <a:pt x="22" y="16"/>
                      <a:pt x="22" y="17"/>
                    </a:cubicBezTo>
                    <a:cubicBezTo>
                      <a:pt x="23" y="18"/>
                      <a:pt x="23" y="20"/>
                      <a:pt x="23" y="19"/>
                    </a:cubicBezTo>
                    <a:cubicBezTo>
                      <a:pt x="23" y="19"/>
                      <a:pt x="23" y="19"/>
                      <a:pt x="23" y="19"/>
                    </a:cubicBezTo>
                    <a:cubicBezTo>
                      <a:pt x="22" y="20"/>
                      <a:pt x="22" y="20"/>
                      <a:pt x="22" y="20"/>
                    </a:cubicBezTo>
                    <a:cubicBezTo>
                      <a:pt x="22" y="19"/>
                      <a:pt x="22" y="20"/>
                      <a:pt x="22" y="19"/>
                    </a:cubicBezTo>
                    <a:cubicBezTo>
                      <a:pt x="21" y="16"/>
                      <a:pt x="21" y="17"/>
                      <a:pt x="21" y="17"/>
                    </a:cubicBezTo>
                    <a:cubicBezTo>
                      <a:pt x="21" y="19"/>
                      <a:pt x="21" y="19"/>
                      <a:pt x="21" y="19"/>
                    </a:cubicBezTo>
                    <a:cubicBezTo>
                      <a:pt x="21" y="19"/>
                      <a:pt x="21" y="17"/>
                      <a:pt x="21" y="17"/>
                    </a:cubicBezTo>
                    <a:cubicBezTo>
                      <a:pt x="22" y="22"/>
                      <a:pt x="22" y="22"/>
                      <a:pt x="22" y="22"/>
                    </a:cubicBezTo>
                    <a:cubicBezTo>
                      <a:pt x="22" y="22"/>
                      <a:pt x="21" y="20"/>
                      <a:pt x="21" y="19"/>
                    </a:cubicBezTo>
                    <a:cubicBezTo>
                      <a:pt x="21" y="20"/>
                      <a:pt x="22" y="22"/>
                      <a:pt x="22" y="24"/>
                    </a:cubicBezTo>
                    <a:cubicBezTo>
                      <a:pt x="22" y="24"/>
                      <a:pt x="22" y="25"/>
                      <a:pt x="22" y="25"/>
                    </a:cubicBezTo>
                    <a:cubicBezTo>
                      <a:pt x="21" y="24"/>
                      <a:pt x="22" y="25"/>
                      <a:pt x="22" y="24"/>
                    </a:cubicBezTo>
                    <a:cubicBezTo>
                      <a:pt x="21" y="22"/>
                      <a:pt x="21" y="22"/>
                      <a:pt x="21" y="22"/>
                    </a:cubicBezTo>
                    <a:cubicBezTo>
                      <a:pt x="21" y="22"/>
                      <a:pt x="20" y="20"/>
                      <a:pt x="20" y="19"/>
                    </a:cubicBezTo>
                    <a:cubicBezTo>
                      <a:pt x="20" y="20"/>
                      <a:pt x="19" y="19"/>
                      <a:pt x="19" y="19"/>
                    </a:cubicBezTo>
                    <a:cubicBezTo>
                      <a:pt x="20" y="22"/>
                      <a:pt x="19" y="21"/>
                      <a:pt x="20" y="23"/>
                    </a:cubicBezTo>
                    <a:cubicBezTo>
                      <a:pt x="20" y="24"/>
                      <a:pt x="19" y="21"/>
                      <a:pt x="19" y="21"/>
                    </a:cubicBezTo>
                    <a:cubicBezTo>
                      <a:pt x="19" y="22"/>
                      <a:pt x="18" y="21"/>
                      <a:pt x="18" y="22"/>
                    </a:cubicBezTo>
                    <a:cubicBezTo>
                      <a:pt x="18" y="21"/>
                      <a:pt x="18" y="21"/>
                      <a:pt x="18" y="21"/>
                    </a:cubicBezTo>
                    <a:cubicBezTo>
                      <a:pt x="18" y="22"/>
                      <a:pt x="17" y="21"/>
                      <a:pt x="18" y="24"/>
                    </a:cubicBezTo>
                    <a:cubicBezTo>
                      <a:pt x="17" y="22"/>
                      <a:pt x="17" y="22"/>
                      <a:pt x="17" y="22"/>
                    </a:cubicBezTo>
                    <a:cubicBezTo>
                      <a:pt x="17" y="22"/>
                      <a:pt x="19" y="25"/>
                      <a:pt x="18" y="24"/>
                    </a:cubicBezTo>
                    <a:cubicBezTo>
                      <a:pt x="17" y="23"/>
                      <a:pt x="17" y="23"/>
                      <a:pt x="17" y="23"/>
                    </a:cubicBezTo>
                    <a:cubicBezTo>
                      <a:pt x="18" y="24"/>
                      <a:pt x="16" y="22"/>
                      <a:pt x="17" y="24"/>
                    </a:cubicBezTo>
                    <a:cubicBezTo>
                      <a:pt x="17" y="23"/>
                      <a:pt x="17" y="23"/>
                      <a:pt x="17" y="23"/>
                    </a:cubicBezTo>
                    <a:cubicBezTo>
                      <a:pt x="17" y="23"/>
                      <a:pt x="16" y="23"/>
                      <a:pt x="17" y="25"/>
                    </a:cubicBezTo>
                    <a:cubicBezTo>
                      <a:pt x="16" y="23"/>
                      <a:pt x="16" y="23"/>
                      <a:pt x="16" y="23"/>
                    </a:cubicBezTo>
                    <a:cubicBezTo>
                      <a:pt x="15" y="22"/>
                      <a:pt x="17" y="25"/>
                      <a:pt x="16" y="24"/>
                    </a:cubicBezTo>
                    <a:cubicBezTo>
                      <a:pt x="16" y="24"/>
                      <a:pt x="16" y="23"/>
                      <a:pt x="16" y="23"/>
                    </a:cubicBezTo>
                    <a:cubicBezTo>
                      <a:pt x="16" y="24"/>
                      <a:pt x="16" y="24"/>
                      <a:pt x="16" y="25"/>
                    </a:cubicBezTo>
                    <a:cubicBezTo>
                      <a:pt x="15" y="23"/>
                      <a:pt x="15" y="23"/>
                      <a:pt x="15" y="23"/>
                    </a:cubicBezTo>
                    <a:cubicBezTo>
                      <a:pt x="14" y="23"/>
                      <a:pt x="13" y="23"/>
                      <a:pt x="13" y="26"/>
                    </a:cubicBezTo>
                    <a:cubicBezTo>
                      <a:pt x="11" y="24"/>
                      <a:pt x="12" y="24"/>
                      <a:pt x="11" y="23"/>
                    </a:cubicBezTo>
                    <a:cubicBezTo>
                      <a:pt x="12" y="25"/>
                      <a:pt x="11" y="24"/>
                      <a:pt x="11" y="24"/>
                    </a:cubicBezTo>
                    <a:cubicBezTo>
                      <a:pt x="11" y="24"/>
                      <a:pt x="11" y="24"/>
                      <a:pt x="11" y="24"/>
                    </a:cubicBezTo>
                    <a:cubicBezTo>
                      <a:pt x="11" y="25"/>
                      <a:pt x="11" y="23"/>
                      <a:pt x="11" y="24"/>
                    </a:cubicBezTo>
                    <a:cubicBezTo>
                      <a:pt x="11" y="25"/>
                      <a:pt x="11" y="25"/>
                      <a:pt x="11" y="25"/>
                    </a:cubicBezTo>
                    <a:cubicBezTo>
                      <a:pt x="12" y="26"/>
                      <a:pt x="10" y="22"/>
                      <a:pt x="11" y="25"/>
                    </a:cubicBezTo>
                    <a:cubicBezTo>
                      <a:pt x="10" y="23"/>
                      <a:pt x="10" y="23"/>
                      <a:pt x="10" y="23"/>
                    </a:cubicBezTo>
                    <a:cubicBezTo>
                      <a:pt x="11" y="26"/>
                      <a:pt x="9" y="23"/>
                      <a:pt x="10" y="25"/>
                    </a:cubicBezTo>
                    <a:cubicBezTo>
                      <a:pt x="10" y="24"/>
                      <a:pt x="10" y="24"/>
                      <a:pt x="10" y="24"/>
                    </a:cubicBezTo>
                    <a:cubicBezTo>
                      <a:pt x="9" y="24"/>
                      <a:pt x="11" y="27"/>
                      <a:pt x="10" y="25"/>
                    </a:cubicBezTo>
                    <a:cubicBezTo>
                      <a:pt x="10" y="26"/>
                      <a:pt x="10" y="26"/>
                      <a:pt x="11" y="28"/>
                    </a:cubicBezTo>
                    <a:cubicBezTo>
                      <a:pt x="9" y="26"/>
                      <a:pt x="9" y="26"/>
                      <a:pt x="9" y="26"/>
                    </a:cubicBezTo>
                    <a:cubicBezTo>
                      <a:pt x="9" y="27"/>
                      <a:pt x="8" y="27"/>
                      <a:pt x="9" y="30"/>
                    </a:cubicBezTo>
                    <a:cubicBezTo>
                      <a:pt x="8" y="29"/>
                      <a:pt x="8" y="29"/>
                      <a:pt x="8" y="29"/>
                    </a:cubicBezTo>
                    <a:cubicBezTo>
                      <a:pt x="9" y="31"/>
                      <a:pt x="6" y="27"/>
                      <a:pt x="8" y="31"/>
                    </a:cubicBezTo>
                    <a:cubicBezTo>
                      <a:pt x="9" y="33"/>
                      <a:pt x="9" y="33"/>
                      <a:pt x="9" y="33"/>
                    </a:cubicBezTo>
                    <a:cubicBezTo>
                      <a:pt x="8" y="30"/>
                      <a:pt x="8" y="30"/>
                      <a:pt x="8" y="30"/>
                    </a:cubicBezTo>
                    <a:cubicBezTo>
                      <a:pt x="8" y="32"/>
                      <a:pt x="7" y="31"/>
                      <a:pt x="8" y="32"/>
                    </a:cubicBezTo>
                    <a:cubicBezTo>
                      <a:pt x="7" y="31"/>
                      <a:pt x="7" y="31"/>
                      <a:pt x="7" y="31"/>
                    </a:cubicBezTo>
                    <a:cubicBezTo>
                      <a:pt x="7" y="31"/>
                      <a:pt x="8" y="33"/>
                      <a:pt x="8" y="33"/>
                    </a:cubicBezTo>
                    <a:cubicBezTo>
                      <a:pt x="7" y="32"/>
                      <a:pt x="7" y="32"/>
                      <a:pt x="7" y="32"/>
                    </a:cubicBezTo>
                    <a:cubicBezTo>
                      <a:pt x="5" y="30"/>
                      <a:pt x="2" y="29"/>
                      <a:pt x="4" y="33"/>
                    </a:cubicBezTo>
                    <a:cubicBezTo>
                      <a:pt x="4" y="33"/>
                      <a:pt x="3" y="31"/>
                      <a:pt x="3" y="31"/>
                    </a:cubicBezTo>
                    <a:cubicBezTo>
                      <a:pt x="4" y="34"/>
                      <a:pt x="0" y="30"/>
                      <a:pt x="2" y="35"/>
                    </a:cubicBezTo>
                    <a:cubicBezTo>
                      <a:pt x="3" y="36"/>
                      <a:pt x="6" y="41"/>
                      <a:pt x="6" y="41"/>
                    </a:cubicBezTo>
                    <a:cubicBezTo>
                      <a:pt x="6" y="39"/>
                      <a:pt x="9" y="40"/>
                      <a:pt x="11" y="42"/>
                    </a:cubicBezTo>
                    <a:cubicBezTo>
                      <a:pt x="11" y="41"/>
                      <a:pt x="11" y="40"/>
                      <a:pt x="12" y="41"/>
                    </a:cubicBezTo>
                    <a:cubicBezTo>
                      <a:pt x="13" y="40"/>
                      <a:pt x="17" y="43"/>
                      <a:pt x="17" y="40"/>
                    </a:cubicBezTo>
                    <a:cubicBezTo>
                      <a:pt x="17" y="40"/>
                      <a:pt x="16" y="39"/>
                      <a:pt x="16" y="38"/>
                    </a:cubicBezTo>
                    <a:cubicBezTo>
                      <a:pt x="17" y="39"/>
                      <a:pt x="17" y="39"/>
                      <a:pt x="17" y="39"/>
                    </a:cubicBezTo>
                    <a:cubicBezTo>
                      <a:pt x="16" y="38"/>
                      <a:pt x="16" y="38"/>
                      <a:pt x="16" y="38"/>
                    </a:cubicBezTo>
                    <a:cubicBezTo>
                      <a:pt x="16" y="37"/>
                      <a:pt x="17" y="39"/>
                      <a:pt x="17" y="39"/>
                    </a:cubicBezTo>
                    <a:cubicBezTo>
                      <a:pt x="17" y="39"/>
                      <a:pt x="18" y="38"/>
                      <a:pt x="18" y="38"/>
                    </a:cubicBezTo>
                    <a:cubicBezTo>
                      <a:pt x="18" y="36"/>
                      <a:pt x="19" y="38"/>
                      <a:pt x="18" y="36"/>
                    </a:cubicBezTo>
                    <a:cubicBezTo>
                      <a:pt x="18" y="37"/>
                      <a:pt x="18" y="37"/>
                      <a:pt x="18" y="37"/>
                    </a:cubicBezTo>
                    <a:cubicBezTo>
                      <a:pt x="18" y="36"/>
                      <a:pt x="18" y="35"/>
                      <a:pt x="20" y="38"/>
                    </a:cubicBezTo>
                    <a:cubicBezTo>
                      <a:pt x="22" y="39"/>
                      <a:pt x="23" y="37"/>
                      <a:pt x="25" y="37"/>
                    </a:cubicBezTo>
                    <a:cubicBezTo>
                      <a:pt x="26" y="35"/>
                      <a:pt x="27" y="33"/>
                      <a:pt x="29" y="32"/>
                    </a:cubicBezTo>
                    <a:cubicBezTo>
                      <a:pt x="28" y="28"/>
                      <a:pt x="29" y="30"/>
                      <a:pt x="28" y="27"/>
                    </a:cubicBezTo>
                    <a:cubicBezTo>
                      <a:pt x="29" y="28"/>
                      <a:pt x="29" y="28"/>
                      <a:pt x="29" y="28"/>
                    </a:cubicBezTo>
                    <a:cubicBezTo>
                      <a:pt x="28" y="26"/>
                      <a:pt x="29" y="28"/>
                      <a:pt x="30" y="29"/>
                    </a:cubicBezTo>
                    <a:cubicBezTo>
                      <a:pt x="29" y="28"/>
                      <a:pt x="30" y="29"/>
                      <a:pt x="29" y="27"/>
                    </a:cubicBezTo>
                    <a:cubicBezTo>
                      <a:pt x="29" y="25"/>
                      <a:pt x="30" y="30"/>
                      <a:pt x="30" y="29"/>
                    </a:cubicBezTo>
                    <a:cubicBezTo>
                      <a:pt x="30" y="29"/>
                      <a:pt x="30" y="27"/>
                      <a:pt x="30" y="28"/>
                    </a:cubicBezTo>
                    <a:cubicBezTo>
                      <a:pt x="30" y="26"/>
                      <a:pt x="30" y="29"/>
                      <a:pt x="31" y="31"/>
                    </a:cubicBezTo>
                    <a:cubicBezTo>
                      <a:pt x="32" y="30"/>
                      <a:pt x="32" y="28"/>
                      <a:pt x="33" y="29"/>
                    </a:cubicBezTo>
                    <a:cubicBezTo>
                      <a:pt x="33" y="29"/>
                      <a:pt x="33" y="27"/>
                      <a:pt x="33" y="27"/>
                    </a:cubicBezTo>
                    <a:cubicBezTo>
                      <a:pt x="34" y="30"/>
                      <a:pt x="33" y="26"/>
                      <a:pt x="33" y="27"/>
                    </a:cubicBezTo>
                    <a:cubicBezTo>
                      <a:pt x="34" y="28"/>
                      <a:pt x="34" y="28"/>
                      <a:pt x="34" y="28"/>
                    </a:cubicBezTo>
                    <a:cubicBezTo>
                      <a:pt x="34" y="30"/>
                      <a:pt x="34" y="28"/>
                      <a:pt x="35" y="29"/>
                    </a:cubicBezTo>
                    <a:cubicBezTo>
                      <a:pt x="35" y="28"/>
                      <a:pt x="36" y="30"/>
                      <a:pt x="36" y="29"/>
                    </a:cubicBezTo>
                    <a:cubicBezTo>
                      <a:pt x="36" y="30"/>
                      <a:pt x="36" y="29"/>
                      <a:pt x="36" y="30"/>
                    </a:cubicBezTo>
                    <a:cubicBezTo>
                      <a:pt x="36" y="26"/>
                      <a:pt x="37" y="31"/>
                      <a:pt x="37" y="29"/>
                    </a:cubicBezTo>
                    <a:cubicBezTo>
                      <a:pt x="37" y="29"/>
                      <a:pt x="37" y="29"/>
                      <a:pt x="37" y="29"/>
                    </a:cubicBezTo>
                    <a:cubicBezTo>
                      <a:pt x="38" y="29"/>
                      <a:pt x="39" y="29"/>
                      <a:pt x="40" y="27"/>
                    </a:cubicBezTo>
                    <a:cubicBezTo>
                      <a:pt x="40" y="27"/>
                      <a:pt x="41" y="30"/>
                      <a:pt x="41" y="28"/>
                    </a:cubicBezTo>
                    <a:cubicBezTo>
                      <a:pt x="41" y="27"/>
                      <a:pt x="41" y="27"/>
                      <a:pt x="41" y="27"/>
                    </a:cubicBezTo>
                    <a:cubicBezTo>
                      <a:pt x="41" y="27"/>
                      <a:pt x="41" y="28"/>
                      <a:pt x="42" y="28"/>
                    </a:cubicBezTo>
                    <a:cubicBezTo>
                      <a:pt x="42" y="27"/>
                      <a:pt x="42" y="28"/>
                      <a:pt x="43" y="28"/>
                    </a:cubicBezTo>
                    <a:cubicBezTo>
                      <a:pt x="43" y="28"/>
                      <a:pt x="43" y="27"/>
                      <a:pt x="42" y="27"/>
                    </a:cubicBezTo>
                    <a:cubicBezTo>
                      <a:pt x="43" y="29"/>
                      <a:pt x="43" y="26"/>
                      <a:pt x="44" y="27"/>
                    </a:cubicBezTo>
                    <a:cubicBezTo>
                      <a:pt x="43" y="24"/>
                      <a:pt x="44" y="26"/>
                      <a:pt x="44"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3" name="Freeform 193"/>
              <p:cNvSpPr/>
              <p:nvPr/>
            </p:nvSpPr>
            <p:spPr bwMode="auto">
              <a:xfrm>
                <a:off x="3192" y="2160"/>
                <a:ext cx="0" cy="2"/>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4" name="Freeform 194"/>
              <p:cNvSpPr/>
              <p:nvPr/>
            </p:nvSpPr>
            <p:spPr bwMode="auto">
              <a:xfrm>
                <a:off x="3146" y="2177"/>
                <a:ext cx="2" cy="2"/>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5" name="Freeform 195"/>
              <p:cNvSpPr/>
              <p:nvPr/>
            </p:nvSpPr>
            <p:spPr bwMode="auto">
              <a:xfrm>
                <a:off x="3264" y="1853"/>
                <a:ext cx="2" cy="4"/>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1" y="0"/>
                      <a:pt x="0" y="2"/>
                      <a:pt x="0" y="1"/>
                    </a:cubicBezTo>
                    <a:cubicBezTo>
                      <a:pt x="0" y="2"/>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6" name="Freeform 196"/>
              <p:cNvSpPr/>
              <p:nvPr/>
            </p:nvSpPr>
            <p:spPr bwMode="auto">
              <a:xfrm>
                <a:off x="3209" y="1836"/>
                <a:ext cx="2" cy="2"/>
              </a:xfrm>
              <a:custGeom>
                <a:avLst/>
                <a:gdLst>
                  <a:gd name="T0" fmla="*/ 2 w 2"/>
                  <a:gd name="T1" fmla="*/ 0 h 2"/>
                  <a:gd name="T2" fmla="*/ 0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0"/>
                    </a:lnTo>
                    <a:lnTo>
                      <a:pt x="0" y="2"/>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7" name="Freeform 197"/>
              <p:cNvSpPr/>
              <p:nvPr/>
            </p:nvSpPr>
            <p:spPr bwMode="auto">
              <a:xfrm>
                <a:off x="3343" y="2470"/>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8" name="Freeform 198"/>
              <p:cNvSpPr/>
              <p:nvPr/>
            </p:nvSpPr>
            <p:spPr bwMode="auto">
              <a:xfrm>
                <a:off x="3186"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9" name="Freeform 199"/>
              <p:cNvSpPr/>
              <p:nvPr/>
            </p:nvSpPr>
            <p:spPr bwMode="auto">
              <a:xfrm>
                <a:off x="3188" y="1825"/>
                <a:ext cx="2" cy="4"/>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1" y="0"/>
                      <a:pt x="0" y="2"/>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0" name="Freeform 200"/>
              <p:cNvSpPr/>
              <p:nvPr/>
            </p:nvSpPr>
            <p:spPr bwMode="auto">
              <a:xfrm>
                <a:off x="3184" y="1833"/>
                <a:ext cx="2" cy="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1" name="Freeform 201"/>
              <p:cNvSpPr/>
              <p:nvPr/>
            </p:nvSpPr>
            <p:spPr bwMode="auto">
              <a:xfrm>
                <a:off x="3351" y="2465"/>
                <a:ext cx="2" cy="5"/>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2" name="Freeform 202"/>
              <p:cNvSpPr/>
              <p:nvPr/>
            </p:nvSpPr>
            <p:spPr bwMode="auto">
              <a:xfrm>
                <a:off x="3173" y="1831"/>
                <a:ext cx="2" cy="5"/>
              </a:xfrm>
              <a:custGeom>
                <a:avLst/>
                <a:gdLst>
                  <a:gd name="T0" fmla="*/ 2 w 2"/>
                  <a:gd name="T1" fmla="*/ 0 h 5"/>
                  <a:gd name="T2" fmla="*/ 2 w 2"/>
                  <a:gd name="T3" fmla="*/ 0 h 5"/>
                  <a:gd name="T4" fmla="*/ 0 w 2"/>
                  <a:gd name="T5" fmla="*/ 5 h 5"/>
                  <a:gd name="T6" fmla="*/ 2 w 2"/>
                  <a:gd name="T7" fmla="*/ 0 h 5"/>
                </a:gdLst>
                <a:ahLst/>
                <a:cxnLst>
                  <a:cxn ang="0">
                    <a:pos x="T0" y="T1"/>
                  </a:cxn>
                  <a:cxn ang="0">
                    <a:pos x="T2" y="T3"/>
                  </a:cxn>
                  <a:cxn ang="0">
                    <a:pos x="T4" y="T5"/>
                  </a:cxn>
                  <a:cxn ang="0">
                    <a:pos x="T6" y="T7"/>
                  </a:cxn>
                </a:cxnLst>
                <a:rect l="0" t="0" r="r" b="b"/>
                <a:pathLst>
                  <a:path w="2" h="5">
                    <a:moveTo>
                      <a:pt x="2" y="0"/>
                    </a:moveTo>
                    <a:lnTo>
                      <a:pt x="2" y="0"/>
                    </a:lnTo>
                    <a:lnTo>
                      <a:pt x="0" y="5"/>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3" name="Freeform 203"/>
              <p:cNvSpPr/>
              <p:nvPr/>
            </p:nvSpPr>
            <p:spPr bwMode="auto">
              <a:xfrm>
                <a:off x="3536" y="1554"/>
                <a:ext cx="8" cy="2"/>
              </a:xfrm>
              <a:custGeom>
                <a:avLst/>
                <a:gdLst>
                  <a:gd name="T0" fmla="*/ 0 w 4"/>
                  <a:gd name="T1" fmla="*/ 1 h 1"/>
                  <a:gd name="T2" fmla="*/ 0 w 4"/>
                  <a:gd name="T3" fmla="*/ 1 h 1"/>
                  <a:gd name="T4" fmla="*/ 1 w 4"/>
                  <a:gd name="T5" fmla="*/ 1 h 1"/>
                  <a:gd name="T6" fmla="*/ 2 w 4"/>
                  <a:gd name="T7" fmla="*/ 0 h 1"/>
                  <a:gd name="T8" fmla="*/ 4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0" y="1"/>
                      <a:pt x="0" y="1"/>
                    </a:cubicBezTo>
                    <a:cubicBezTo>
                      <a:pt x="0" y="1"/>
                      <a:pt x="1" y="1"/>
                      <a:pt x="1" y="1"/>
                    </a:cubicBezTo>
                    <a:cubicBezTo>
                      <a:pt x="2" y="1"/>
                      <a:pt x="3" y="1"/>
                      <a:pt x="2" y="0"/>
                    </a:cubicBezTo>
                    <a:cubicBezTo>
                      <a:pt x="3" y="0"/>
                      <a:pt x="4" y="0"/>
                      <a:pt x="4" y="0"/>
                    </a:cubicBezTo>
                    <a:cubicBezTo>
                      <a:pt x="3"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4" name="Freeform 204"/>
              <p:cNvSpPr/>
              <p:nvPr/>
            </p:nvSpPr>
            <p:spPr bwMode="auto">
              <a:xfrm>
                <a:off x="3538" y="155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Group 406"/>
            <p:cNvGrpSpPr/>
            <p:nvPr/>
          </p:nvGrpSpPr>
          <p:grpSpPr bwMode="auto">
            <a:xfrm>
              <a:off x="3112" y="1551"/>
              <a:ext cx="1462" cy="1559"/>
              <a:chOff x="3112" y="1551"/>
              <a:chExt cx="1462" cy="1559"/>
            </a:xfrm>
          </p:grpSpPr>
          <p:sp>
            <p:nvSpPr>
              <p:cNvPr id="65" name="Freeform 206"/>
              <p:cNvSpPr/>
              <p:nvPr/>
            </p:nvSpPr>
            <p:spPr bwMode="auto">
              <a:xfrm>
                <a:off x="3534" y="1558"/>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6" name="Freeform 207"/>
              <p:cNvSpPr/>
              <p:nvPr/>
            </p:nvSpPr>
            <p:spPr bwMode="auto">
              <a:xfrm>
                <a:off x="3513" y="1581"/>
                <a:ext cx="4"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7" name="Freeform 208"/>
              <p:cNvSpPr/>
              <p:nvPr/>
            </p:nvSpPr>
            <p:spPr bwMode="auto">
              <a:xfrm>
                <a:off x="3513" y="1579"/>
                <a:ext cx="6"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8" name="Freeform 209"/>
              <p:cNvSpPr/>
              <p:nvPr/>
            </p:nvSpPr>
            <p:spPr bwMode="auto">
              <a:xfrm>
                <a:off x="3536" y="1551"/>
                <a:ext cx="4" cy="3"/>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0"/>
                      <a:pt x="1"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9" name="Freeform 210"/>
              <p:cNvSpPr/>
              <p:nvPr/>
            </p:nvSpPr>
            <p:spPr bwMode="auto">
              <a:xfrm>
                <a:off x="3112" y="1810"/>
                <a:ext cx="161" cy="87"/>
              </a:xfrm>
              <a:custGeom>
                <a:avLst/>
                <a:gdLst>
                  <a:gd name="T0" fmla="*/ 12 w 76"/>
                  <a:gd name="T1" fmla="*/ 18 h 41"/>
                  <a:gd name="T2" fmla="*/ 22 w 76"/>
                  <a:gd name="T3" fmla="*/ 26 h 41"/>
                  <a:gd name="T4" fmla="*/ 33 w 76"/>
                  <a:gd name="T5" fmla="*/ 25 h 41"/>
                  <a:gd name="T6" fmla="*/ 37 w 76"/>
                  <a:gd name="T7" fmla="*/ 28 h 41"/>
                  <a:gd name="T8" fmla="*/ 43 w 76"/>
                  <a:gd name="T9" fmla="*/ 32 h 41"/>
                  <a:gd name="T10" fmla="*/ 48 w 76"/>
                  <a:gd name="T11" fmla="*/ 35 h 41"/>
                  <a:gd name="T12" fmla="*/ 53 w 76"/>
                  <a:gd name="T13" fmla="*/ 33 h 41"/>
                  <a:gd name="T14" fmla="*/ 60 w 76"/>
                  <a:gd name="T15" fmla="*/ 35 h 41"/>
                  <a:gd name="T16" fmla="*/ 63 w 76"/>
                  <a:gd name="T17" fmla="*/ 36 h 41"/>
                  <a:gd name="T18" fmla="*/ 67 w 76"/>
                  <a:gd name="T19" fmla="*/ 40 h 41"/>
                  <a:gd name="T20" fmla="*/ 69 w 76"/>
                  <a:gd name="T21" fmla="*/ 40 h 41"/>
                  <a:gd name="T22" fmla="*/ 72 w 76"/>
                  <a:gd name="T23" fmla="*/ 38 h 41"/>
                  <a:gd name="T24" fmla="*/ 74 w 76"/>
                  <a:gd name="T25" fmla="*/ 36 h 41"/>
                  <a:gd name="T26" fmla="*/ 75 w 76"/>
                  <a:gd name="T27" fmla="*/ 34 h 41"/>
                  <a:gd name="T28" fmla="*/ 71 w 76"/>
                  <a:gd name="T29" fmla="*/ 33 h 41"/>
                  <a:gd name="T30" fmla="*/ 72 w 76"/>
                  <a:gd name="T31" fmla="*/ 31 h 41"/>
                  <a:gd name="T32" fmla="*/ 71 w 76"/>
                  <a:gd name="T33" fmla="*/ 29 h 41"/>
                  <a:gd name="T34" fmla="*/ 73 w 76"/>
                  <a:gd name="T35" fmla="*/ 25 h 41"/>
                  <a:gd name="T36" fmla="*/ 75 w 76"/>
                  <a:gd name="T37" fmla="*/ 22 h 41"/>
                  <a:gd name="T38" fmla="*/ 71 w 76"/>
                  <a:gd name="T39" fmla="*/ 25 h 41"/>
                  <a:gd name="T40" fmla="*/ 67 w 76"/>
                  <a:gd name="T41" fmla="*/ 28 h 41"/>
                  <a:gd name="T42" fmla="*/ 70 w 76"/>
                  <a:gd name="T43" fmla="*/ 22 h 41"/>
                  <a:gd name="T44" fmla="*/ 69 w 76"/>
                  <a:gd name="T45" fmla="*/ 23 h 41"/>
                  <a:gd name="T46" fmla="*/ 70 w 76"/>
                  <a:gd name="T47" fmla="*/ 20 h 41"/>
                  <a:gd name="T48" fmla="*/ 68 w 76"/>
                  <a:gd name="T49" fmla="*/ 20 h 41"/>
                  <a:gd name="T50" fmla="*/ 67 w 76"/>
                  <a:gd name="T51" fmla="*/ 19 h 41"/>
                  <a:gd name="T52" fmla="*/ 62 w 76"/>
                  <a:gd name="T53" fmla="*/ 24 h 41"/>
                  <a:gd name="T54" fmla="*/ 66 w 76"/>
                  <a:gd name="T55" fmla="*/ 18 h 41"/>
                  <a:gd name="T56" fmla="*/ 65 w 76"/>
                  <a:gd name="T57" fmla="*/ 18 h 41"/>
                  <a:gd name="T58" fmla="*/ 60 w 76"/>
                  <a:gd name="T59" fmla="*/ 17 h 41"/>
                  <a:gd name="T60" fmla="*/ 58 w 76"/>
                  <a:gd name="T61" fmla="*/ 17 h 41"/>
                  <a:gd name="T62" fmla="*/ 55 w 76"/>
                  <a:gd name="T63" fmla="*/ 15 h 41"/>
                  <a:gd name="T64" fmla="*/ 53 w 76"/>
                  <a:gd name="T65" fmla="*/ 16 h 41"/>
                  <a:gd name="T66" fmla="*/ 53 w 76"/>
                  <a:gd name="T67" fmla="*/ 15 h 41"/>
                  <a:gd name="T68" fmla="*/ 52 w 76"/>
                  <a:gd name="T69" fmla="*/ 14 h 41"/>
                  <a:gd name="T70" fmla="*/ 50 w 76"/>
                  <a:gd name="T71" fmla="*/ 16 h 41"/>
                  <a:gd name="T72" fmla="*/ 49 w 76"/>
                  <a:gd name="T73" fmla="*/ 13 h 41"/>
                  <a:gd name="T74" fmla="*/ 47 w 76"/>
                  <a:gd name="T75" fmla="*/ 12 h 41"/>
                  <a:gd name="T76" fmla="*/ 45 w 76"/>
                  <a:gd name="T77" fmla="*/ 12 h 41"/>
                  <a:gd name="T78" fmla="*/ 43 w 76"/>
                  <a:gd name="T79" fmla="*/ 11 h 41"/>
                  <a:gd name="T80" fmla="*/ 40 w 76"/>
                  <a:gd name="T81" fmla="*/ 13 h 41"/>
                  <a:gd name="T82" fmla="*/ 40 w 76"/>
                  <a:gd name="T83" fmla="*/ 11 h 41"/>
                  <a:gd name="T84" fmla="*/ 40 w 76"/>
                  <a:gd name="T85" fmla="*/ 11 h 41"/>
                  <a:gd name="T86" fmla="*/ 37 w 76"/>
                  <a:gd name="T87" fmla="*/ 10 h 41"/>
                  <a:gd name="T88" fmla="*/ 34 w 76"/>
                  <a:gd name="T89" fmla="*/ 13 h 41"/>
                  <a:gd name="T90" fmla="*/ 31 w 76"/>
                  <a:gd name="T91" fmla="*/ 14 h 41"/>
                  <a:gd name="T92" fmla="*/ 31 w 76"/>
                  <a:gd name="T93" fmla="*/ 10 h 41"/>
                  <a:gd name="T94" fmla="*/ 26 w 76"/>
                  <a:gd name="T95" fmla="*/ 12 h 41"/>
                  <a:gd name="T96" fmla="*/ 24 w 76"/>
                  <a:gd name="T97" fmla="*/ 12 h 41"/>
                  <a:gd name="T98" fmla="*/ 20 w 76"/>
                  <a:gd name="T99" fmla="*/ 9 h 41"/>
                  <a:gd name="T100" fmla="*/ 20 w 76"/>
                  <a:gd name="T101" fmla="*/ 7 h 41"/>
                  <a:gd name="T102" fmla="*/ 18 w 76"/>
                  <a:gd name="T103" fmla="*/ 6 h 41"/>
                  <a:gd name="T104" fmla="*/ 11 w 76"/>
                  <a:gd name="T105" fmla="*/ 8 h 41"/>
                  <a:gd name="T106" fmla="*/ 4 w 76"/>
                  <a:gd name="T10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41">
                    <a:moveTo>
                      <a:pt x="3" y="15"/>
                    </a:moveTo>
                    <a:cubicBezTo>
                      <a:pt x="4" y="15"/>
                      <a:pt x="5" y="15"/>
                      <a:pt x="5" y="16"/>
                    </a:cubicBezTo>
                    <a:cubicBezTo>
                      <a:pt x="7" y="16"/>
                      <a:pt x="8" y="22"/>
                      <a:pt x="11" y="21"/>
                    </a:cubicBezTo>
                    <a:cubicBezTo>
                      <a:pt x="11" y="20"/>
                      <a:pt x="11" y="19"/>
                      <a:pt x="12" y="19"/>
                    </a:cubicBezTo>
                    <a:cubicBezTo>
                      <a:pt x="11" y="20"/>
                      <a:pt x="11" y="20"/>
                      <a:pt x="11" y="20"/>
                    </a:cubicBezTo>
                    <a:cubicBezTo>
                      <a:pt x="12" y="18"/>
                      <a:pt x="12" y="18"/>
                      <a:pt x="12" y="18"/>
                    </a:cubicBezTo>
                    <a:cubicBezTo>
                      <a:pt x="13" y="18"/>
                      <a:pt x="12" y="20"/>
                      <a:pt x="11" y="20"/>
                    </a:cubicBezTo>
                    <a:cubicBezTo>
                      <a:pt x="12" y="21"/>
                      <a:pt x="13" y="20"/>
                      <a:pt x="14" y="21"/>
                    </a:cubicBezTo>
                    <a:cubicBezTo>
                      <a:pt x="15" y="19"/>
                      <a:pt x="15" y="21"/>
                      <a:pt x="15" y="19"/>
                    </a:cubicBezTo>
                    <a:cubicBezTo>
                      <a:pt x="15" y="20"/>
                      <a:pt x="15" y="20"/>
                      <a:pt x="15" y="20"/>
                    </a:cubicBezTo>
                    <a:cubicBezTo>
                      <a:pt x="16" y="19"/>
                      <a:pt x="16" y="19"/>
                      <a:pt x="16" y="22"/>
                    </a:cubicBezTo>
                    <a:cubicBezTo>
                      <a:pt x="17" y="25"/>
                      <a:pt x="20" y="24"/>
                      <a:pt x="22" y="26"/>
                    </a:cubicBezTo>
                    <a:cubicBezTo>
                      <a:pt x="24" y="27"/>
                      <a:pt x="27" y="26"/>
                      <a:pt x="30" y="26"/>
                    </a:cubicBezTo>
                    <a:cubicBezTo>
                      <a:pt x="31" y="23"/>
                      <a:pt x="31" y="25"/>
                      <a:pt x="33" y="22"/>
                    </a:cubicBezTo>
                    <a:cubicBezTo>
                      <a:pt x="32" y="23"/>
                      <a:pt x="32" y="23"/>
                      <a:pt x="32" y="23"/>
                    </a:cubicBezTo>
                    <a:cubicBezTo>
                      <a:pt x="33" y="22"/>
                      <a:pt x="33" y="24"/>
                      <a:pt x="33" y="25"/>
                    </a:cubicBezTo>
                    <a:cubicBezTo>
                      <a:pt x="33" y="24"/>
                      <a:pt x="33" y="25"/>
                      <a:pt x="34" y="23"/>
                    </a:cubicBezTo>
                    <a:cubicBezTo>
                      <a:pt x="34" y="22"/>
                      <a:pt x="33" y="26"/>
                      <a:pt x="33" y="25"/>
                    </a:cubicBezTo>
                    <a:cubicBezTo>
                      <a:pt x="33" y="26"/>
                      <a:pt x="34" y="24"/>
                      <a:pt x="34" y="24"/>
                    </a:cubicBezTo>
                    <a:cubicBezTo>
                      <a:pt x="35" y="23"/>
                      <a:pt x="33" y="25"/>
                      <a:pt x="33" y="28"/>
                    </a:cubicBezTo>
                    <a:cubicBezTo>
                      <a:pt x="34" y="27"/>
                      <a:pt x="36" y="26"/>
                      <a:pt x="37" y="27"/>
                    </a:cubicBezTo>
                    <a:cubicBezTo>
                      <a:pt x="36" y="28"/>
                      <a:pt x="37" y="26"/>
                      <a:pt x="37" y="26"/>
                    </a:cubicBezTo>
                    <a:cubicBezTo>
                      <a:pt x="36" y="29"/>
                      <a:pt x="38" y="25"/>
                      <a:pt x="37" y="27"/>
                    </a:cubicBezTo>
                    <a:cubicBezTo>
                      <a:pt x="37" y="27"/>
                      <a:pt x="37" y="27"/>
                      <a:pt x="37" y="28"/>
                    </a:cubicBezTo>
                    <a:cubicBezTo>
                      <a:pt x="37" y="29"/>
                      <a:pt x="38" y="27"/>
                      <a:pt x="38" y="29"/>
                    </a:cubicBezTo>
                    <a:cubicBezTo>
                      <a:pt x="39" y="28"/>
                      <a:pt x="38" y="31"/>
                      <a:pt x="39" y="29"/>
                    </a:cubicBezTo>
                    <a:cubicBezTo>
                      <a:pt x="38" y="31"/>
                      <a:pt x="39" y="30"/>
                      <a:pt x="38" y="31"/>
                    </a:cubicBezTo>
                    <a:cubicBezTo>
                      <a:pt x="40" y="28"/>
                      <a:pt x="38" y="33"/>
                      <a:pt x="40" y="30"/>
                    </a:cubicBezTo>
                    <a:cubicBezTo>
                      <a:pt x="40" y="31"/>
                      <a:pt x="40" y="31"/>
                      <a:pt x="40" y="31"/>
                    </a:cubicBezTo>
                    <a:cubicBezTo>
                      <a:pt x="41" y="31"/>
                      <a:pt x="41" y="33"/>
                      <a:pt x="43" y="32"/>
                    </a:cubicBezTo>
                    <a:cubicBezTo>
                      <a:pt x="44" y="31"/>
                      <a:pt x="43" y="35"/>
                      <a:pt x="44" y="34"/>
                    </a:cubicBezTo>
                    <a:cubicBezTo>
                      <a:pt x="45" y="32"/>
                      <a:pt x="45" y="32"/>
                      <a:pt x="45" y="32"/>
                    </a:cubicBezTo>
                    <a:cubicBezTo>
                      <a:pt x="45" y="32"/>
                      <a:pt x="45" y="33"/>
                      <a:pt x="45" y="34"/>
                    </a:cubicBezTo>
                    <a:cubicBezTo>
                      <a:pt x="46" y="33"/>
                      <a:pt x="45" y="34"/>
                      <a:pt x="46" y="35"/>
                    </a:cubicBezTo>
                    <a:cubicBezTo>
                      <a:pt x="46" y="34"/>
                      <a:pt x="46" y="34"/>
                      <a:pt x="47" y="33"/>
                    </a:cubicBezTo>
                    <a:cubicBezTo>
                      <a:pt x="46" y="36"/>
                      <a:pt x="48" y="33"/>
                      <a:pt x="48" y="35"/>
                    </a:cubicBezTo>
                    <a:cubicBezTo>
                      <a:pt x="49" y="32"/>
                      <a:pt x="49" y="33"/>
                      <a:pt x="49" y="33"/>
                    </a:cubicBezTo>
                    <a:cubicBezTo>
                      <a:pt x="49" y="33"/>
                      <a:pt x="49" y="34"/>
                      <a:pt x="48" y="34"/>
                    </a:cubicBezTo>
                    <a:cubicBezTo>
                      <a:pt x="49" y="34"/>
                      <a:pt x="49" y="34"/>
                      <a:pt x="49" y="35"/>
                    </a:cubicBezTo>
                    <a:cubicBezTo>
                      <a:pt x="50" y="35"/>
                      <a:pt x="51" y="33"/>
                      <a:pt x="50" y="34"/>
                    </a:cubicBezTo>
                    <a:cubicBezTo>
                      <a:pt x="49" y="36"/>
                      <a:pt x="51" y="34"/>
                      <a:pt x="51" y="35"/>
                    </a:cubicBezTo>
                    <a:cubicBezTo>
                      <a:pt x="52" y="33"/>
                      <a:pt x="53" y="32"/>
                      <a:pt x="53" y="33"/>
                    </a:cubicBezTo>
                    <a:cubicBezTo>
                      <a:pt x="51" y="35"/>
                      <a:pt x="51" y="35"/>
                      <a:pt x="51" y="35"/>
                    </a:cubicBezTo>
                    <a:cubicBezTo>
                      <a:pt x="53" y="34"/>
                      <a:pt x="52" y="37"/>
                      <a:pt x="55" y="35"/>
                    </a:cubicBezTo>
                    <a:cubicBezTo>
                      <a:pt x="54" y="36"/>
                      <a:pt x="54" y="36"/>
                      <a:pt x="54" y="36"/>
                    </a:cubicBezTo>
                    <a:cubicBezTo>
                      <a:pt x="56" y="35"/>
                      <a:pt x="55" y="38"/>
                      <a:pt x="58" y="35"/>
                    </a:cubicBezTo>
                    <a:cubicBezTo>
                      <a:pt x="57" y="36"/>
                      <a:pt x="57" y="37"/>
                      <a:pt x="57" y="37"/>
                    </a:cubicBezTo>
                    <a:cubicBezTo>
                      <a:pt x="58" y="36"/>
                      <a:pt x="58" y="36"/>
                      <a:pt x="60" y="35"/>
                    </a:cubicBezTo>
                    <a:cubicBezTo>
                      <a:pt x="60" y="35"/>
                      <a:pt x="59" y="36"/>
                      <a:pt x="59" y="36"/>
                    </a:cubicBezTo>
                    <a:cubicBezTo>
                      <a:pt x="59" y="37"/>
                      <a:pt x="58" y="39"/>
                      <a:pt x="60" y="37"/>
                    </a:cubicBezTo>
                    <a:cubicBezTo>
                      <a:pt x="59" y="38"/>
                      <a:pt x="59" y="38"/>
                      <a:pt x="59" y="38"/>
                    </a:cubicBezTo>
                    <a:cubicBezTo>
                      <a:pt x="60" y="37"/>
                      <a:pt x="62" y="36"/>
                      <a:pt x="61" y="38"/>
                    </a:cubicBezTo>
                    <a:cubicBezTo>
                      <a:pt x="62" y="37"/>
                      <a:pt x="62" y="36"/>
                      <a:pt x="63" y="35"/>
                    </a:cubicBezTo>
                    <a:cubicBezTo>
                      <a:pt x="64" y="35"/>
                      <a:pt x="62" y="37"/>
                      <a:pt x="63" y="36"/>
                    </a:cubicBezTo>
                    <a:cubicBezTo>
                      <a:pt x="62" y="37"/>
                      <a:pt x="62" y="37"/>
                      <a:pt x="62" y="37"/>
                    </a:cubicBezTo>
                    <a:cubicBezTo>
                      <a:pt x="62" y="38"/>
                      <a:pt x="63" y="38"/>
                      <a:pt x="64" y="38"/>
                    </a:cubicBezTo>
                    <a:cubicBezTo>
                      <a:pt x="63" y="40"/>
                      <a:pt x="65" y="38"/>
                      <a:pt x="65" y="39"/>
                    </a:cubicBezTo>
                    <a:cubicBezTo>
                      <a:pt x="66" y="38"/>
                      <a:pt x="65" y="40"/>
                      <a:pt x="67" y="38"/>
                    </a:cubicBezTo>
                    <a:cubicBezTo>
                      <a:pt x="66" y="39"/>
                      <a:pt x="66" y="39"/>
                      <a:pt x="66" y="39"/>
                    </a:cubicBezTo>
                    <a:cubicBezTo>
                      <a:pt x="66" y="39"/>
                      <a:pt x="67" y="40"/>
                      <a:pt x="67" y="40"/>
                    </a:cubicBezTo>
                    <a:cubicBezTo>
                      <a:pt x="67" y="41"/>
                      <a:pt x="68" y="39"/>
                      <a:pt x="69" y="39"/>
                    </a:cubicBezTo>
                    <a:cubicBezTo>
                      <a:pt x="68" y="40"/>
                      <a:pt x="68" y="40"/>
                      <a:pt x="68" y="40"/>
                    </a:cubicBezTo>
                    <a:cubicBezTo>
                      <a:pt x="68" y="39"/>
                      <a:pt x="70" y="38"/>
                      <a:pt x="71" y="37"/>
                    </a:cubicBezTo>
                    <a:cubicBezTo>
                      <a:pt x="71" y="38"/>
                      <a:pt x="71" y="37"/>
                      <a:pt x="71" y="38"/>
                    </a:cubicBezTo>
                    <a:cubicBezTo>
                      <a:pt x="70" y="38"/>
                      <a:pt x="69" y="39"/>
                      <a:pt x="68" y="41"/>
                    </a:cubicBezTo>
                    <a:cubicBezTo>
                      <a:pt x="67" y="41"/>
                      <a:pt x="70" y="39"/>
                      <a:pt x="69" y="40"/>
                    </a:cubicBezTo>
                    <a:cubicBezTo>
                      <a:pt x="69" y="41"/>
                      <a:pt x="69" y="41"/>
                      <a:pt x="70" y="39"/>
                    </a:cubicBezTo>
                    <a:cubicBezTo>
                      <a:pt x="69" y="41"/>
                      <a:pt x="69" y="41"/>
                      <a:pt x="69" y="41"/>
                    </a:cubicBezTo>
                    <a:cubicBezTo>
                      <a:pt x="69" y="41"/>
                      <a:pt x="69" y="41"/>
                      <a:pt x="70" y="40"/>
                    </a:cubicBezTo>
                    <a:cubicBezTo>
                      <a:pt x="70" y="41"/>
                      <a:pt x="70" y="40"/>
                      <a:pt x="70" y="40"/>
                    </a:cubicBezTo>
                    <a:cubicBezTo>
                      <a:pt x="71" y="39"/>
                      <a:pt x="71" y="39"/>
                      <a:pt x="73" y="38"/>
                    </a:cubicBezTo>
                    <a:cubicBezTo>
                      <a:pt x="72" y="38"/>
                      <a:pt x="72" y="38"/>
                      <a:pt x="72" y="38"/>
                    </a:cubicBezTo>
                    <a:cubicBezTo>
                      <a:pt x="73" y="37"/>
                      <a:pt x="74" y="37"/>
                      <a:pt x="73" y="38"/>
                    </a:cubicBezTo>
                    <a:cubicBezTo>
                      <a:pt x="72" y="39"/>
                      <a:pt x="71" y="40"/>
                      <a:pt x="70" y="40"/>
                    </a:cubicBezTo>
                    <a:cubicBezTo>
                      <a:pt x="74" y="38"/>
                      <a:pt x="74" y="38"/>
                      <a:pt x="74" y="38"/>
                    </a:cubicBezTo>
                    <a:cubicBezTo>
                      <a:pt x="73" y="39"/>
                      <a:pt x="73" y="38"/>
                      <a:pt x="74" y="37"/>
                    </a:cubicBezTo>
                    <a:cubicBezTo>
                      <a:pt x="73" y="38"/>
                      <a:pt x="73" y="38"/>
                      <a:pt x="73" y="38"/>
                    </a:cubicBezTo>
                    <a:cubicBezTo>
                      <a:pt x="74" y="36"/>
                      <a:pt x="74" y="36"/>
                      <a:pt x="74" y="36"/>
                    </a:cubicBezTo>
                    <a:cubicBezTo>
                      <a:pt x="74" y="37"/>
                      <a:pt x="75" y="35"/>
                      <a:pt x="73" y="36"/>
                    </a:cubicBezTo>
                    <a:cubicBezTo>
                      <a:pt x="72" y="37"/>
                      <a:pt x="72" y="37"/>
                      <a:pt x="72" y="37"/>
                    </a:cubicBezTo>
                    <a:cubicBezTo>
                      <a:pt x="72" y="37"/>
                      <a:pt x="71" y="39"/>
                      <a:pt x="72" y="37"/>
                    </a:cubicBezTo>
                    <a:cubicBezTo>
                      <a:pt x="73" y="36"/>
                      <a:pt x="73" y="36"/>
                      <a:pt x="73" y="36"/>
                    </a:cubicBezTo>
                    <a:cubicBezTo>
                      <a:pt x="73" y="36"/>
                      <a:pt x="73" y="36"/>
                      <a:pt x="73" y="36"/>
                    </a:cubicBezTo>
                    <a:cubicBezTo>
                      <a:pt x="75" y="34"/>
                      <a:pt x="75" y="34"/>
                      <a:pt x="75" y="34"/>
                    </a:cubicBezTo>
                    <a:cubicBezTo>
                      <a:pt x="72" y="37"/>
                      <a:pt x="73" y="35"/>
                      <a:pt x="73" y="35"/>
                    </a:cubicBezTo>
                    <a:cubicBezTo>
                      <a:pt x="73" y="35"/>
                      <a:pt x="73" y="35"/>
                      <a:pt x="73" y="35"/>
                    </a:cubicBezTo>
                    <a:cubicBezTo>
                      <a:pt x="74" y="34"/>
                      <a:pt x="72" y="36"/>
                      <a:pt x="72" y="36"/>
                    </a:cubicBezTo>
                    <a:cubicBezTo>
                      <a:pt x="72" y="35"/>
                      <a:pt x="74" y="33"/>
                      <a:pt x="75" y="33"/>
                    </a:cubicBezTo>
                    <a:cubicBezTo>
                      <a:pt x="74" y="32"/>
                      <a:pt x="72" y="33"/>
                      <a:pt x="73" y="32"/>
                    </a:cubicBezTo>
                    <a:cubicBezTo>
                      <a:pt x="73" y="32"/>
                      <a:pt x="72" y="32"/>
                      <a:pt x="71" y="33"/>
                    </a:cubicBezTo>
                    <a:cubicBezTo>
                      <a:pt x="71" y="33"/>
                      <a:pt x="73" y="31"/>
                      <a:pt x="72" y="32"/>
                    </a:cubicBezTo>
                    <a:cubicBezTo>
                      <a:pt x="73" y="30"/>
                      <a:pt x="74" y="29"/>
                      <a:pt x="75" y="28"/>
                    </a:cubicBezTo>
                    <a:cubicBezTo>
                      <a:pt x="75" y="28"/>
                      <a:pt x="76" y="27"/>
                      <a:pt x="75" y="27"/>
                    </a:cubicBezTo>
                    <a:cubicBezTo>
                      <a:pt x="76" y="27"/>
                      <a:pt x="76" y="26"/>
                      <a:pt x="76" y="26"/>
                    </a:cubicBezTo>
                    <a:cubicBezTo>
                      <a:pt x="75" y="27"/>
                      <a:pt x="74" y="28"/>
                      <a:pt x="74" y="29"/>
                    </a:cubicBezTo>
                    <a:cubicBezTo>
                      <a:pt x="73" y="31"/>
                      <a:pt x="74" y="29"/>
                      <a:pt x="72" y="31"/>
                    </a:cubicBezTo>
                    <a:cubicBezTo>
                      <a:pt x="72" y="30"/>
                      <a:pt x="72" y="30"/>
                      <a:pt x="71" y="30"/>
                    </a:cubicBezTo>
                    <a:cubicBezTo>
                      <a:pt x="71" y="30"/>
                      <a:pt x="72" y="29"/>
                      <a:pt x="73" y="28"/>
                    </a:cubicBezTo>
                    <a:cubicBezTo>
                      <a:pt x="72" y="29"/>
                      <a:pt x="71" y="30"/>
                      <a:pt x="71" y="29"/>
                    </a:cubicBezTo>
                    <a:cubicBezTo>
                      <a:pt x="70" y="31"/>
                      <a:pt x="70" y="31"/>
                      <a:pt x="69" y="32"/>
                    </a:cubicBezTo>
                    <a:cubicBezTo>
                      <a:pt x="68" y="32"/>
                      <a:pt x="68" y="33"/>
                      <a:pt x="68" y="33"/>
                    </a:cubicBezTo>
                    <a:cubicBezTo>
                      <a:pt x="69" y="31"/>
                      <a:pt x="71" y="29"/>
                      <a:pt x="71" y="29"/>
                    </a:cubicBezTo>
                    <a:cubicBezTo>
                      <a:pt x="72" y="27"/>
                      <a:pt x="71" y="29"/>
                      <a:pt x="72" y="27"/>
                    </a:cubicBezTo>
                    <a:cubicBezTo>
                      <a:pt x="74" y="25"/>
                      <a:pt x="75" y="26"/>
                      <a:pt x="74" y="27"/>
                    </a:cubicBezTo>
                    <a:cubicBezTo>
                      <a:pt x="76" y="25"/>
                      <a:pt x="74" y="26"/>
                      <a:pt x="75" y="25"/>
                    </a:cubicBezTo>
                    <a:cubicBezTo>
                      <a:pt x="75" y="25"/>
                      <a:pt x="74" y="25"/>
                      <a:pt x="73" y="26"/>
                    </a:cubicBezTo>
                    <a:cubicBezTo>
                      <a:pt x="73" y="26"/>
                      <a:pt x="73" y="27"/>
                      <a:pt x="72" y="27"/>
                    </a:cubicBezTo>
                    <a:cubicBezTo>
                      <a:pt x="70" y="29"/>
                      <a:pt x="73" y="26"/>
                      <a:pt x="73" y="25"/>
                    </a:cubicBezTo>
                    <a:cubicBezTo>
                      <a:pt x="73" y="25"/>
                      <a:pt x="73" y="25"/>
                      <a:pt x="73" y="25"/>
                    </a:cubicBezTo>
                    <a:cubicBezTo>
                      <a:pt x="74" y="24"/>
                      <a:pt x="72" y="26"/>
                      <a:pt x="72" y="25"/>
                    </a:cubicBezTo>
                    <a:cubicBezTo>
                      <a:pt x="74" y="23"/>
                      <a:pt x="73" y="25"/>
                      <a:pt x="74" y="24"/>
                    </a:cubicBezTo>
                    <a:cubicBezTo>
                      <a:pt x="76" y="22"/>
                      <a:pt x="76" y="22"/>
                      <a:pt x="76" y="22"/>
                    </a:cubicBezTo>
                    <a:cubicBezTo>
                      <a:pt x="75" y="21"/>
                      <a:pt x="74" y="24"/>
                      <a:pt x="74" y="23"/>
                    </a:cubicBezTo>
                    <a:cubicBezTo>
                      <a:pt x="75" y="22"/>
                      <a:pt x="75" y="22"/>
                      <a:pt x="75" y="22"/>
                    </a:cubicBezTo>
                    <a:cubicBezTo>
                      <a:pt x="74" y="22"/>
                      <a:pt x="74" y="22"/>
                      <a:pt x="74" y="22"/>
                    </a:cubicBezTo>
                    <a:cubicBezTo>
                      <a:pt x="73" y="23"/>
                      <a:pt x="72" y="25"/>
                      <a:pt x="73" y="25"/>
                    </a:cubicBezTo>
                    <a:cubicBezTo>
                      <a:pt x="70" y="27"/>
                      <a:pt x="72" y="25"/>
                      <a:pt x="71" y="25"/>
                    </a:cubicBezTo>
                    <a:cubicBezTo>
                      <a:pt x="70" y="27"/>
                      <a:pt x="72" y="25"/>
                      <a:pt x="71" y="27"/>
                    </a:cubicBezTo>
                    <a:cubicBezTo>
                      <a:pt x="70" y="28"/>
                      <a:pt x="69" y="28"/>
                      <a:pt x="69" y="28"/>
                    </a:cubicBezTo>
                    <a:cubicBezTo>
                      <a:pt x="69" y="28"/>
                      <a:pt x="70" y="26"/>
                      <a:pt x="71" y="25"/>
                    </a:cubicBezTo>
                    <a:cubicBezTo>
                      <a:pt x="71" y="25"/>
                      <a:pt x="71" y="25"/>
                      <a:pt x="71" y="26"/>
                    </a:cubicBezTo>
                    <a:cubicBezTo>
                      <a:pt x="72" y="25"/>
                      <a:pt x="73" y="23"/>
                      <a:pt x="74" y="22"/>
                    </a:cubicBezTo>
                    <a:cubicBezTo>
                      <a:pt x="74" y="21"/>
                      <a:pt x="72" y="24"/>
                      <a:pt x="72" y="23"/>
                    </a:cubicBezTo>
                    <a:cubicBezTo>
                      <a:pt x="73" y="23"/>
                      <a:pt x="71" y="24"/>
                      <a:pt x="71" y="25"/>
                    </a:cubicBezTo>
                    <a:cubicBezTo>
                      <a:pt x="68" y="29"/>
                      <a:pt x="73" y="22"/>
                      <a:pt x="72" y="22"/>
                    </a:cubicBezTo>
                    <a:cubicBezTo>
                      <a:pt x="70" y="25"/>
                      <a:pt x="69" y="25"/>
                      <a:pt x="67" y="28"/>
                    </a:cubicBezTo>
                    <a:cubicBezTo>
                      <a:pt x="67" y="29"/>
                      <a:pt x="66" y="29"/>
                      <a:pt x="66" y="29"/>
                    </a:cubicBezTo>
                    <a:cubicBezTo>
                      <a:pt x="68" y="27"/>
                      <a:pt x="67" y="27"/>
                      <a:pt x="69" y="26"/>
                    </a:cubicBezTo>
                    <a:cubicBezTo>
                      <a:pt x="68" y="26"/>
                      <a:pt x="68" y="26"/>
                      <a:pt x="68" y="26"/>
                    </a:cubicBezTo>
                    <a:cubicBezTo>
                      <a:pt x="70" y="24"/>
                      <a:pt x="70" y="24"/>
                      <a:pt x="70" y="24"/>
                    </a:cubicBezTo>
                    <a:cubicBezTo>
                      <a:pt x="71" y="23"/>
                      <a:pt x="71" y="21"/>
                      <a:pt x="72" y="21"/>
                    </a:cubicBezTo>
                    <a:cubicBezTo>
                      <a:pt x="71" y="21"/>
                      <a:pt x="71" y="22"/>
                      <a:pt x="70" y="22"/>
                    </a:cubicBezTo>
                    <a:cubicBezTo>
                      <a:pt x="71" y="22"/>
                      <a:pt x="71" y="21"/>
                      <a:pt x="71" y="21"/>
                    </a:cubicBezTo>
                    <a:cubicBezTo>
                      <a:pt x="71" y="22"/>
                      <a:pt x="69" y="23"/>
                      <a:pt x="69" y="23"/>
                    </a:cubicBezTo>
                    <a:cubicBezTo>
                      <a:pt x="69" y="23"/>
                      <a:pt x="70" y="22"/>
                      <a:pt x="70" y="21"/>
                    </a:cubicBezTo>
                    <a:cubicBezTo>
                      <a:pt x="71" y="20"/>
                      <a:pt x="71" y="20"/>
                      <a:pt x="71" y="20"/>
                    </a:cubicBezTo>
                    <a:cubicBezTo>
                      <a:pt x="70" y="21"/>
                      <a:pt x="72" y="19"/>
                      <a:pt x="71" y="20"/>
                    </a:cubicBezTo>
                    <a:cubicBezTo>
                      <a:pt x="69" y="23"/>
                      <a:pt x="69" y="23"/>
                      <a:pt x="69" y="23"/>
                    </a:cubicBezTo>
                    <a:cubicBezTo>
                      <a:pt x="68" y="23"/>
                      <a:pt x="69" y="22"/>
                      <a:pt x="69" y="22"/>
                    </a:cubicBezTo>
                    <a:cubicBezTo>
                      <a:pt x="70" y="21"/>
                      <a:pt x="70" y="21"/>
                      <a:pt x="70" y="21"/>
                    </a:cubicBezTo>
                    <a:cubicBezTo>
                      <a:pt x="69" y="22"/>
                      <a:pt x="71" y="19"/>
                      <a:pt x="71" y="19"/>
                    </a:cubicBezTo>
                    <a:cubicBezTo>
                      <a:pt x="70" y="21"/>
                      <a:pt x="70" y="21"/>
                      <a:pt x="70" y="21"/>
                    </a:cubicBezTo>
                    <a:cubicBezTo>
                      <a:pt x="71" y="19"/>
                      <a:pt x="71" y="19"/>
                      <a:pt x="71" y="19"/>
                    </a:cubicBezTo>
                    <a:cubicBezTo>
                      <a:pt x="70" y="20"/>
                      <a:pt x="70" y="20"/>
                      <a:pt x="70" y="20"/>
                    </a:cubicBezTo>
                    <a:cubicBezTo>
                      <a:pt x="70" y="19"/>
                      <a:pt x="70" y="19"/>
                      <a:pt x="70" y="19"/>
                    </a:cubicBezTo>
                    <a:cubicBezTo>
                      <a:pt x="70" y="20"/>
                      <a:pt x="68" y="22"/>
                      <a:pt x="69" y="20"/>
                    </a:cubicBezTo>
                    <a:cubicBezTo>
                      <a:pt x="68" y="22"/>
                      <a:pt x="69" y="20"/>
                      <a:pt x="69" y="21"/>
                    </a:cubicBezTo>
                    <a:cubicBezTo>
                      <a:pt x="68" y="23"/>
                      <a:pt x="68" y="22"/>
                      <a:pt x="67" y="22"/>
                    </a:cubicBezTo>
                    <a:cubicBezTo>
                      <a:pt x="69" y="20"/>
                      <a:pt x="67" y="22"/>
                      <a:pt x="67" y="22"/>
                    </a:cubicBezTo>
                    <a:cubicBezTo>
                      <a:pt x="68" y="20"/>
                      <a:pt x="68" y="20"/>
                      <a:pt x="68" y="20"/>
                    </a:cubicBezTo>
                    <a:cubicBezTo>
                      <a:pt x="67" y="22"/>
                      <a:pt x="67" y="22"/>
                      <a:pt x="67" y="22"/>
                    </a:cubicBezTo>
                    <a:cubicBezTo>
                      <a:pt x="69" y="19"/>
                      <a:pt x="66" y="22"/>
                      <a:pt x="67" y="21"/>
                    </a:cubicBezTo>
                    <a:cubicBezTo>
                      <a:pt x="67" y="20"/>
                      <a:pt x="68" y="19"/>
                      <a:pt x="68" y="18"/>
                    </a:cubicBezTo>
                    <a:cubicBezTo>
                      <a:pt x="67" y="21"/>
                      <a:pt x="66" y="21"/>
                      <a:pt x="65" y="23"/>
                    </a:cubicBezTo>
                    <a:cubicBezTo>
                      <a:pt x="66" y="22"/>
                      <a:pt x="67" y="20"/>
                      <a:pt x="68" y="18"/>
                    </a:cubicBezTo>
                    <a:cubicBezTo>
                      <a:pt x="67" y="20"/>
                      <a:pt x="69" y="17"/>
                      <a:pt x="67" y="19"/>
                    </a:cubicBezTo>
                    <a:cubicBezTo>
                      <a:pt x="67" y="20"/>
                      <a:pt x="66" y="20"/>
                      <a:pt x="65" y="21"/>
                    </a:cubicBezTo>
                    <a:cubicBezTo>
                      <a:pt x="65" y="21"/>
                      <a:pt x="66" y="20"/>
                      <a:pt x="66" y="19"/>
                    </a:cubicBezTo>
                    <a:cubicBezTo>
                      <a:pt x="66" y="20"/>
                      <a:pt x="65" y="21"/>
                      <a:pt x="65" y="22"/>
                    </a:cubicBezTo>
                    <a:cubicBezTo>
                      <a:pt x="65" y="21"/>
                      <a:pt x="63" y="23"/>
                      <a:pt x="64" y="22"/>
                    </a:cubicBezTo>
                    <a:cubicBezTo>
                      <a:pt x="65" y="21"/>
                      <a:pt x="65" y="22"/>
                      <a:pt x="65" y="20"/>
                    </a:cubicBezTo>
                    <a:cubicBezTo>
                      <a:pt x="65" y="20"/>
                      <a:pt x="63" y="24"/>
                      <a:pt x="62" y="24"/>
                    </a:cubicBezTo>
                    <a:cubicBezTo>
                      <a:pt x="62" y="25"/>
                      <a:pt x="60" y="27"/>
                      <a:pt x="60" y="28"/>
                    </a:cubicBezTo>
                    <a:cubicBezTo>
                      <a:pt x="60" y="27"/>
                      <a:pt x="60" y="27"/>
                      <a:pt x="61" y="25"/>
                    </a:cubicBezTo>
                    <a:cubicBezTo>
                      <a:pt x="61" y="26"/>
                      <a:pt x="61" y="26"/>
                      <a:pt x="61" y="26"/>
                    </a:cubicBezTo>
                    <a:cubicBezTo>
                      <a:pt x="62" y="23"/>
                      <a:pt x="64" y="22"/>
                      <a:pt x="65" y="20"/>
                    </a:cubicBezTo>
                    <a:cubicBezTo>
                      <a:pt x="64" y="20"/>
                      <a:pt x="64" y="20"/>
                      <a:pt x="64" y="20"/>
                    </a:cubicBezTo>
                    <a:cubicBezTo>
                      <a:pt x="66" y="18"/>
                      <a:pt x="66" y="18"/>
                      <a:pt x="66" y="18"/>
                    </a:cubicBezTo>
                    <a:cubicBezTo>
                      <a:pt x="65" y="19"/>
                      <a:pt x="65" y="18"/>
                      <a:pt x="65" y="18"/>
                    </a:cubicBezTo>
                    <a:cubicBezTo>
                      <a:pt x="64" y="20"/>
                      <a:pt x="65" y="18"/>
                      <a:pt x="65" y="19"/>
                    </a:cubicBezTo>
                    <a:cubicBezTo>
                      <a:pt x="64" y="19"/>
                      <a:pt x="63" y="22"/>
                      <a:pt x="63" y="21"/>
                    </a:cubicBezTo>
                    <a:cubicBezTo>
                      <a:pt x="65" y="18"/>
                      <a:pt x="65" y="18"/>
                      <a:pt x="65" y="18"/>
                    </a:cubicBezTo>
                    <a:cubicBezTo>
                      <a:pt x="65" y="17"/>
                      <a:pt x="64" y="20"/>
                      <a:pt x="64" y="19"/>
                    </a:cubicBezTo>
                    <a:cubicBezTo>
                      <a:pt x="65" y="18"/>
                      <a:pt x="65" y="18"/>
                      <a:pt x="65" y="18"/>
                    </a:cubicBezTo>
                    <a:cubicBezTo>
                      <a:pt x="64" y="17"/>
                      <a:pt x="63" y="17"/>
                      <a:pt x="60" y="20"/>
                    </a:cubicBezTo>
                    <a:cubicBezTo>
                      <a:pt x="61" y="19"/>
                      <a:pt x="61" y="18"/>
                      <a:pt x="61" y="17"/>
                    </a:cubicBezTo>
                    <a:cubicBezTo>
                      <a:pt x="61" y="18"/>
                      <a:pt x="60" y="19"/>
                      <a:pt x="60" y="19"/>
                    </a:cubicBezTo>
                    <a:cubicBezTo>
                      <a:pt x="61" y="17"/>
                      <a:pt x="61" y="17"/>
                      <a:pt x="61" y="17"/>
                    </a:cubicBezTo>
                    <a:cubicBezTo>
                      <a:pt x="61" y="16"/>
                      <a:pt x="60" y="17"/>
                      <a:pt x="59" y="18"/>
                    </a:cubicBezTo>
                    <a:cubicBezTo>
                      <a:pt x="60" y="17"/>
                      <a:pt x="60" y="17"/>
                      <a:pt x="60" y="17"/>
                    </a:cubicBezTo>
                    <a:cubicBezTo>
                      <a:pt x="61" y="16"/>
                      <a:pt x="59" y="18"/>
                      <a:pt x="59" y="18"/>
                    </a:cubicBezTo>
                    <a:cubicBezTo>
                      <a:pt x="60" y="17"/>
                      <a:pt x="60" y="17"/>
                      <a:pt x="60" y="17"/>
                    </a:cubicBezTo>
                    <a:cubicBezTo>
                      <a:pt x="59" y="18"/>
                      <a:pt x="59" y="18"/>
                      <a:pt x="59" y="18"/>
                    </a:cubicBezTo>
                    <a:cubicBezTo>
                      <a:pt x="58" y="19"/>
                      <a:pt x="58" y="18"/>
                      <a:pt x="60" y="16"/>
                    </a:cubicBezTo>
                    <a:cubicBezTo>
                      <a:pt x="59" y="18"/>
                      <a:pt x="59" y="18"/>
                      <a:pt x="59" y="18"/>
                    </a:cubicBezTo>
                    <a:cubicBezTo>
                      <a:pt x="59" y="16"/>
                      <a:pt x="59" y="16"/>
                      <a:pt x="58" y="17"/>
                    </a:cubicBezTo>
                    <a:cubicBezTo>
                      <a:pt x="58" y="17"/>
                      <a:pt x="58" y="18"/>
                      <a:pt x="57" y="19"/>
                    </a:cubicBezTo>
                    <a:cubicBezTo>
                      <a:pt x="56" y="21"/>
                      <a:pt x="57" y="19"/>
                      <a:pt x="56" y="20"/>
                    </a:cubicBezTo>
                    <a:cubicBezTo>
                      <a:pt x="57" y="18"/>
                      <a:pt x="57" y="18"/>
                      <a:pt x="57" y="18"/>
                    </a:cubicBezTo>
                    <a:cubicBezTo>
                      <a:pt x="59" y="15"/>
                      <a:pt x="57" y="17"/>
                      <a:pt x="56" y="16"/>
                    </a:cubicBezTo>
                    <a:cubicBezTo>
                      <a:pt x="56" y="17"/>
                      <a:pt x="56" y="17"/>
                      <a:pt x="56" y="17"/>
                    </a:cubicBezTo>
                    <a:cubicBezTo>
                      <a:pt x="57" y="15"/>
                      <a:pt x="55" y="17"/>
                      <a:pt x="55" y="15"/>
                    </a:cubicBezTo>
                    <a:cubicBezTo>
                      <a:pt x="55" y="16"/>
                      <a:pt x="53" y="19"/>
                      <a:pt x="53" y="19"/>
                    </a:cubicBezTo>
                    <a:cubicBezTo>
                      <a:pt x="52" y="20"/>
                      <a:pt x="54" y="16"/>
                      <a:pt x="55" y="15"/>
                    </a:cubicBezTo>
                    <a:cubicBezTo>
                      <a:pt x="54" y="16"/>
                      <a:pt x="54" y="16"/>
                      <a:pt x="54" y="16"/>
                    </a:cubicBezTo>
                    <a:cubicBezTo>
                      <a:pt x="54" y="16"/>
                      <a:pt x="54" y="16"/>
                      <a:pt x="54" y="16"/>
                    </a:cubicBezTo>
                    <a:cubicBezTo>
                      <a:pt x="53" y="16"/>
                      <a:pt x="53" y="17"/>
                      <a:pt x="53" y="16"/>
                    </a:cubicBezTo>
                    <a:cubicBezTo>
                      <a:pt x="53" y="16"/>
                      <a:pt x="53" y="16"/>
                      <a:pt x="53" y="16"/>
                    </a:cubicBezTo>
                    <a:cubicBezTo>
                      <a:pt x="53" y="16"/>
                      <a:pt x="54" y="14"/>
                      <a:pt x="53" y="15"/>
                    </a:cubicBezTo>
                    <a:cubicBezTo>
                      <a:pt x="52" y="16"/>
                      <a:pt x="53" y="15"/>
                      <a:pt x="52" y="16"/>
                    </a:cubicBezTo>
                    <a:cubicBezTo>
                      <a:pt x="52" y="16"/>
                      <a:pt x="52" y="16"/>
                      <a:pt x="52" y="16"/>
                    </a:cubicBezTo>
                    <a:cubicBezTo>
                      <a:pt x="51" y="17"/>
                      <a:pt x="51" y="17"/>
                      <a:pt x="51" y="17"/>
                    </a:cubicBezTo>
                    <a:cubicBezTo>
                      <a:pt x="52" y="16"/>
                      <a:pt x="52" y="16"/>
                      <a:pt x="52" y="16"/>
                    </a:cubicBezTo>
                    <a:cubicBezTo>
                      <a:pt x="53" y="15"/>
                      <a:pt x="53" y="15"/>
                      <a:pt x="53" y="15"/>
                    </a:cubicBezTo>
                    <a:cubicBezTo>
                      <a:pt x="53" y="14"/>
                      <a:pt x="52" y="16"/>
                      <a:pt x="51" y="17"/>
                    </a:cubicBezTo>
                    <a:cubicBezTo>
                      <a:pt x="51" y="18"/>
                      <a:pt x="51" y="16"/>
                      <a:pt x="51" y="16"/>
                    </a:cubicBezTo>
                    <a:cubicBezTo>
                      <a:pt x="52" y="15"/>
                      <a:pt x="51" y="16"/>
                      <a:pt x="52" y="16"/>
                    </a:cubicBezTo>
                    <a:cubicBezTo>
                      <a:pt x="52" y="15"/>
                      <a:pt x="52" y="15"/>
                      <a:pt x="52" y="14"/>
                    </a:cubicBezTo>
                    <a:cubicBezTo>
                      <a:pt x="52" y="14"/>
                      <a:pt x="51" y="16"/>
                      <a:pt x="51" y="16"/>
                    </a:cubicBezTo>
                    <a:cubicBezTo>
                      <a:pt x="51" y="15"/>
                      <a:pt x="51" y="16"/>
                      <a:pt x="52" y="14"/>
                    </a:cubicBezTo>
                    <a:cubicBezTo>
                      <a:pt x="51" y="15"/>
                      <a:pt x="51" y="15"/>
                      <a:pt x="51" y="15"/>
                    </a:cubicBezTo>
                    <a:cubicBezTo>
                      <a:pt x="51" y="16"/>
                      <a:pt x="51" y="16"/>
                      <a:pt x="50" y="17"/>
                    </a:cubicBezTo>
                    <a:cubicBezTo>
                      <a:pt x="50" y="17"/>
                      <a:pt x="49" y="18"/>
                      <a:pt x="50" y="17"/>
                    </a:cubicBezTo>
                    <a:cubicBezTo>
                      <a:pt x="50" y="17"/>
                      <a:pt x="50" y="17"/>
                      <a:pt x="50" y="17"/>
                    </a:cubicBezTo>
                    <a:cubicBezTo>
                      <a:pt x="50" y="17"/>
                      <a:pt x="50" y="16"/>
                      <a:pt x="49" y="18"/>
                    </a:cubicBezTo>
                    <a:cubicBezTo>
                      <a:pt x="50" y="16"/>
                      <a:pt x="50" y="16"/>
                      <a:pt x="50" y="16"/>
                    </a:cubicBezTo>
                    <a:cubicBezTo>
                      <a:pt x="49" y="17"/>
                      <a:pt x="49" y="17"/>
                      <a:pt x="49" y="17"/>
                    </a:cubicBezTo>
                    <a:cubicBezTo>
                      <a:pt x="50" y="15"/>
                      <a:pt x="51" y="14"/>
                      <a:pt x="51" y="13"/>
                    </a:cubicBezTo>
                    <a:cubicBezTo>
                      <a:pt x="50" y="15"/>
                      <a:pt x="50" y="15"/>
                      <a:pt x="50" y="15"/>
                    </a:cubicBezTo>
                    <a:cubicBezTo>
                      <a:pt x="49" y="15"/>
                      <a:pt x="50" y="14"/>
                      <a:pt x="50" y="14"/>
                    </a:cubicBezTo>
                    <a:cubicBezTo>
                      <a:pt x="50" y="12"/>
                      <a:pt x="47" y="18"/>
                      <a:pt x="48" y="16"/>
                    </a:cubicBezTo>
                    <a:cubicBezTo>
                      <a:pt x="49" y="14"/>
                      <a:pt x="49" y="14"/>
                      <a:pt x="49" y="13"/>
                    </a:cubicBezTo>
                    <a:cubicBezTo>
                      <a:pt x="49" y="14"/>
                      <a:pt x="48" y="14"/>
                      <a:pt x="48" y="14"/>
                    </a:cubicBezTo>
                    <a:cubicBezTo>
                      <a:pt x="48" y="15"/>
                      <a:pt x="49" y="13"/>
                      <a:pt x="49" y="14"/>
                    </a:cubicBezTo>
                    <a:cubicBezTo>
                      <a:pt x="48" y="16"/>
                      <a:pt x="48" y="15"/>
                      <a:pt x="48" y="15"/>
                    </a:cubicBezTo>
                    <a:cubicBezTo>
                      <a:pt x="50" y="11"/>
                      <a:pt x="47" y="14"/>
                      <a:pt x="48" y="12"/>
                    </a:cubicBezTo>
                    <a:cubicBezTo>
                      <a:pt x="47" y="14"/>
                      <a:pt x="47" y="12"/>
                      <a:pt x="47" y="13"/>
                    </a:cubicBezTo>
                    <a:cubicBezTo>
                      <a:pt x="48" y="11"/>
                      <a:pt x="46" y="13"/>
                      <a:pt x="47" y="12"/>
                    </a:cubicBezTo>
                    <a:cubicBezTo>
                      <a:pt x="46" y="14"/>
                      <a:pt x="46" y="14"/>
                      <a:pt x="46" y="14"/>
                    </a:cubicBezTo>
                    <a:cubicBezTo>
                      <a:pt x="46" y="13"/>
                      <a:pt x="44" y="18"/>
                      <a:pt x="45" y="15"/>
                    </a:cubicBezTo>
                    <a:cubicBezTo>
                      <a:pt x="45" y="14"/>
                      <a:pt x="46" y="13"/>
                      <a:pt x="46" y="13"/>
                    </a:cubicBezTo>
                    <a:cubicBezTo>
                      <a:pt x="47" y="10"/>
                      <a:pt x="44" y="14"/>
                      <a:pt x="46" y="12"/>
                    </a:cubicBezTo>
                    <a:cubicBezTo>
                      <a:pt x="45" y="12"/>
                      <a:pt x="44" y="14"/>
                      <a:pt x="44" y="15"/>
                    </a:cubicBezTo>
                    <a:cubicBezTo>
                      <a:pt x="44" y="14"/>
                      <a:pt x="44" y="12"/>
                      <a:pt x="45" y="12"/>
                    </a:cubicBezTo>
                    <a:cubicBezTo>
                      <a:pt x="44" y="12"/>
                      <a:pt x="44" y="13"/>
                      <a:pt x="44" y="12"/>
                    </a:cubicBezTo>
                    <a:cubicBezTo>
                      <a:pt x="44" y="11"/>
                      <a:pt x="45" y="11"/>
                      <a:pt x="45" y="11"/>
                    </a:cubicBezTo>
                    <a:cubicBezTo>
                      <a:pt x="45" y="10"/>
                      <a:pt x="44" y="11"/>
                      <a:pt x="44" y="12"/>
                    </a:cubicBezTo>
                    <a:cubicBezTo>
                      <a:pt x="44" y="10"/>
                      <a:pt x="43" y="11"/>
                      <a:pt x="44" y="10"/>
                    </a:cubicBezTo>
                    <a:cubicBezTo>
                      <a:pt x="42" y="12"/>
                      <a:pt x="44" y="9"/>
                      <a:pt x="42" y="12"/>
                    </a:cubicBezTo>
                    <a:cubicBezTo>
                      <a:pt x="43" y="11"/>
                      <a:pt x="43" y="11"/>
                      <a:pt x="43" y="11"/>
                    </a:cubicBezTo>
                    <a:cubicBezTo>
                      <a:pt x="42" y="12"/>
                      <a:pt x="41" y="13"/>
                      <a:pt x="41" y="13"/>
                    </a:cubicBezTo>
                    <a:cubicBezTo>
                      <a:pt x="42" y="12"/>
                      <a:pt x="42" y="12"/>
                      <a:pt x="42" y="12"/>
                    </a:cubicBezTo>
                    <a:cubicBezTo>
                      <a:pt x="43" y="9"/>
                      <a:pt x="42" y="11"/>
                      <a:pt x="42" y="10"/>
                    </a:cubicBezTo>
                    <a:cubicBezTo>
                      <a:pt x="42" y="11"/>
                      <a:pt x="42" y="10"/>
                      <a:pt x="42" y="11"/>
                    </a:cubicBezTo>
                    <a:cubicBezTo>
                      <a:pt x="41" y="12"/>
                      <a:pt x="41" y="12"/>
                      <a:pt x="41" y="12"/>
                    </a:cubicBezTo>
                    <a:cubicBezTo>
                      <a:pt x="40" y="13"/>
                      <a:pt x="40" y="13"/>
                      <a:pt x="40" y="13"/>
                    </a:cubicBezTo>
                    <a:cubicBezTo>
                      <a:pt x="40" y="13"/>
                      <a:pt x="41" y="11"/>
                      <a:pt x="41" y="11"/>
                    </a:cubicBezTo>
                    <a:cubicBezTo>
                      <a:pt x="41" y="10"/>
                      <a:pt x="41" y="10"/>
                      <a:pt x="41" y="11"/>
                    </a:cubicBezTo>
                    <a:cubicBezTo>
                      <a:pt x="41" y="11"/>
                      <a:pt x="41" y="11"/>
                      <a:pt x="41" y="11"/>
                    </a:cubicBezTo>
                    <a:cubicBezTo>
                      <a:pt x="41" y="11"/>
                      <a:pt x="41" y="11"/>
                      <a:pt x="41" y="11"/>
                    </a:cubicBezTo>
                    <a:cubicBezTo>
                      <a:pt x="41" y="11"/>
                      <a:pt x="40" y="11"/>
                      <a:pt x="40" y="11"/>
                    </a:cubicBezTo>
                    <a:cubicBezTo>
                      <a:pt x="40" y="11"/>
                      <a:pt x="40" y="11"/>
                      <a:pt x="40" y="11"/>
                    </a:cubicBezTo>
                    <a:cubicBezTo>
                      <a:pt x="41" y="11"/>
                      <a:pt x="41" y="11"/>
                      <a:pt x="41" y="11"/>
                    </a:cubicBezTo>
                    <a:cubicBezTo>
                      <a:pt x="41" y="10"/>
                      <a:pt x="41" y="10"/>
                      <a:pt x="41" y="10"/>
                    </a:cubicBezTo>
                    <a:cubicBezTo>
                      <a:pt x="41" y="10"/>
                      <a:pt x="41" y="10"/>
                      <a:pt x="41" y="10"/>
                    </a:cubicBezTo>
                    <a:cubicBezTo>
                      <a:pt x="41" y="10"/>
                      <a:pt x="41" y="10"/>
                      <a:pt x="41" y="10"/>
                    </a:cubicBezTo>
                    <a:cubicBezTo>
                      <a:pt x="41" y="8"/>
                      <a:pt x="41" y="8"/>
                      <a:pt x="41" y="8"/>
                    </a:cubicBezTo>
                    <a:cubicBezTo>
                      <a:pt x="41" y="8"/>
                      <a:pt x="40" y="10"/>
                      <a:pt x="40" y="11"/>
                    </a:cubicBezTo>
                    <a:cubicBezTo>
                      <a:pt x="40" y="9"/>
                      <a:pt x="39" y="10"/>
                      <a:pt x="38" y="11"/>
                    </a:cubicBezTo>
                    <a:cubicBezTo>
                      <a:pt x="38" y="11"/>
                      <a:pt x="39" y="10"/>
                      <a:pt x="39" y="10"/>
                    </a:cubicBezTo>
                    <a:cubicBezTo>
                      <a:pt x="38" y="10"/>
                      <a:pt x="38" y="12"/>
                      <a:pt x="38" y="11"/>
                    </a:cubicBezTo>
                    <a:cubicBezTo>
                      <a:pt x="38" y="11"/>
                      <a:pt x="38" y="10"/>
                      <a:pt x="38" y="9"/>
                    </a:cubicBezTo>
                    <a:cubicBezTo>
                      <a:pt x="38" y="9"/>
                      <a:pt x="38" y="11"/>
                      <a:pt x="38" y="11"/>
                    </a:cubicBezTo>
                    <a:cubicBezTo>
                      <a:pt x="38" y="8"/>
                      <a:pt x="36" y="12"/>
                      <a:pt x="37" y="10"/>
                    </a:cubicBezTo>
                    <a:cubicBezTo>
                      <a:pt x="36" y="10"/>
                      <a:pt x="37" y="9"/>
                      <a:pt x="37" y="9"/>
                    </a:cubicBezTo>
                    <a:cubicBezTo>
                      <a:pt x="37" y="9"/>
                      <a:pt x="36" y="10"/>
                      <a:pt x="35" y="11"/>
                    </a:cubicBezTo>
                    <a:cubicBezTo>
                      <a:pt x="36" y="10"/>
                      <a:pt x="36" y="10"/>
                      <a:pt x="36" y="10"/>
                    </a:cubicBezTo>
                    <a:cubicBezTo>
                      <a:pt x="36" y="10"/>
                      <a:pt x="35" y="10"/>
                      <a:pt x="35" y="11"/>
                    </a:cubicBezTo>
                    <a:cubicBezTo>
                      <a:pt x="34" y="12"/>
                      <a:pt x="34" y="13"/>
                      <a:pt x="34" y="13"/>
                    </a:cubicBezTo>
                    <a:cubicBezTo>
                      <a:pt x="34" y="13"/>
                      <a:pt x="34" y="13"/>
                      <a:pt x="34" y="13"/>
                    </a:cubicBezTo>
                    <a:cubicBezTo>
                      <a:pt x="33" y="12"/>
                      <a:pt x="33" y="13"/>
                      <a:pt x="33" y="13"/>
                    </a:cubicBezTo>
                    <a:cubicBezTo>
                      <a:pt x="33" y="12"/>
                      <a:pt x="33" y="13"/>
                      <a:pt x="34" y="12"/>
                    </a:cubicBezTo>
                    <a:cubicBezTo>
                      <a:pt x="35" y="10"/>
                      <a:pt x="34" y="10"/>
                      <a:pt x="34" y="10"/>
                    </a:cubicBezTo>
                    <a:cubicBezTo>
                      <a:pt x="33" y="11"/>
                      <a:pt x="33" y="11"/>
                      <a:pt x="33" y="11"/>
                    </a:cubicBezTo>
                    <a:cubicBezTo>
                      <a:pt x="33" y="12"/>
                      <a:pt x="34" y="10"/>
                      <a:pt x="33" y="10"/>
                    </a:cubicBezTo>
                    <a:cubicBezTo>
                      <a:pt x="31" y="14"/>
                      <a:pt x="31" y="14"/>
                      <a:pt x="31" y="14"/>
                    </a:cubicBezTo>
                    <a:cubicBezTo>
                      <a:pt x="31" y="14"/>
                      <a:pt x="32" y="12"/>
                      <a:pt x="32" y="11"/>
                    </a:cubicBezTo>
                    <a:cubicBezTo>
                      <a:pt x="32" y="12"/>
                      <a:pt x="30" y="14"/>
                      <a:pt x="29" y="15"/>
                    </a:cubicBezTo>
                    <a:cubicBezTo>
                      <a:pt x="30" y="15"/>
                      <a:pt x="29" y="16"/>
                      <a:pt x="29" y="16"/>
                    </a:cubicBezTo>
                    <a:cubicBezTo>
                      <a:pt x="29" y="15"/>
                      <a:pt x="29" y="16"/>
                      <a:pt x="29" y="15"/>
                    </a:cubicBezTo>
                    <a:cubicBezTo>
                      <a:pt x="30" y="14"/>
                      <a:pt x="30" y="14"/>
                      <a:pt x="30" y="14"/>
                    </a:cubicBezTo>
                    <a:cubicBezTo>
                      <a:pt x="30" y="13"/>
                      <a:pt x="31" y="11"/>
                      <a:pt x="31" y="10"/>
                    </a:cubicBezTo>
                    <a:cubicBezTo>
                      <a:pt x="31" y="11"/>
                      <a:pt x="31" y="10"/>
                      <a:pt x="30" y="10"/>
                    </a:cubicBezTo>
                    <a:cubicBezTo>
                      <a:pt x="29" y="12"/>
                      <a:pt x="29" y="11"/>
                      <a:pt x="28" y="13"/>
                    </a:cubicBezTo>
                    <a:cubicBezTo>
                      <a:pt x="28" y="13"/>
                      <a:pt x="29" y="11"/>
                      <a:pt x="29" y="11"/>
                    </a:cubicBezTo>
                    <a:cubicBezTo>
                      <a:pt x="28" y="11"/>
                      <a:pt x="28" y="10"/>
                      <a:pt x="28" y="11"/>
                    </a:cubicBezTo>
                    <a:cubicBezTo>
                      <a:pt x="28" y="10"/>
                      <a:pt x="28" y="10"/>
                      <a:pt x="28" y="10"/>
                    </a:cubicBezTo>
                    <a:cubicBezTo>
                      <a:pt x="28" y="11"/>
                      <a:pt x="27" y="10"/>
                      <a:pt x="26" y="12"/>
                    </a:cubicBezTo>
                    <a:cubicBezTo>
                      <a:pt x="27" y="11"/>
                      <a:pt x="27" y="11"/>
                      <a:pt x="27" y="11"/>
                    </a:cubicBezTo>
                    <a:cubicBezTo>
                      <a:pt x="27" y="10"/>
                      <a:pt x="25" y="14"/>
                      <a:pt x="26" y="12"/>
                    </a:cubicBezTo>
                    <a:cubicBezTo>
                      <a:pt x="26" y="11"/>
                      <a:pt x="26" y="11"/>
                      <a:pt x="26" y="11"/>
                    </a:cubicBezTo>
                    <a:cubicBezTo>
                      <a:pt x="26" y="12"/>
                      <a:pt x="26" y="10"/>
                      <a:pt x="25" y="11"/>
                    </a:cubicBezTo>
                    <a:cubicBezTo>
                      <a:pt x="26" y="10"/>
                      <a:pt x="26" y="10"/>
                      <a:pt x="26" y="10"/>
                    </a:cubicBezTo>
                    <a:cubicBezTo>
                      <a:pt x="26" y="11"/>
                      <a:pt x="25" y="10"/>
                      <a:pt x="24" y="12"/>
                    </a:cubicBezTo>
                    <a:cubicBezTo>
                      <a:pt x="25" y="10"/>
                      <a:pt x="25" y="10"/>
                      <a:pt x="25" y="10"/>
                    </a:cubicBezTo>
                    <a:cubicBezTo>
                      <a:pt x="26" y="9"/>
                      <a:pt x="24" y="12"/>
                      <a:pt x="24" y="11"/>
                    </a:cubicBezTo>
                    <a:cubicBezTo>
                      <a:pt x="24" y="11"/>
                      <a:pt x="25" y="10"/>
                      <a:pt x="25" y="10"/>
                    </a:cubicBezTo>
                    <a:cubicBezTo>
                      <a:pt x="24" y="11"/>
                      <a:pt x="24" y="11"/>
                      <a:pt x="24" y="11"/>
                    </a:cubicBezTo>
                    <a:cubicBezTo>
                      <a:pt x="24" y="9"/>
                      <a:pt x="24" y="9"/>
                      <a:pt x="24" y="9"/>
                    </a:cubicBezTo>
                    <a:cubicBezTo>
                      <a:pt x="23" y="8"/>
                      <a:pt x="22" y="8"/>
                      <a:pt x="20" y="9"/>
                    </a:cubicBezTo>
                    <a:cubicBezTo>
                      <a:pt x="21" y="7"/>
                      <a:pt x="21" y="8"/>
                      <a:pt x="22" y="6"/>
                    </a:cubicBezTo>
                    <a:cubicBezTo>
                      <a:pt x="21" y="8"/>
                      <a:pt x="21" y="7"/>
                      <a:pt x="21" y="7"/>
                    </a:cubicBezTo>
                    <a:cubicBezTo>
                      <a:pt x="21" y="7"/>
                      <a:pt x="21" y="7"/>
                      <a:pt x="21" y="7"/>
                    </a:cubicBezTo>
                    <a:cubicBezTo>
                      <a:pt x="20" y="7"/>
                      <a:pt x="21" y="6"/>
                      <a:pt x="20" y="6"/>
                    </a:cubicBezTo>
                    <a:cubicBezTo>
                      <a:pt x="20" y="7"/>
                      <a:pt x="20" y="7"/>
                      <a:pt x="20" y="7"/>
                    </a:cubicBezTo>
                    <a:cubicBezTo>
                      <a:pt x="19" y="8"/>
                      <a:pt x="21" y="4"/>
                      <a:pt x="20" y="7"/>
                    </a:cubicBezTo>
                    <a:cubicBezTo>
                      <a:pt x="20" y="5"/>
                      <a:pt x="20" y="5"/>
                      <a:pt x="20" y="5"/>
                    </a:cubicBezTo>
                    <a:cubicBezTo>
                      <a:pt x="19" y="7"/>
                      <a:pt x="20" y="4"/>
                      <a:pt x="19" y="6"/>
                    </a:cubicBezTo>
                    <a:cubicBezTo>
                      <a:pt x="19" y="6"/>
                      <a:pt x="19" y="6"/>
                      <a:pt x="19" y="6"/>
                    </a:cubicBezTo>
                    <a:cubicBezTo>
                      <a:pt x="20" y="5"/>
                      <a:pt x="18" y="8"/>
                      <a:pt x="18" y="6"/>
                    </a:cubicBezTo>
                    <a:cubicBezTo>
                      <a:pt x="18" y="6"/>
                      <a:pt x="18" y="7"/>
                      <a:pt x="17" y="8"/>
                    </a:cubicBezTo>
                    <a:cubicBezTo>
                      <a:pt x="18" y="6"/>
                      <a:pt x="18" y="6"/>
                      <a:pt x="18" y="6"/>
                    </a:cubicBezTo>
                    <a:cubicBezTo>
                      <a:pt x="17" y="7"/>
                      <a:pt x="16" y="6"/>
                      <a:pt x="14" y="8"/>
                    </a:cubicBezTo>
                    <a:cubicBezTo>
                      <a:pt x="14" y="7"/>
                      <a:pt x="14" y="7"/>
                      <a:pt x="14" y="7"/>
                    </a:cubicBezTo>
                    <a:cubicBezTo>
                      <a:pt x="13" y="8"/>
                      <a:pt x="15" y="4"/>
                      <a:pt x="12" y="8"/>
                    </a:cubicBezTo>
                    <a:cubicBezTo>
                      <a:pt x="11" y="9"/>
                      <a:pt x="11" y="9"/>
                      <a:pt x="11" y="9"/>
                    </a:cubicBezTo>
                    <a:cubicBezTo>
                      <a:pt x="12" y="7"/>
                      <a:pt x="12" y="7"/>
                      <a:pt x="12" y="7"/>
                    </a:cubicBezTo>
                    <a:cubicBezTo>
                      <a:pt x="12" y="8"/>
                      <a:pt x="12" y="7"/>
                      <a:pt x="11" y="8"/>
                    </a:cubicBezTo>
                    <a:cubicBezTo>
                      <a:pt x="12" y="7"/>
                      <a:pt x="12" y="7"/>
                      <a:pt x="12" y="7"/>
                    </a:cubicBezTo>
                    <a:cubicBezTo>
                      <a:pt x="12" y="7"/>
                      <a:pt x="10" y="9"/>
                      <a:pt x="10" y="8"/>
                    </a:cubicBezTo>
                    <a:cubicBezTo>
                      <a:pt x="11" y="8"/>
                      <a:pt x="11" y="8"/>
                      <a:pt x="11" y="8"/>
                    </a:cubicBezTo>
                    <a:cubicBezTo>
                      <a:pt x="11" y="4"/>
                      <a:pt x="11" y="1"/>
                      <a:pt x="8" y="5"/>
                    </a:cubicBezTo>
                    <a:cubicBezTo>
                      <a:pt x="7" y="5"/>
                      <a:pt x="9" y="2"/>
                      <a:pt x="9" y="3"/>
                    </a:cubicBezTo>
                    <a:cubicBezTo>
                      <a:pt x="6" y="5"/>
                      <a:pt x="8" y="0"/>
                      <a:pt x="4" y="4"/>
                    </a:cubicBezTo>
                    <a:cubicBezTo>
                      <a:pt x="3" y="5"/>
                      <a:pt x="0" y="10"/>
                      <a:pt x="0" y="10"/>
                    </a:cubicBezTo>
                    <a:cubicBezTo>
                      <a:pt x="3" y="9"/>
                      <a:pt x="3" y="12"/>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0" name="Freeform 211"/>
              <p:cNvSpPr/>
              <p:nvPr/>
            </p:nvSpPr>
            <p:spPr bwMode="auto">
              <a:xfrm>
                <a:off x="3266" y="1867"/>
                <a:ext cx="5" cy="3"/>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0"/>
                      <a:pt x="0" y="1"/>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1" name="Freeform 212"/>
              <p:cNvSpPr/>
              <p:nvPr/>
            </p:nvSpPr>
            <p:spPr bwMode="auto">
              <a:xfrm>
                <a:off x="3266" y="1861"/>
                <a:ext cx="3" cy="4"/>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1" y="0"/>
                      <a:pt x="0" y="1"/>
                      <a:pt x="1"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2" name="Freeform 213"/>
              <p:cNvSpPr/>
              <p:nvPr/>
            </p:nvSpPr>
            <p:spPr bwMode="auto">
              <a:xfrm>
                <a:off x="3260" y="185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3" name="Freeform 214"/>
              <p:cNvSpPr/>
              <p:nvPr/>
            </p:nvSpPr>
            <p:spPr bwMode="auto">
              <a:xfrm>
                <a:off x="3260" y="1893"/>
                <a:ext cx="4" cy="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2" y="0"/>
                      <a:pt x="2" y="0"/>
                      <a:pt x="2" y="0"/>
                    </a:cubicBezTo>
                    <a:cubicBezTo>
                      <a:pt x="1" y="1"/>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4" name="Freeform 215"/>
              <p:cNvSpPr/>
              <p:nvPr/>
            </p:nvSpPr>
            <p:spPr bwMode="auto">
              <a:xfrm>
                <a:off x="3269" y="1870"/>
                <a:ext cx="2" cy="4"/>
              </a:xfrm>
              <a:custGeom>
                <a:avLst/>
                <a:gdLst>
                  <a:gd name="T0" fmla="*/ 1 w 1"/>
                  <a:gd name="T1" fmla="*/ 1 h 2"/>
                  <a:gd name="T2" fmla="*/ 0 w 1"/>
                  <a:gd name="T3" fmla="*/ 1 h 2"/>
                  <a:gd name="T4" fmla="*/ 0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1" y="0"/>
                      <a:pt x="0" y="1"/>
                      <a:pt x="0" y="1"/>
                    </a:cubicBezTo>
                    <a:cubicBezTo>
                      <a:pt x="0" y="1"/>
                      <a:pt x="0" y="2"/>
                      <a:pt x="0" y="2"/>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5" name="Freeform 216"/>
              <p:cNvSpPr/>
              <p:nvPr/>
            </p:nvSpPr>
            <p:spPr bwMode="auto">
              <a:xfrm>
                <a:off x="3260" y="1895"/>
                <a:ext cx="4" cy="4"/>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2" y="0"/>
                      <a:pt x="1" y="2"/>
                      <a:pt x="1" y="2"/>
                    </a:cubicBezTo>
                    <a:cubicBezTo>
                      <a:pt x="0" y="2"/>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6" name="Freeform 217"/>
              <p:cNvSpPr/>
              <p:nvPr/>
            </p:nvSpPr>
            <p:spPr bwMode="auto">
              <a:xfrm>
                <a:off x="4538" y="18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7" name="Freeform 218"/>
              <p:cNvSpPr/>
              <p:nvPr/>
            </p:nvSpPr>
            <p:spPr bwMode="auto">
              <a:xfrm>
                <a:off x="3213" y="1882"/>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8" name="Freeform 219"/>
              <p:cNvSpPr/>
              <p:nvPr/>
            </p:nvSpPr>
            <p:spPr bwMode="auto">
              <a:xfrm>
                <a:off x="3190" y="182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9" name="Freeform 220"/>
              <p:cNvSpPr/>
              <p:nvPr/>
            </p:nvSpPr>
            <p:spPr bwMode="auto">
              <a:xfrm>
                <a:off x="3271" y="18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0" name="Freeform 221"/>
              <p:cNvSpPr/>
              <p:nvPr/>
            </p:nvSpPr>
            <p:spPr bwMode="auto">
              <a:xfrm>
                <a:off x="3190" y="187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1" name="Freeform 222"/>
              <p:cNvSpPr/>
              <p:nvPr/>
            </p:nvSpPr>
            <p:spPr bwMode="auto">
              <a:xfrm>
                <a:off x="4574" y="1855"/>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2" name="Freeform 223"/>
              <p:cNvSpPr/>
              <p:nvPr/>
            </p:nvSpPr>
            <p:spPr bwMode="auto">
              <a:xfrm>
                <a:off x="3199"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3" name="Freeform 224"/>
              <p:cNvSpPr/>
              <p:nvPr/>
            </p:nvSpPr>
            <p:spPr bwMode="auto">
              <a:xfrm>
                <a:off x="3271" y="1859"/>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4" name="Freeform 225"/>
              <p:cNvSpPr/>
              <p:nvPr/>
            </p:nvSpPr>
            <p:spPr bwMode="auto">
              <a:xfrm>
                <a:off x="3742" y="3006"/>
                <a:ext cx="6" cy="9"/>
              </a:xfrm>
              <a:custGeom>
                <a:avLst/>
                <a:gdLst>
                  <a:gd name="T0" fmla="*/ 3 w 3"/>
                  <a:gd name="T1" fmla="*/ 0 h 4"/>
                  <a:gd name="T2" fmla="*/ 1 w 3"/>
                  <a:gd name="T3" fmla="*/ 1 h 4"/>
                  <a:gd name="T4" fmla="*/ 1 w 3"/>
                  <a:gd name="T5" fmla="*/ 3 h 4"/>
                  <a:gd name="T6" fmla="*/ 0 w 3"/>
                  <a:gd name="T7" fmla="*/ 4 h 4"/>
                  <a:gd name="T8" fmla="*/ 2 w 3"/>
                  <a:gd name="T9" fmla="*/ 1 h 4"/>
                  <a:gd name="T10" fmla="*/ 3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3" y="0"/>
                    </a:moveTo>
                    <a:cubicBezTo>
                      <a:pt x="2" y="1"/>
                      <a:pt x="2" y="1"/>
                      <a:pt x="1" y="1"/>
                    </a:cubicBezTo>
                    <a:cubicBezTo>
                      <a:pt x="1" y="2"/>
                      <a:pt x="0" y="3"/>
                      <a:pt x="1" y="3"/>
                    </a:cubicBezTo>
                    <a:cubicBezTo>
                      <a:pt x="1" y="3"/>
                      <a:pt x="0" y="4"/>
                      <a:pt x="0" y="4"/>
                    </a:cubicBezTo>
                    <a:cubicBezTo>
                      <a:pt x="1" y="4"/>
                      <a:pt x="2" y="2"/>
                      <a:pt x="2" y="1"/>
                    </a:cubicBezTo>
                    <a:cubicBezTo>
                      <a:pt x="3"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5" name="Freeform 226"/>
              <p:cNvSpPr/>
              <p:nvPr/>
            </p:nvSpPr>
            <p:spPr bwMode="auto">
              <a:xfrm>
                <a:off x="3988" y="30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6" name="Freeform 227"/>
              <p:cNvSpPr/>
              <p:nvPr/>
            </p:nvSpPr>
            <p:spPr bwMode="auto">
              <a:xfrm>
                <a:off x="3742" y="300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7" name="Rectangle 228"/>
              <p:cNvSpPr>
                <a:spLocks noChangeArrowheads="1"/>
              </p:cNvSpPr>
              <p:nvPr/>
            </p:nvSpPr>
            <p:spPr bwMode="auto">
              <a:xfrm>
                <a:off x="3748" y="3015"/>
                <a:ext cx="4"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8" name="Freeform 229"/>
              <p:cNvSpPr/>
              <p:nvPr/>
            </p:nvSpPr>
            <p:spPr bwMode="auto">
              <a:xfrm>
                <a:off x="3744" y="2894"/>
                <a:ext cx="2" cy="10"/>
              </a:xfrm>
              <a:custGeom>
                <a:avLst/>
                <a:gdLst>
                  <a:gd name="T0" fmla="*/ 0 w 1"/>
                  <a:gd name="T1" fmla="*/ 2 h 5"/>
                  <a:gd name="T2" fmla="*/ 1 w 1"/>
                  <a:gd name="T3" fmla="*/ 3 h 5"/>
                  <a:gd name="T4" fmla="*/ 0 w 1"/>
                  <a:gd name="T5" fmla="*/ 5 h 5"/>
                  <a:gd name="T6" fmla="*/ 1 w 1"/>
                  <a:gd name="T7" fmla="*/ 1 h 5"/>
                  <a:gd name="T8" fmla="*/ 1 w 1"/>
                  <a:gd name="T9" fmla="*/ 0 h 5"/>
                  <a:gd name="T10" fmla="*/ 0 w 1"/>
                  <a:gd name="T11" fmla="*/ 2 h 5"/>
                </a:gdLst>
                <a:ahLst/>
                <a:cxnLst>
                  <a:cxn ang="0">
                    <a:pos x="T0" y="T1"/>
                  </a:cxn>
                  <a:cxn ang="0">
                    <a:pos x="T2" y="T3"/>
                  </a:cxn>
                  <a:cxn ang="0">
                    <a:pos x="T4" y="T5"/>
                  </a:cxn>
                  <a:cxn ang="0">
                    <a:pos x="T6" y="T7"/>
                  </a:cxn>
                  <a:cxn ang="0">
                    <a:pos x="T8" y="T9"/>
                  </a:cxn>
                  <a:cxn ang="0">
                    <a:pos x="T10" y="T11"/>
                  </a:cxn>
                </a:cxnLst>
                <a:rect l="0" t="0" r="r" b="b"/>
                <a:pathLst>
                  <a:path w="1" h="5">
                    <a:moveTo>
                      <a:pt x="0" y="2"/>
                    </a:moveTo>
                    <a:cubicBezTo>
                      <a:pt x="0" y="2"/>
                      <a:pt x="0" y="4"/>
                      <a:pt x="1" y="3"/>
                    </a:cubicBezTo>
                    <a:cubicBezTo>
                      <a:pt x="1" y="3"/>
                      <a:pt x="0" y="4"/>
                      <a:pt x="0" y="5"/>
                    </a:cubicBezTo>
                    <a:cubicBezTo>
                      <a:pt x="1" y="4"/>
                      <a:pt x="1" y="1"/>
                      <a:pt x="1" y="1"/>
                    </a:cubicBezTo>
                    <a:cubicBezTo>
                      <a:pt x="1" y="0"/>
                      <a:pt x="1" y="0"/>
                      <a:pt x="1" y="0"/>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230"/>
              <p:cNvSpPr/>
              <p:nvPr/>
            </p:nvSpPr>
            <p:spPr bwMode="auto">
              <a:xfrm>
                <a:off x="3744" y="3004"/>
                <a:ext cx="2" cy="2"/>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0"/>
                    </a:cubicBezTo>
                    <a:cubicBezTo>
                      <a:pt x="1" y="1"/>
                      <a:pt x="0" y="1"/>
                      <a:pt x="0" y="1"/>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231"/>
              <p:cNvSpPr/>
              <p:nvPr/>
            </p:nvSpPr>
            <p:spPr bwMode="auto">
              <a:xfrm>
                <a:off x="3742" y="2892"/>
                <a:ext cx="2" cy="4"/>
              </a:xfrm>
              <a:custGeom>
                <a:avLst/>
                <a:gdLst>
                  <a:gd name="T0" fmla="*/ 1 w 1"/>
                  <a:gd name="T1" fmla="*/ 1 h 2"/>
                  <a:gd name="T2" fmla="*/ 0 w 1"/>
                  <a:gd name="T3" fmla="*/ 2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2"/>
                      <a:pt x="0" y="2"/>
                    </a:cubicBezTo>
                    <a:cubicBezTo>
                      <a:pt x="0" y="2"/>
                      <a:pt x="1" y="1"/>
                      <a:pt x="1" y="1"/>
                    </a:cubicBezTo>
                    <a:cubicBezTo>
                      <a:pt x="1" y="1"/>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232"/>
              <p:cNvSpPr/>
              <p:nvPr/>
            </p:nvSpPr>
            <p:spPr bwMode="auto">
              <a:xfrm>
                <a:off x="3772" y="3038"/>
                <a:ext cx="4" cy="4"/>
              </a:xfrm>
              <a:custGeom>
                <a:avLst/>
                <a:gdLst>
                  <a:gd name="T0" fmla="*/ 1 w 2"/>
                  <a:gd name="T1" fmla="*/ 0 h 2"/>
                  <a:gd name="T2" fmla="*/ 2 w 2"/>
                  <a:gd name="T3" fmla="*/ 1 h 2"/>
                  <a:gd name="T4" fmla="*/ 1 w 2"/>
                  <a:gd name="T5" fmla="*/ 0 h 2"/>
                </a:gdLst>
                <a:ahLst/>
                <a:cxnLst>
                  <a:cxn ang="0">
                    <a:pos x="T0" y="T1"/>
                  </a:cxn>
                  <a:cxn ang="0">
                    <a:pos x="T2" y="T3"/>
                  </a:cxn>
                  <a:cxn ang="0">
                    <a:pos x="T4" y="T5"/>
                  </a:cxn>
                </a:cxnLst>
                <a:rect l="0" t="0" r="r" b="b"/>
                <a:pathLst>
                  <a:path w="2" h="2">
                    <a:moveTo>
                      <a:pt x="1" y="0"/>
                    </a:moveTo>
                    <a:cubicBezTo>
                      <a:pt x="0" y="2"/>
                      <a:pt x="2" y="0"/>
                      <a:pt x="2"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233"/>
              <p:cNvSpPr/>
              <p:nvPr/>
            </p:nvSpPr>
            <p:spPr bwMode="auto">
              <a:xfrm>
                <a:off x="3895" y="30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3" name="Freeform 234"/>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4" name="Freeform 235"/>
              <p:cNvSpPr/>
              <p:nvPr/>
            </p:nvSpPr>
            <p:spPr bwMode="auto">
              <a:xfrm>
                <a:off x="3742" y="289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236"/>
              <p:cNvSpPr/>
              <p:nvPr/>
            </p:nvSpPr>
            <p:spPr bwMode="auto">
              <a:xfrm>
                <a:off x="3602" y="182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6" name="Freeform 237"/>
              <p:cNvSpPr/>
              <p:nvPr/>
            </p:nvSpPr>
            <p:spPr bwMode="auto">
              <a:xfrm>
                <a:off x="3755" y="3027"/>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7" name="Oval 238"/>
              <p:cNvSpPr>
                <a:spLocks noChangeArrowheads="1"/>
              </p:cNvSpPr>
              <p:nvPr/>
            </p:nvSpPr>
            <p:spPr bwMode="auto">
              <a:xfrm>
                <a:off x="3602" y="1823"/>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8" name="Freeform 239"/>
              <p:cNvSpPr/>
              <p:nvPr/>
            </p:nvSpPr>
            <p:spPr bwMode="auto">
              <a:xfrm>
                <a:off x="3922" y="2890"/>
                <a:ext cx="0" cy="2"/>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9" name="Freeform 240"/>
              <p:cNvSpPr/>
              <p:nvPr/>
            </p:nvSpPr>
            <p:spPr bwMode="auto">
              <a:xfrm>
                <a:off x="3975" y="28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241"/>
              <p:cNvSpPr/>
              <p:nvPr/>
            </p:nvSpPr>
            <p:spPr bwMode="auto">
              <a:xfrm>
                <a:off x="3954" y="2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1" name="Freeform 242"/>
              <p:cNvSpPr/>
              <p:nvPr/>
            </p:nvSpPr>
            <p:spPr bwMode="auto">
              <a:xfrm>
                <a:off x="3725" y="2760"/>
                <a:ext cx="399" cy="159"/>
              </a:xfrm>
              <a:custGeom>
                <a:avLst/>
                <a:gdLst>
                  <a:gd name="T0" fmla="*/ 11 w 188"/>
                  <a:gd name="T1" fmla="*/ 59 h 75"/>
                  <a:gd name="T2" fmla="*/ 17 w 188"/>
                  <a:gd name="T3" fmla="*/ 64 h 75"/>
                  <a:gd name="T4" fmla="*/ 14 w 188"/>
                  <a:gd name="T5" fmla="*/ 70 h 75"/>
                  <a:gd name="T6" fmla="*/ 17 w 188"/>
                  <a:gd name="T7" fmla="*/ 71 h 75"/>
                  <a:gd name="T8" fmla="*/ 21 w 188"/>
                  <a:gd name="T9" fmla="*/ 69 h 75"/>
                  <a:gd name="T10" fmla="*/ 22 w 188"/>
                  <a:gd name="T11" fmla="*/ 71 h 75"/>
                  <a:gd name="T12" fmla="*/ 27 w 188"/>
                  <a:gd name="T13" fmla="*/ 67 h 75"/>
                  <a:gd name="T14" fmla="*/ 30 w 188"/>
                  <a:gd name="T15" fmla="*/ 72 h 75"/>
                  <a:gd name="T16" fmla="*/ 31 w 188"/>
                  <a:gd name="T17" fmla="*/ 74 h 75"/>
                  <a:gd name="T18" fmla="*/ 33 w 188"/>
                  <a:gd name="T19" fmla="*/ 72 h 75"/>
                  <a:gd name="T20" fmla="*/ 37 w 188"/>
                  <a:gd name="T21" fmla="*/ 74 h 75"/>
                  <a:gd name="T22" fmla="*/ 40 w 188"/>
                  <a:gd name="T23" fmla="*/ 69 h 75"/>
                  <a:gd name="T24" fmla="*/ 43 w 188"/>
                  <a:gd name="T25" fmla="*/ 64 h 75"/>
                  <a:gd name="T26" fmla="*/ 45 w 188"/>
                  <a:gd name="T27" fmla="*/ 69 h 75"/>
                  <a:gd name="T28" fmla="*/ 54 w 188"/>
                  <a:gd name="T29" fmla="*/ 69 h 75"/>
                  <a:gd name="T30" fmla="*/ 58 w 188"/>
                  <a:gd name="T31" fmla="*/ 69 h 75"/>
                  <a:gd name="T32" fmla="*/ 62 w 188"/>
                  <a:gd name="T33" fmla="*/ 68 h 75"/>
                  <a:gd name="T34" fmla="*/ 73 w 188"/>
                  <a:gd name="T35" fmla="*/ 66 h 75"/>
                  <a:gd name="T36" fmla="*/ 76 w 188"/>
                  <a:gd name="T37" fmla="*/ 65 h 75"/>
                  <a:gd name="T38" fmla="*/ 77 w 188"/>
                  <a:gd name="T39" fmla="*/ 64 h 75"/>
                  <a:gd name="T40" fmla="*/ 80 w 188"/>
                  <a:gd name="T41" fmla="*/ 62 h 75"/>
                  <a:gd name="T42" fmla="*/ 83 w 188"/>
                  <a:gd name="T43" fmla="*/ 63 h 75"/>
                  <a:gd name="T44" fmla="*/ 86 w 188"/>
                  <a:gd name="T45" fmla="*/ 61 h 75"/>
                  <a:gd name="T46" fmla="*/ 94 w 188"/>
                  <a:gd name="T47" fmla="*/ 61 h 75"/>
                  <a:gd name="T48" fmla="*/ 100 w 188"/>
                  <a:gd name="T49" fmla="*/ 59 h 75"/>
                  <a:gd name="T50" fmla="*/ 105 w 188"/>
                  <a:gd name="T51" fmla="*/ 59 h 75"/>
                  <a:gd name="T52" fmla="*/ 108 w 188"/>
                  <a:gd name="T53" fmla="*/ 57 h 75"/>
                  <a:gd name="T54" fmla="*/ 109 w 188"/>
                  <a:gd name="T55" fmla="*/ 57 h 75"/>
                  <a:gd name="T56" fmla="*/ 114 w 188"/>
                  <a:gd name="T57" fmla="*/ 54 h 75"/>
                  <a:gd name="T58" fmla="*/ 120 w 188"/>
                  <a:gd name="T59" fmla="*/ 53 h 75"/>
                  <a:gd name="T60" fmla="*/ 124 w 188"/>
                  <a:gd name="T61" fmla="*/ 50 h 75"/>
                  <a:gd name="T62" fmla="*/ 127 w 188"/>
                  <a:gd name="T63" fmla="*/ 41 h 75"/>
                  <a:gd name="T64" fmla="*/ 133 w 188"/>
                  <a:gd name="T65" fmla="*/ 44 h 75"/>
                  <a:gd name="T66" fmla="*/ 139 w 188"/>
                  <a:gd name="T67" fmla="*/ 41 h 75"/>
                  <a:gd name="T68" fmla="*/ 144 w 188"/>
                  <a:gd name="T69" fmla="*/ 39 h 75"/>
                  <a:gd name="T70" fmla="*/ 156 w 188"/>
                  <a:gd name="T71" fmla="*/ 34 h 75"/>
                  <a:gd name="T72" fmla="*/ 160 w 188"/>
                  <a:gd name="T73" fmla="*/ 33 h 75"/>
                  <a:gd name="T74" fmla="*/ 170 w 188"/>
                  <a:gd name="T75" fmla="*/ 21 h 75"/>
                  <a:gd name="T76" fmla="*/ 173 w 188"/>
                  <a:gd name="T77" fmla="*/ 18 h 75"/>
                  <a:gd name="T78" fmla="*/ 169 w 188"/>
                  <a:gd name="T79" fmla="*/ 9 h 75"/>
                  <a:gd name="T80" fmla="*/ 149 w 188"/>
                  <a:gd name="T81" fmla="*/ 20 h 75"/>
                  <a:gd name="T82" fmla="*/ 110 w 188"/>
                  <a:gd name="T83" fmla="*/ 42 h 75"/>
                  <a:gd name="T84" fmla="*/ 103 w 188"/>
                  <a:gd name="T85" fmla="*/ 39 h 75"/>
                  <a:gd name="T86" fmla="*/ 88 w 188"/>
                  <a:gd name="T87" fmla="*/ 44 h 75"/>
                  <a:gd name="T88" fmla="*/ 69 w 188"/>
                  <a:gd name="T89" fmla="*/ 48 h 75"/>
                  <a:gd name="T90" fmla="*/ 59 w 188"/>
                  <a:gd name="T91" fmla="*/ 49 h 75"/>
                  <a:gd name="T92" fmla="*/ 44 w 188"/>
                  <a:gd name="T93" fmla="*/ 52 h 75"/>
                  <a:gd name="T94" fmla="*/ 29 w 188"/>
                  <a:gd name="T95" fmla="*/ 53 h 75"/>
                  <a:gd name="T96" fmla="*/ 19 w 188"/>
                  <a:gd name="T97" fmla="*/ 53 h 75"/>
                  <a:gd name="T98" fmla="*/ 10 w 188"/>
                  <a:gd name="T99" fmla="*/ 49 h 75"/>
                  <a:gd name="T100" fmla="*/ 7 w 188"/>
                  <a:gd name="T101" fmla="*/ 47 h 75"/>
                  <a:gd name="T102" fmla="*/ 5 w 188"/>
                  <a:gd name="T103" fmla="*/ 47 h 75"/>
                  <a:gd name="T104" fmla="*/ 3 w 188"/>
                  <a:gd name="T105"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75">
                    <a:moveTo>
                      <a:pt x="5" y="55"/>
                    </a:moveTo>
                    <a:cubicBezTo>
                      <a:pt x="5" y="55"/>
                      <a:pt x="5" y="55"/>
                      <a:pt x="5" y="55"/>
                    </a:cubicBezTo>
                    <a:cubicBezTo>
                      <a:pt x="5" y="57"/>
                      <a:pt x="5" y="54"/>
                      <a:pt x="6" y="54"/>
                    </a:cubicBezTo>
                    <a:cubicBezTo>
                      <a:pt x="6" y="55"/>
                      <a:pt x="4" y="57"/>
                      <a:pt x="4" y="58"/>
                    </a:cubicBezTo>
                    <a:cubicBezTo>
                      <a:pt x="5" y="58"/>
                      <a:pt x="7" y="58"/>
                      <a:pt x="7" y="60"/>
                    </a:cubicBezTo>
                    <a:cubicBezTo>
                      <a:pt x="8" y="60"/>
                      <a:pt x="10" y="59"/>
                      <a:pt x="11" y="59"/>
                    </a:cubicBezTo>
                    <a:cubicBezTo>
                      <a:pt x="12" y="59"/>
                      <a:pt x="10" y="61"/>
                      <a:pt x="11" y="60"/>
                    </a:cubicBezTo>
                    <a:cubicBezTo>
                      <a:pt x="11" y="61"/>
                      <a:pt x="10" y="62"/>
                      <a:pt x="10" y="63"/>
                    </a:cubicBezTo>
                    <a:cubicBezTo>
                      <a:pt x="10" y="62"/>
                      <a:pt x="11" y="64"/>
                      <a:pt x="12" y="61"/>
                    </a:cubicBezTo>
                    <a:cubicBezTo>
                      <a:pt x="12" y="62"/>
                      <a:pt x="14" y="63"/>
                      <a:pt x="15" y="63"/>
                    </a:cubicBezTo>
                    <a:cubicBezTo>
                      <a:pt x="14" y="63"/>
                      <a:pt x="14" y="64"/>
                      <a:pt x="14" y="65"/>
                    </a:cubicBezTo>
                    <a:cubicBezTo>
                      <a:pt x="15" y="64"/>
                      <a:pt x="16" y="63"/>
                      <a:pt x="17" y="64"/>
                    </a:cubicBezTo>
                    <a:cubicBezTo>
                      <a:pt x="17" y="62"/>
                      <a:pt x="17" y="62"/>
                      <a:pt x="18" y="60"/>
                    </a:cubicBezTo>
                    <a:cubicBezTo>
                      <a:pt x="18" y="60"/>
                      <a:pt x="18" y="59"/>
                      <a:pt x="18" y="60"/>
                    </a:cubicBezTo>
                    <a:cubicBezTo>
                      <a:pt x="18" y="61"/>
                      <a:pt x="17" y="64"/>
                      <a:pt x="18" y="64"/>
                    </a:cubicBezTo>
                    <a:cubicBezTo>
                      <a:pt x="17" y="67"/>
                      <a:pt x="17" y="64"/>
                      <a:pt x="16" y="67"/>
                    </a:cubicBezTo>
                    <a:cubicBezTo>
                      <a:pt x="15" y="69"/>
                      <a:pt x="14" y="68"/>
                      <a:pt x="14" y="67"/>
                    </a:cubicBezTo>
                    <a:cubicBezTo>
                      <a:pt x="12" y="69"/>
                      <a:pt x="14" y="67"/>
                      <a:pt x="14" y="70"/>
                    </a:cubicBezTo>
                    <a:cubicBezTo>
                      <a:pt x="14" y="70"/>
                      <a:pt x="15" y="68"/>
                      <a:pt x="16" y="68"/>
                    </a:cubicBezTo>
                    <a:cubicBezTo>
                      <a:pt x="17" y="67"/>
                      <a:pt x="16" y="67"/>
                      <a:pt x="17" y="66"/>
                    </a:cubicBezTo>
                    <a:cubicBezTo>
                      <a:pt x="19" y="64"/>
                      <a:pt x="18" y="68"/>
                      <a:pt x="18" y="68"/>
                    </a:cubicBezTo>
                    <a:cubicBezTo>
                      <a:pt x="17" y="69"/>
                      <a:pt x="17" y="69"/>
                      <a:pt x="17" y="69"/>
                    </a:cubicBezTo>
                    <a:cubicBezTo>
                      <a:pt x="18" y="70"/>
                      <a:pt x="18" y="68"/>
                      <a:pt x="19" y="69"/>
                    </a:cubicBezTo>
                    <a:cubicBezTo>
                      <a:pt x="19" y="72"/>
                      <a:pt x="18" y="69"/>
                      <a:pt x="17" y="71"/>
                    </a:cubicBezTo>
                    <a:cubicBezTo>
                      <a:pt x="17" y="73"/>
                      <a:pt x="17" y="73"/>
                      <a:pt x="17" y="73"/>
                    </a:cubicBezTo>
                    <a:cubicBezTo>
                      <a:pt x="18" y="74"/>
                      <a:pt x="18" y="70"/>
                      <a:pt x="19" y="72"/>
                    </a:cubicBezTo>
                    <a:cubicBezTo>
                      <a:pt x="19" y="73"/>
                      <a:pt x="19" y="73"/>
                      <a:pt x="19" y="73"/>
                    </a:cubicBezTo>
                    <a:cubicBezTo>
                      <a:pt x="20" y="72"/>
                      <a:pt x="20" y="72"/>
                      <a:pt x="20" y="72"/>
                    </a:cubicBezTo>
                    <a:cubicBezTo>
                      <a:pt x="20" y="71"/>
                      <a:pt x="20" y="69"/>
                      <a:pt x="19" y="69"/>
                    </a:cubicBezTo>
                    <a:cubicBezTo>
                      <a:pt x="20" y="66"/>
                      <a:pt x="20" y="69"/>
                      <a:pt x="21" y="69"/>
                    </a:cubicBezTo>
                    <a:cubicBezTo>
                      <a:pt x="22" y="67"/>
                      <a:pt x="21" y="69"/>
                      <a:pt x="21" y="67"/>
                    </a:cubicBezTo>
                    <a:cubicBezTo>
                      <a:pt x="21" y="65"/>
                      <a:pt x="22" y="65"/>
                      <a:pt x="22" y="65"/>
                    </a:cubicBezTo>
                    <a:cubicBezTo>
                      <a:pt x="23" y="65"/>
                      <a:pt x="22" y="67"/>
                      <a:pt x="22" y="68"/>
                    </a:cubicBezTo>
                    <a:cubicBezTo>
                      <a:pt x="22" y="69"/>
                      <a:pt x="22" y="69"/>
                      <a:pt x="22" y="68"/>
                    </a:cubicBezTo>
                    <a:cubicBezTo>
                      <a:pt x="21" y="69"/>
                      <a:pt x="22" y="71"/>
                      <a:pt x="21" y="73"/>
                    </a:cubicBezTo>
                    <a:cubicBezTo>
                      <a:pt x="21" y="74"/>
                      <a:pt x="22" y="72"/>
                      <a:pt x="22" y="71"/>
                    </a:cubicBezTo>
                    <a:cubicBezTo>
                      <a:pt x="22" y="71"/>
                      <a:pt x="23" y="69"/>
                      <a:pt x="22" y="69"/>
                    </a:cubicBezTo>
                    <a:cubicBezTo>
                      <a:pt x="25" y="64"/>
                      <a:pt x="23" y="72"/>
                      <a:pt x="24" y="72"/>
                    </a:cubicBezTo>
                    <a:cubicBezTo>
                      <a:pt x="24" y="69"/>
                      <a:pt x="26" y="68"/>
                      <a:pt x="26" y="64"/>
                    </a:cubicBezTo>
                    <a:cubicBezTo>
                      <a:pt x="26" y="64"/>
                      <a:pt x="27" y="63"/>
                      <a:pt x="27" y="63"/>
                    </a:cubicBezTo>
                    <a:cubicBezTo>
                      <a:pt x="26" y="65"/>
                      <a:pt x="27" y="65"/>
                      <a:pt x="26" y="67"/>
                    </a:cubicBezTo>
                    <a:cubicBezTo>
                      <a:pt x="27" y="67"/>
                      <a:pt x="27" y="67"/>
                      <a:pt x="27" y="67"/>
                    </a:cubicBezTo>
                    <a:cubicBezTo>
                      <a:pt x="26" y="69"/>
                      <a:pt x="26" y="69"/>
                      <a:pt x="26" y="69"/>
                    </a:cubicBezTo>
                    <a:cubicBezTo>
                      <a:pt x="26" y="71"/>
                      <a:pt x="27" y="72"/>
                      <a:pt x="27" y="73"/>
                    </a:cubicBezTo>
                    <a:cubicBezTo>
                      <a:pt x="28" y="73"/>
                      <a:pt x="27" y="71"/>
                      <a:pt x="28" y="71"/>
                    </a:cubicBezTo>
                    <a:cubicBezTo>
                      <a:pt x="27" y="72"/>
                      <a:pt x="28" y="73"/>
                      <a:pt x="28" y="73"/>
                    </a:cubicBezTo>
                    <a:cubicBezTo>
                      <a:pt x="27" y="72"/>
                      <a:pt x="28" y="70"/>
                      <a:pt x="29" y="70"/>
                    </a:cubicBezTo>
                    <a:cubicBezTo>
                      <a:pt x="29" y="70"/>
                      <a:pt x="30" y="72"/>
                      <a:pt x="30" y="72"/>
                    </a:cubicBezTo>
                    <a:cubicBezTo>
                      <a:pt x="29" y="74"/>
                      <a:pt x="29" y="74"/>
                      <a:pt x="29" y="74"/>
                    </a:cubicBezTo>
                    <a:cubicBezTo>
                      <a:pt x="29" y="72"/>
                      <a:pt x="29" y="75"/>
                      <a:pt x="29" y="74"/>
                    </a:cubicBezTo>
                    <a:cubicBezTo>
                      <a:pt x="30" y="73"/>
                      <a:pt x="30" y="71"/>
                      <a:pt x="30" y="70"/>
                    </a:cubicBezTo>
                    <a:cubicBezTo>
                      <a:pt x="31" y="69"/>
                      <a:pt x="31" y="71"/>
                      <a:pt x="31" y="70"/>
                    </a:cubicBezTo>
                    <a:cubicBezTo>
                      <a:pt x="30" y="72"/>
                      <a:pt x="30" y="72"/>
                      <a:pt x="30" y="72"/>
                    </a:cubicBezTo>
                    <a:cubicBezTo>
                      <a:pt x="31" y="71"/>
                      <a:pt x="30" y="75"/>
                      <a:pt x="31" y="74"/>
                    </a:cubicBezTo>
                    <a:cubicBezTo>
                      <a:pt x="32" y="73"/>
                      <a:pt x="32" y="73"/>
                      <a:pt x="32" y="73"/>
                    </a:cubicBezTo>
                    <a:cubicBezTo>
                      <a:pt x="32" y="74"/>
                      <a:pt x="32" y="74"/>
                      <a:pt x="32" y="74"/>
                    </a:cubicBezTo>
                    <a:cubicBezTo>
                      <a:pt x="32" y="73"/>
                      <a:pt x="32" y="73"/>
                      <a:pt x="33" y="73"/>
                    </a:cubicBezTo>
                    <a:cubicBezTo>
                      <a:pt x="33" y="74"/>
                      <a:pt x="33" y="74"/>
                      <a:pt x="33" y="74"/>
                    </a:cubicBezTo>
                    <a:cubicBezTo>
                      <a:pt x="33" y="73"/>
                      <a:pt x="34" y="71"/>
                      <a:pt x="34" y="73"/>
                    </a:cubicBezTo>
                    <a:cubicBezTo>
                      <a:pt x="34" y="70"/>
                      <a:pt x="33" y="73"/>
                      <a:pt x="33" y="72"/>
                    </a:cubicBezTo>
                    <a:cubicBezTo>
                      <a:pt x="33" y="70"/>
                      <a:pt x="34" y="70"/>
                      <a:pt x="34" y="70"/>
                    </a:cubicBezTo>
                    <a:cubicBezTo>
                      <a:pt x="34" y="72"/>
                      <a:pt x="35" y="70"/>
                      <a:pt x="35" y="70"/>
                    </a:cubicBezTo>
                    <a:cubicBezTo>
                      <a:pt x="35" y="71"/>
                      <a:pt x="35" y="72"/>
                      <a:pt x="36" y="72"/>
                    </a:cubicBezTo>
                    <a:cubicBezTo>
                      <a:pt x="36" y="70"/>
                      <a:pt x="36" y="70"/>
                      <a:pt x="36" y="70"/>
                    </a:cubicBezTo>
                    <a:cubicBezTo>
                      <a:pt x="36" y="74"/>
                      <a:pt x="37" y="70"/>
                      <a:pt x="37" y="71"/>
                    </a:cubicBezTo>
                    <a:cubicBezTo>
                      <a:pt x="37" y="72"/>
                      <a:pt x="37" y="73"/>
                      <a:pt x="37" y="74"/>
                    </a:cubicBezTo>
                    <a:cubicBezTo>
                      <a:pt x="37" y="71"/>
                      <a:pt x="38" y="70"/>
                      <a:pt x="38" y="69"/>
                    </a:cubicBezTo>
                    <a:cubicBezTo>
                      <a:pt x="39" y="70"/>
                      <a:pt x="38" y="72"/>
                      <a:pt x="38" y="74"/>
                    </a:cubicBezTo>
                    <a:cubicBezTo>
                      <a:pt x="38" y="72"/>
                      <a:pt x="39" y="75"/>
                      <a:pt x="39" y="73"/>
                    </a:cubicBezTo>
                    <a:cubicBezTo>
                      <a:pt x="39" y="72"/>
                      <a:pt x="39" y="71"/>
                      <a:pt x="39" y="70"/>
                    </a:cubicBezTo>
                    <a:cubicBezTo>
                      <a:pt x="40" y="70"/>
                      <a:pt x="39" y="71"/>
                      <a:pt x="40" y="72"/>
                    </a:cubicBezTo>
                    <a:cubicBezTo>
                      <a:pt x="40" y="72"/>
                      <a:pt x="41" y="69"/>
                      <a:pt x="40" y="69"/>
                    </a:cubicBezTo>
                    <a:cubicBezTo>
                      <a:pt x="41" y="69"/>
                      <a:pt x="41" y="67"/>
                      <a:pt x="42" y="68"/>
                    </a:cubicBezTo>
                    <a:cubicBezTo>
                      <a:pt x="42" y="70"/>
                      <a:pt x="41" y="69"/>
                      <a:pt x="41" y="70"/>
                    </a:cubicBezTo>
                    <a:cubicBezTo>
                      <a:pt x="42" y="70"/>
                      <a:pt x="41" y="66"/>
                      <a:pt x="42" y="66"/>
                    </a:cubicBezTo>
                    <a:cubicBezTo>
                      <a:pt x="42" y="65"/>
                      <a:pt x="42" y="62"/>
                      <a:pt x="43" y="61"/>
                    </a:cubicBezTo>
                    <a:cubicBezTo>
                      <a:pt x="44" y="62"/>
                      <a:pt x="42" y="62"/>
                      <a:pt x="43" y="64"/>
                    </a:cubicBezTo>
                    <a:cubicBezTo>
                      <a:pt x="43" y="64"/>
                      <a:pt x="43" y="64"/>
                      <a:pt x="43" y="64"/>
                    </a:cubicBezTo>
                    <a:cubicBezTo>
                      <a:pt x="44" y="67"/>
                      <a:pt x="42" y="68"/>
                      <a:pt x="43" y="71"/>
                    </a:cubicBezTo>
                    <a:cubicBezTo>
                      <a:pt x="43" y="70"/>
                      <a:pt x="43" y="70"/>
                      <a:pt x="43" y="70"/>
                    </a:cubicBezTo>
                    <a:cubicBezTo>
                      <a:pt x="43" y="73"/>
                      <a:pt x="43" y="73"/>
                      <a:pt x="43" y="73"/>
                    </a:cubicBezTo>
                    <a:cubicBezTo>
                      <a:pt x="43" y="71"/>
                      <a:pt x="44" y="72"/>
                      <a:pt x="44" y="72"/>
                    </a:cubicBezTo>
                    <a:cubicBezTo>
                      <a:pt x="44" y="70"/>
                      <a:pt x="44" y="72"/>
                      <a:pt x="44" y="71"/>
                    </a:cubicBezTo>
                    <a:cubicBezTo>
                      <a:pt x="44" y="71"/>
                      <a:pt x="45" y="68"/>
                      <a:pt x="45" y="69"/>
                    </a:cubicBezTo>
                    <a:cubicBezTo>
                      <a:pt x="45" y="70"/>
                      <a:pt x="46" y="71"/>
                      <a:pt x="45" y="72"/>
                    </a:cubicBezTo>
                    <a:cubicBezTo>
                      <a:pt x="46" y="73"/>
                      <a:pt x="45" y="70"/>
                      <a:pt x="46" y="71"/>
                    </a:cubicBezTo>
                    <a:cubicBezTo>
                      <a:pt x="46" y="72"/>
                      <a:pt x="46" y="72"/>
                      <a:pt x="46" y="72"/>
                    </a:cubicBezTo>
                    <a:cubicBezTo>
                      <a:pt x="48" y="72"/>
                      <a:pt x="50" y="72"/>
                      <a:pt x="52" y="68"/>
                    </a:cubicBezTo>
                    <a:cubicBezTo>
                      <a:pt x="52" y="70"/>
                      <a:pt x="53" y="70"/>
                      <a:pt x="54" y="71"/>
                    </a:cubicBezTo>
                    <a:cubicBezTo>
                      <a:pt x="53" y="70"/>
                      <a:pt x="54" y="69"/>
                      <a:pt x="54" y="69"/>
                    </a:cubicBezTo>
                    <a:cubicBezTo>
                      <a:pt x="55" y="71"/>
                      <a:pt x="55" y="71"/>
                      <a:pt x="55" y="71"/>
                    </a:cubicBezTo>
                    <a:cubicBezTo>
                      <a:pt x="56" y="72"/>
                      <a:pt x="56" y="70"/>
                      <a:pt x="57" y="69"/>
                    </a:cubicBezTo>
                    <a:cubicBezTo>
                      <a:pt x="57" y="70"/>
                      <a:pt x="57" y="70"/>
                      <a:pt x="57" y="70"/>
                    </a:cubicBezTo>
                    <a:cubicBezTo>
                      <a:pt x="58" y="71"/>
                      <a:pt x="57" y="69"/>
                      <a:pt x="58" y="69"/>
                    </a:cubicBezTo>
                    <a:cubicBezTo>
                      <a:pt x="58" y="70"/>
                      <a:pt x="58" y="70"/>
                      <a:pt x="58" y="70"/>
                    </a:cubicBezTo>
                    <a:cubicBezTo>
                      <a:pt x="58" y="69"/>
                      <a:pt x="58" y="69"/>
                      <a:pt x="58" y="69"/>
                    </a:cubicBezTo>
                    <a:cubicBezTo>
                      <a:pt x="59" y="68"/>
                      <a:pt x="59" y="68"/>
                      <a:pt x="59" y="70"/>
                    </a:cubicBezTo>
                    <a:cubicBezTo>
                      <a:pt x="60" y="70"/>
                      <a:pt x="60" y="69"/>
                      <a:pt x="59" y="69"/>
                    </a:cubicBezTo>
                    <a:cubicBezTo>
                      <a:pt x="60" y="70"/>
                      <a:pt x="61" y="70"/>
                      <a:pt x="62" y="69"/>
                    </a:cubicBezTo>
                    <a:cubicBezTo>
                      <a:pt x="62" y="68"/>
                      <a:pt x="62" y="68"/>
                      <a:pt x="62" y="66"/>
                    </a:cubicBezTo>
                    <a:cubicBezTo>
                      <a:pt x="61" y="64"/>
                      <a:pt x="62" y="67"/>
                      <a:pt x="62" y="65"/>
                    </a:cubicBezTo>
                    <a:cubicBezTo>
                      <a:pt x="62" y="66"/>
                      <a:pt x="63" y="67"/>
                      <a:pt x="62" y="68"/>
                    </a:cubicBezTo>
                    <a:cubicBezTo>
                      <a:pt x="64" y="71"/>
                      <a:pt x="65" y="68"/>
                      <a:pt x="67" y="68"/>
                    </a:cubicBezTo>
                    <a:cubicBezTo>
                      <a:pt x="67" y="67"/>
                      <a:pt x="67" y="67"/>
                      <a:pt x="67" y="67"/>
                    </a:cubicBezTo>
                    <a:cubicBezTo>
                      <a:pt x="68" y="69"/>
                      <a:pt x="69" y="67"/>
                      <a:pt x="70" y="67"/>
                    </a:cubicBezTo>
                    <a:cubicBezTo>
                      <a:pt x="70" y="66"/>
                      <a:pt x="70" y="64"/>
                      <a:pt x="71" y="64"/>
                    </a:cubicBezTo>
                    <a:cubicBezTo>
                      <a:pt x="71" y="61"/>
                      <a:pt x="71" y="66"/>
                      <a:pt x="72" y="67"/>
                    </a:cubicBezTo>
                    <a:cubicBezTo>
                      <a:pt x="72" y="66"/>
                      <a:pt x="73" y="66"/>
                      <a:pt x="73" y="66"/>
                    </a:cubicBezTo>
                    <a:cubicBezTo>
                      <a:pt x="73" y="66"/>
                      <a:pt x="73" y="66"/>
                      <a:pt x="73" y="66"/>
                    </a:cubicBezTo>
                    <a:cubicBezTo>
                      <a:pt x="73" y="65"/>
                      <a:pt x="73" y="65"/>
                      <a:pt x="74" y="65"/>
                    </a:cubicBezTo>
                    <a:cubicBezTo>
                      <a:pt x="74" y="66"/>
                      <a:pt x="74" y="66"/>
                      <a:pt x="74" y="66"/>
                    </a:cubicBezTo>
                    <a:cubicBezTo>
                      <a:pt x="74" y="66"/>
                      <a:pt x="75" y="67"/>
                      <a:pt x="75" y="67"/>
                    </a:cubicBezTo>
                    <a:cubicBezTo>
                      <a:pt x="75" y="65"/>
                      <a:pt x="76" y="66"/>
                      <a:pt x="76" y="64"/>
                    </a:cubicBezTo>
                    <a:cubicBezTo>
                      <a:pt x="76" y="65"/>
                      <a:pt x="76" y="65"/>
                      <a:pt x="76" y="65"/>
                    </a:cubicBezTo>
                    <a:cubicBezTo>
                      <a:pt x="76" y="63"/>
                      <a:pt x="76" y="63"/>
                      <a:pt x="76" y="63"/>
                    </a:cubicBezTo>
                    <a:cubicBezTo>
                      <a:pt x="77" y="64"/>
                      <a:pt x="77" y="64"/>
                      <a:pt x="77" y="64"/>
                    </a:cubicBezTo>
                    <a:cubicBezTo>
                      <a:pt x="77" y="66"/>
                      <a:pt x="77" y="66"/>
                      <a:pt x="77" y="66"/>
                    </a:cubicBezTo>
                    <a:cubicBezTo>
                      <a:pt x="78" y="67"/>
                      <a:pt x="77" y="64"/>
                      <a:pt x="77" y="63"/>
                    </a:cubicBezTo>
                    <a:cubicBezTo>
                      <a:pt x="77" y="62"/>
                      <a:pt x="78" y="64"/>
                      <a:pt x="78" y="64"/>
                    </a:cubicBezTo>
                    <a:cubicBezTo>
                      <a:pt x="78" y="65"/>
                      <a:pt x="78" y="64"/>
                      <a:pt x="77" y="64"/>
                    </a:cubicBezTo>
                    <a:cubicBezTo>
                      <a:pt x="77" y="66"/>
                      <a:pt x="78" y="65"/>
                      <a:pt x="78" y="66"/>
                    </a:cubicBezTo>
                    <a:cubicBezTo>
                      <a:pt x="78" y="66"/>
                      <a:pt x="78" y="64"/>
                      <a:pt x="78" y="64"/>
                    </a:cubicBezTo>
                    <a:cubicBezTo>
                      <a:pt x="79" y="64"/>
                      <a:pt x="79" y="64"/>
                      <a:pt x="80" y="65"/>
                    </a:cubicBezTo>
                    <a:cubicBezTo>
                      <a:pt x="80" y="64"/>
                      <a:pt x="80" y="65"/>
                      <a:pt x="80" y="64"/>
                    </a:cubicBezTo>
                    <a:cubicBezTo>
                      <a:pt x="80" y="64"/>
                      <a:pt x="79" y="63"/>
                      <a:pt x="79" y="62"/>
                    </a:cubicBezTo>
                    <a:cubicBezTo>
                      <a:pt x="79" y="62"/>
                      <a:pt x="80" y="61"/>
                      <a:pt x="80" y="62"/>
                    </a:cubicBezTo>
                    <a:cubicBezTo>
                      <a:pt x="80" y="63"/>
                      <a:pt x="80" y="63"/>
                      <a:pt x="80" y="63"/>
                    </a:cubicBezTo>
                    <a:cubicBezTo>
                      <a:pt x="80" y="62"/>
                      <a:pt x="81" y="62"/>
                      <a:pt x="80" y="61"/>
                    </a:cubicBezTo>
                    <a:cubicBezTo>
                      <a:pt x="81" y="63"/>
                      <a:pt x="81" y="63"/>
                      <a:pt x="81" y="63"/>
                    </a:cubicBezTo>
                    <a:cubicBezTo>
                      <a:pt x="81" y="62"/>
                      <a:pt x="81" y="62"/>
                      <a:pt x="82" y="61"/>
                    </a:cubicBezTo>
                    <a:cubicBezTo>
                      <a:pt x="82" y="63"/>
                      <a:pt x="82" y="65"/>
                      <a:pt x="83" y="65"/>
                    </a:cubicBezTo>
                    <a:cubicBezTo>
                      <a:pt x="83" y="63"/>
                      <a:pt x="83" y="63"/>
                      <a:pt x="83" y="63"/>
                    </a:cubicBezTo>
                    <a:cubicBezTo>
                      <a:pt x="84" y="63"/>
                      <a:pt x="84" y="64"/>
                      <a:pt x="84" y="65"/>
                    </a:cubicBezTo>
                    <a:cubicBezTo>
                      <a:pt x="85" y="65"/>
                      <a:pt x="84" y="60"/>
                      <a:pt x="85" y="61"/>
                    </a:cubicBezTo>
                    <a:cubicBezTo>
                      <a:pt x="85" y="63"/>
                      <a:pt x="86" y="63"/>
                      <a:pt x="86" y="64"/>
                    </a:cubicBezTo>
                    <a:cubicBezTo>
                      <a:pt x="86" y="63"/>
                      <a:pt x="86" y="63"/>
                      <a:pt x="86" y="62"/>
                    </a:cubicBezTo>
                    <a:cubicBezTo>
                      <a:pt x="86" y="62"/>
                      <a:pt x="86" y="64"/>
                      <a:pt x="86" y="63"/>
                    </a:cubicBezTo>
                    <a:cubicBezTo>
                      <a:pt x="85" y="61"/>
                      <a:pt x="86" y="62"/>
                      <a:pt x="86" y="61"/>
                    </a:cubicBezTo>
                    <a:cubicBezTo>
                      <a:pt x="88" y="65"/>
                      <a:pt x="89" y="62"/>
                      <a:pt x="91" y="64"/>
                    </a:cubicBezTo>
                    <a:cubicBezTo>
                      <a:pt x="90" y="61"/>
                      <a:pt x="91" y="63"/>
                      <a:pt x="91" y="62"/>
                    </a:cubicBezTo>
                    <a:cubicBezTo>
                      <a:pt x="92" y="64"/>
                      <a:pt x="92" y="61"/>
                      <a:pt x="93" y="63"/>
                    </a:cubicBezTo>
                    <a:cubicBezTo>
                      <a:pt x="92" y="60"/>
                      <a:pt x="92" y="60"/>
                      <a:pt x="92" y="60"/>
                    </a:cubicBezTo>
                    <a:cubicBezTo>
                      <a:pt x="93" y="61"/>
                      <a:pt x="92" y="56"/>
                      <a:pt x="94" y="59"/>
                    </a:cubicBezTo>
                    <a:cubicBezTo>
                      <a:pt x="94" y="60"/>
                      <a:pt x="94" y="61"/>
                      <a:pt x="94" y="61"/>
                    </a:cubicBezTo>
                    <a:cubicBezTo>
                      <a:pt x="95" y="64"/>
                      <a:pt x="95" y="59"/>
                      <a:pt x="96" y="62"/>
                    </a:cubicBezTo>
                    <a:cubicBezTo>
                      <a:pt x="96" y="61"/>
                      <a:pt x="95" y="59"/>
                      <a:pt x="96" y="58"/>
                    </a:cubicBezTo>
                    <a:cubicBezTo>
                      <a:pt x="96" y="59"/>
                      <a:pt x="98" y="60"/>
                      <a:pt x="98" y="60"/>
                    </a:cubicBezTo>
                    <a:cubicBezTo>
                      <a:pt x="98" y="60"/>
                      <a:pt x="98" y="59"/>
                      <a:pt x="98" y="60"/>
                    </a:cubicBezTo>
                    <a:cubicBezTo>
                      <a:pt x="99" y="61"/>
                      <a:pt x="98" y="61"/>
                      <a:pt x="98" y="61"/>
                    </a:cubicBezTo>
                    <a:cubicBezTo>
                      <a:pt x="99" y="62"/>
                      <a:pt x="99" y="60"/>
                      <a:pt x="100" y="59"/>
                    </a:cubicBezTo>
                    <a:cubicBezTo>
                      <a:pt x="101" y="61"/>
                      <a:pt x="101" y="60"/>
                      <a:pt x="102" y="61"/>
                    </a:cubicBezTo>
                    <a:cubicBezTo>
                      <a:pt x="102" y="58"/>
                      <a:pt x="104" y="61"/>
                      <a:pt x="103" y="58"/>
                    </a:cubicBezTo>
                    <a:cubicBezTo>
                      <a:pt x="103" y="59"/>
                      <a:pt x="103" y="59"/>
                      <a:pt x="103" y="59"/>
                    </a:cubicBezTo>
                    <a:cubicBezTo>
                      <a:pt x="104" y="58"/>
                      <a:pt x="103" y="56"/>
                      <a:pt x="104" y="56"/>
                    </a:cubicBezTo>
                    <a:cubicBezTo>
                      <a:pt x="104" y="58"/>
                      <a:pt x="104" y="58"/>
                      <a:pt x="104" y="58"/>
                    </a:cubicBezTo>
                    <a:cubicBezTo>
                      <a:pt x="105" y="61"/>
                      <a:pt x="105" y="58"/>
                      <a:pt x="105" y="59"/>
                    </a:cubicBezTo>
                    <a:cubicBezTo>
                      <a:pt x="105" y="58"/>
                      <a:pt x="106" y="59"/>
                      <a:pt x="106" y="58"/>
                    </a:cubicBezTo>
                    <a:cubicBezTo>
                      <a:pt x="106" y="57"/>
                      <a:pt x="106" y="57"/>
                      <a:pt x="106" y="57"/>
                    </a:cubicBezTo>
                    <a:cubicBezTo>
                      <a:pt x="106" y="56"/>
                      <a:pt x="106" y="56"/>
                      <a:pt x="106" y="56"/>
                    </a:cubicBezTo>
                    <a:cubicBezTo>
                      <a:pt x="107" y="55"/>
                      <a:pt x="107" y="58"/>
                      <a:pt x="107" y="58"/>
                    </a:cubicBezTo>
                    <a:cubicBezTo>
                      <a:pt x="107" y="59"/>
                      <a:pt x="108" y="58"/>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9" y="57"/>
                    </a:cubicBezTo>
                    <a:cubicBezTo>
                      <a:pt x="109" y="57"/>
                      <a:pt x="109" y="57"/>
                      <a:pt x="109" y="57"/>
                    </a:cubicBezTo>
                    <a:cubicBezTo>
                      <a:pt x="109" y="57"/>
                      <a:pt x="109" y="57"/>
                      <a:pt x="109" y="58"/>
                    </a:cubicBezTo>
                    <a:cubicBezTo>
                      <a:pt x="109" y="59"/>
                      <a:pt x="109" y="59"/>
                      <a:pt x="109" y="59"/>
                    </a:cubicBezTo>
                    <a:cubicBezTo>
                      <a:pt x="110" y="59"/>
                      <a:pt x="110" y="57"/>
                      <a:pt x="110" y="57"/>
                    </a:cubicBezTo>
                    <a:cubicBezTo>
                      <a:pt x="111" y="58"/>
                      <a:pt x="113" y="56"/>
                      <a:pt x="113" y="55"/>
                    </a:cubicBezTo>
                    <a:cubicBezTo>
                      <a:pt x="113" y="55"/>
                      <a:pt x="113" y="56"/>
                      <a:pt x="113" y="55"/>
                    </a:cubicBezTo>
                    <a:cubicBezTo>
                      <a:pt x="114" y="55"/>
                      <a:pt x="114" y="53"/>
                      <a:pt x="114" y="54"/>
                    </a:cubicBezTo>
                    <a:cubicBezTo>
                      <a:pt x="114" y="54"/>
                      <a:pt x="115" y="55"/>
                      <a:pt x="115" y="55"/>
                    </a:cubicBezTo>
                    <a:cubicBezTo>
                      <a:pt x="115" y="56"/>
                      <a:pt x="115" y="54"/>
                      <a:pt x="115" y="54"/>
                    </a:cubicBezTo>
                    <a:cubicBezTo>
                      <a:pt x="116" y="56"/>
                      <a:pt x="116" y="52"/>
                      <a:pt x="118" y="53"/>
                    </a:cubicBezTo>
                    <a:cubicBezTo>
                      <a:pt x="118" y="53"/>
                      <a:pt x="118" y="54"/>
                      <a:pt x="118" y="55"/>
                    </a:cubicBezTo>
                    <a:cubicBezTo>
                      <a:pt x="119" y="54"/>
                      <a:pt x="119" y="53"/>
                      <a:pt x="120" y="51"/>
                    </a:cubicBezTo>
                    <a:cubicBezTo>
                      <a:pt x="120" y="53"/>
                      <a:pt x="120" y="53"/>
                      <a:pt x="120" y="53"/>
                    </a:cubicBezTo>
                    <a:cubicBezTo>
                      <a:pt x="120" y="52"/>
                      <a:pt x="121" y="52"/>
                      <a:pt x="121" y="51"/>
                    </a:cubicBezTo>
                    <a:cubicBezTo>
                      <a:pt x="120" y="50"/>
                      <a:pt x="120" y="48"/>
                      <a:pt x="121" y="49"/>
                    </a:cubicBezTo>
                    <a:cubicBezTo>
                      <a:pt x="121" y="49"/>
                      <a:pt x="121" y="49"/>
                      <a:pt x="121" y="49"/>
                    </a:cubicBezTo>
                    <a:cubicBezTo>
                      <a:pt x="122" y="48"/>
                      <a:pt x="122" y="48"/>
                      <a:pt x="122" y="48"/>
                    </a:cubicBezTo>
                    <a:cubicBezTo>
                      <a:pt x="122" y="48"/>
                      <a:pt x="122" y="48"/>
                      <a:pt x="122" y="49"/>
                    </a:cubicBezTo>
                    <a:cubicBezTo>
                      <a:pt x="123" y="51"/>
                      <a:pt x="124" y="50"/>
                      <a:pt x="124" y="50"/>
                    </a:cubicBezTo>
                    <a:cubicBezTo>
                      <a:pt x="124" y="49"/>
                      <a:pt x="124" y="49"/>
                      <a:pt x="124" y="49"/>
                    </a:cubicBezTo>
                    <a:cubicBezTo>
                      <a:pt x="124" y="48"/>
                      <a:pt x="125" y="50"/>
                      <a:pt x="125" y="50"/>
                    </a:cubicBezTo>
                    <a:cubicBezTo>
                      <a:pt x="125" y="45"/>
                      <a:pt x="125" y="45"/>
                      <a:pt x="125" y="45"/>
                    </a:cubicBezTo>
                    <a:cubicBezTo>
                      <a:pt x="125" y="45"/>
                      <a:pt x="126" y="47"/>
                      <a:pt x="126" y="48"/>
                    </a:cubicBezTo>
                    <a:cubicBezTo>
                      <a:pt x="127" y="47"/>
                      <a:pt x="126" y="44"/>
                      <a:pt x="126" y="42"/>
                    </a:cubicBezTo>
                    <a:cubicBezTo>
                      <a:pt x="127" y="43"/>
                      <a:pt x="127" y="41"/>
                      <a:pt x="127" y="41"/>
                    </a:cubicBezTo>
                    <a:cubicBezTo>
                      <a:pt x="128" y="42"/>
                      <a:pt x="127" y="41"/>
                      <a:pt x="127" y="42"/>
                    </a:cubicBezTo>
                    <a:cubicBezTo>
                      <a:pt x="128" y="43"/>
                      <a:pt x="128" y="43"/>
                      <a:pt x="128" y="43"/>
                    </a:cubicBezTo>
                    <a:cubicBezTo>
                      <a:pt x="128" y="44"/>
                      <a:pt x="129" y="46"/>
                      <a:pt x="129" y="47"/>
                    </a:cubicBezTo>
                    <a:cubicBezTo>
                      <a:pt x="129" y="46"/>
                      <a:pt x="131" y="46"/>
                      <a:pt x="132" y="46"/>
                    </a:cubicBezTo>
                    <a:cubicBezTo>
                      <a:pt x="130" y="44"/>
                      <a:pt x="132" y="45"/>
                      <a:pt x="132" y="42"/>
                    </a:cubicBezTo>
                    <a:cubicBezTo>
                      <a:pt x="132" y="41"/>
                      <a:pt x="133" y="44"/>
                      <a:pt x="133" y="44"/>
                    </a:cubicBezTo>
                    <a:cubicBezTo>
                      <a:pt x="134" y="43"/>
                      <a:pt x="135" y="44"/>
                      <a:pt x="136" y="43"/>
                    </a:cubicBezTo>
                    <a:cubicBezTo>
                      <a:pt x="136" y="43"/>
                      <a:pt x="136" y="43"/>
                      <a:pt x="136" y="43"/>
                    </a:cubicBezTo>
                    <a:cubicBezTo>
                      <a:pt x="136" y="42"/>
                      <a:pt x="138" y="43"/>
                      <a:pt x="138" y="40"/>
                    </a:cubicBezTo>
                    <a:cubicBezTo>
                      <a:pt x="138" y="42"/>
                      <a:pt x="138" y="42"/>
                      <a:pt x="138" y="42"/>
                    </a:cubicBezTo>
                    <a:cubicBezTo>
                      <a:pt x="139" y="42"/>
                      <a:pt x="137" y="39"/>
                      <a:pt x="139" y="40"/>
                    </a:cubicBezTo>
                    <a:cubicBezTo>
                      <a:pt x="139" y="41"/>
                      <a:pt x="139" y="41"/>
                      <a:pt x="139" y="41"/>
                    </a:cubicBezTo>
                    <a:cubicBezTo>
                      <a:pt x="139" y="40"/>
                      <a:pt x="140" y="42"/>
                      <a:pt x="140" y="39"/>
                    </a:cubicBezTo>
                    <a:cubicBezTo>
                      <a:pt x="141" y="41"/>
                      <a:pt x="141" y="41"/>
                      <a:pt x="141" y="41"/>
                    </a:cubicBezTo>
                    <a:cubicBezTo>
                      <a:pt x="141" y="40"/>
                      <a:pt x="142" y="40"/>
                      <a:pt x="142" y="38"/>
                    </a:cubicBezTo>
                    <a:cubicBezTo>
                      <a:pt x="142" y="40"/>
                      <a:pt x="142" y="40"/>
                      <a:pt x="142" y="40"/>
                    </a:cubicBezTo>
                    <a:cubicBezTo>
                      <a:pt x="143" y="41"/>
                      <a:pt x="142" y="38"/>
                      <a:pt x="143" y="38"/>
                    </a:cubicBezTo>
                    <a:cubicBezTo>
                      <a:pt x="143" y="38"/>
                      <a:pt x="144" y="39"/>
                      <a:pt x="144" y="39"/>
                    </a:cubicBezTo>
                    <a:cubicBezTo>
                      <a:pt x="143" y="38"/>
                      <a:pt x="144" y="38"/>
                      <a:pt x="144" y="37"/>
                    </a:cubicBezTo>
                    <a:cubicBezTo>
                      <a:pt x="146" y="39"/>
                      <a:pt x="146" y="39"/>
                      <a:pt x="146" y="39"/>
                    </a:cubicBezTo>
                    <a:cubicBezTo>
                      <a:pt x="149" y="37"/>
                      <a:pt x="152" y="36"/>
                      <a:pt x="154" y="33"/>
                    </a:cubicBezTo>
                    <a:cubicBezTo>
                      <a:pt x="156" y="35"/>
                      <a:pt x="154" y="35"/>
                      <a:pt x="155" y="36"/>
                    </a:cubicBezTo>
                    <a:cubicBezTo>
                      <a:pt x="154" y="34"/>
                      <a:pt x="155" y="35"/>
                      <a:pt x="156" y="34"/>
                    </a:cubicBezTo>
                    <a:cubicBezTo>
                      <a:pt x="156" y="34"/>
                      <a:pt x="156" y="34"/>
                      <a:pt x="156" y="34"/>
                    </a:cubicBezTo>
                    <a:cubicBezTo>
                      <a:pt x="156" y="34"/>
                      <a:pt x="157" y="35"/>
                      <a:pt x="157" y="34"/>
                    </a:cubicBezTo>
                    <a:cubicBezTo>
                      <a:pt x="157" y="34"/>
                      <a:pt x="157" y="34"/>
                      <a:pt x="157" y="34"/>
                    </a:cubicBezTo>
                    <a:cubicBezTo>
                      <a:pt x="157" y="32"/>
                      <a:pt x="159" y="36"/>
                      <a:pt x="158" y="33"/>
                    </a:cubicBezTo>
                    <a:cubicBezTo>
                      <a:pt x="159" y="34"/>
                      <a:pt x="159" y="34"/>
                      <a:pt x="159" y="34"/>
                    </a:cubicBezTo>
                    <a:cubicBezTo>
                      <a:pt x="158" y="32"/>
                      <a:pt x="160" y="35"/>
                      <a:pt x="160" y="33"/>
                    </a:cubicBezTo>
                    <a:cubicBezTo>
                      <a:pt x="160" y="33"/>
                      <a:pt x="160" y="33"/>
                      <a:pt x="160" y="33"/>
                    </a:cubicBezTo>
                    <a:cubicBezTo>
                      <a:pt x="161" y="34"/>
                      <a:pt x="160" y="30"/>
                      <a:pt x="161" y="32"/>
                    </a:cubicBezTo>
                    <a:cubicBezTo>
                      <a:pt x="162" y="31"/>
                      <a:pt x="162" y="30"/>
                      <a:pt x="161" y="28"/>
                    </a:cubicBezTo>
                    <a:cubicBezTo>
                      <a:pt x="162" y="30"/>
                      <a:pt x="162" y="30"/>
                      <a:pt x="162" y="30"/>
                    </a:cubicBezTo>
                    <a:cubicBezTo>
                      <a:pt x="164" y="28"/>
                      <a:pt x="167" y="27"/>
                      <a:pt x="167" y="24"/>
                    </a:cubicBezTo>
                    <a:cubicBezTo>
                      <a:pt x="168" y="25"/>
                      <a:pt x="168" y="25"/>
                      <a:pt x="168" y="25"/>
                    </a:cubicBezTo>
                    <a:cubicBezTo>
                      <a:pt x="167" y="22"/>
                      <a:pt x="171" y="25"/>
                      <a:pt x="170" y="21"/>
                    </a:cubicBezTo>
                    <a:cubicBezTo>
                      <a:pt x="169" y="19"/>
                      <a:pt x="169" y="19"/>
                      <a:pt x="169" y="19"/>
                    </a:cubicBezTo>
                    <a:cubicBezTo>
                      <a:pt x="171" y="21"/>
                      <a:pt x="171" y="21"/>
                      <a:pt x="171" y="21"/>
                    </a:cubicBezTo>
                    <a:cubicBezTo>
                      <a:pt x="170" y="20"/>
                      <a:pt x="172" y="20"/>
                      <a:pt x="171" y="19"/>
                    </a:cubicBezTo>
                    <a:cubicBezTo>
                      <a:pt x="171" y="19"/>
                      <a:pt x="171" y="19"/>
                      <a:pt x="172" y="20"/>
                    </a:cubicBezTo>
                    <a:cubicBezTo>
                      <a:pt x="172" y="20"/>
                      <a:pt x="171" y="17"/>
                      <a:pt x="172" y="17"/>
                    </a:cubicBezTo>
                    <a:cubicBezTo>
                      <a:pt x="173" y="18"/>
                      <a:pt x="173" y="18"/>
                      <a:pt x="173" y="18"/>
                    </a:cubicBezTo>
                    <a:cubicBezTo>
                      <a:pt x="177" y="19"/>
                      <a:pt x="182" y="18"/>
                      <a:pt x="181" y="13"/>
                    </a:cubicBezTo>
                    <a:cubicBezTo>
                      <a:pt x="181" y="12"/>
                      <a:pt x="183" y="14"/>
                      <a:pt x="183" y="14"/>
                    </a:cubicBezTo>
                    <a:cubicBezTo>
                      <a:pt x="182" y="10"/>
                      <a:pt x="188" y="11"/>
                      <a:pt x="186" y="6"/>
                    </a:cubicBezTo>
                    <a:cubicBezTo>
                      <a:pt x="186" y="4"/>
                      <a:pt x="182" y="0"/>
                      <a:pt x="182" y="0"/>
                    </a:cubicBezTo>
                    <a:cubicBezTo>
                      <a:pt x="180" y="4"/>
                      <a:pt x="176" y="5"/>
                      <a:pt x="171" y="6"/>
                    </a:cubicBezTo>
                    <a:cubicBezTo>
                      <a:pt x="171" y="7"/>
                      <a:pt x="170" y="9"/>
                      <a:pt x="169" y="9"/>
                    </a:cubicBezTo>
                    <a:cubicBezTo>
                      <a:pt x="165" y="12"/>
                      <a:pt x="158" y="11"/>
                      <a:pt x="154" y="16"/>
                    </a:cubicBezTo>
                    <a:cubicBezTo>
                      <a:pt x="155" y="16"/>
                      <a:pt x="155" y="18"/>
                      <a:pt x="155" y="18"/>
                    </a:cubicBezTo>
                    <a:cubicBezTo>
                      <a:pt x="155" y="18"/>
                      <a:pt x="155" y="18"/>
                      <a:pt x="155" y="18"/>
                    </a:cubicBezTo>
                    <a:cubicBezTo>
                      <a:pt x="155" y="19"/>
                      <a:pt x="155" y="19"/>
                      <a:pt x="155" y="19"/>
                    </a:cubicBezTo>
                    <a:cubicBezTo>
                      <a:pt x="155" y="19"/>
                      <a:pt x="154" y="18"/>
                      <a:pt x="154" y="17"/>
                    </a:cubicBezTo>
                    <a:cubicBezTo>
                      <a:pt x="153" y="19"/>
                      <a:pt x="151" y="20"/>
                      <a:pt x="149" y="20"/>
                    </a:cubicBezTo>
                    <a:cubicBezTo>
                      <a:pt x="150" y="22"/>
                      <a:pt x="148" y="21"/>
                      <a:pt x="149" y="23"/>
                    </a:cubicBezTo>
                    <a:cubicBezTo>
                      <a:pt x="148" y="22"/>
                      <a:pt x="148" y="22"/>
                      <a:pt x="148" y="22"/>
                    </a:cubicBezTo>
                    <a:cubicBezTo>
                      <a:pt x="147" y="24"/>
                      <a:pt x="147" y="24"/>
                      <a:pt x="145" y="22"/>
                    </a:cubicBezTo>
                    <a:cubicBezTo>
                      <a:pt x="139" y="23"/>
                      <a:pt x="134" y="27"/>
                      <a:pt x="128" y="28"/>
                    </a:cubicBezTo>
                    <a:cubicBezTo>
                      <a:pt x="123" y="30"/>
                      <a:pt x="118" y="35"/>
                      <a:pt x="112" y="37"/>
                    </a:cubicBezTo>
                    <a:cubicBezTo>
                      <a:pt x="112" y="40"/>
                      <a:pt x="110" y="39"/>
                      <a:pt x="110" y="42"/>
                    </a:cubicBezTo>
                    <a:cubicBezTo>
                      <a:pt x="110" y="41"/>
                      <a:pt x="110" y="41"/>
                      <a:pt x="110" y="41"/>
                    </a:cubicBezTo>
                    <a:cubicBezTo>
                      <a:pt x="109" y="43"/>
                      <a:pt x="109" y="41"/>
                      <a:pt x="107" y="40"/>
                    </a:cubicBezTo>
                    <a:cubicBezTo>
                      <a:pt x="107" y="42"/>
                      <a:pt x="107" y="41"/>
                      <a:pt x="107" y="43"/>
                    </a:cubicBezTo>
                    <a:cubicBezTo>
                      <a:pt x="107" y="45"/>
                      <a:pt x="106" y="40"/>
                      <a:pt x="106" y="41"/>
                    </a:cubicBezTo>
                    <a:cubicBezTo>
                      <a:pt x="105" y="41"/>
                      <a:pt x="106" y="42"/>
                      <a:pt x="106" y="42"/>
                    </a:cubicBezTo>
                    <a:cubicBezTo>
                      <a:pt x="105" y="45"/>
                      <a:pt x="106" y="41"/>
                      <a:pt x="103" y="39"/>
                    </a:cubicBezTo>
                    <a:cubicBezTo>
                      <a:pt x="101" y="41"/>
                      <a:pt x="98" y="44"/>
                      <a:pt x="95" y="43"/>
                    </a:cubicBezTo>
                    <a:cubicBezTo>
                      <a:pt x="95" y="43"/>
                      <a:pt x="96" y="44"/>
                      <a:pt x="96" y="44"/>
                    </a:cubicBezTo>
                    <a:cubicBezTo>
                      <a:pt x="95" y="41"/>
                      <a:pt x="95" y="46"/>
                      <a:pt x="94" y="44"/>
                    </a:cubicBezTo>
                    <a:cubicBezTo>
                      <a:pt x="94" y="44"/>
                      <a:pt x="94" y="43"/>
                      <a:pt x="94" y="43"/>
                    </a:cubicBezTo>
                    <a:cubicBezTo>
                      <a:pt x="93" y="42"/>
                      <a:pt x="92" y="44"/>
                      <a:pt x="91" y="43"/>
                    </a:cubicBezTo>
                    <a:cubicBezTo>
                      <a:pt x="90" y="45"/>
                      <a:pt x="88" y="42"/>
                      <a:pt x="88" y="44"/>
                    </a:cubicBezTo>
                    <a:cubicBezTo>
                      <a:pt x="88" y="43"/>
                      <a:pt x="87" y="43"/>
                      <a:pt x="87" y="43"/>
                    </a:cubicBezTo>
                    <a:cubicBezTo>
                      <a:pt x="87" y="47"/>
                      <a:pt x="84" y="42"/>
                      <a:pt x="84" y="44"/>
                    </a:cubicBezTo>
                    <a:cubicBezTo>
                      <a:pt x="84" y="44"/>
                      <a:pt x="84" y="44"/>
                      <a:pt x="84" y="44"/>
                    </a:cubicBezTo>
                    <a:cubicBezTo>
                      <a:pt x="81" y="45"/>
                      <a:pt x="77" y="45"/>
                      <a:pt x="75" y="47"/>
                    </a:cubicBezTo>
                    <a:cubicBezTo>
                      <a:pt x="73" y="47"/>
                      <a:pt x="70" y="44"/>
                      <a:pt x="69" y="46"/>
                    </a:cubicBezTo>
                    <a:cubicBezTo>
                      <a:pt x="69" y="48"/>
                      <a:pt x="69" y="48"/>
                      <a:pt x="69" y="48"/>
                    </a:cubicBezTo>
                    <a:cubicBezTo>
                      <a:pt x="68" y="48"/>
                      <a:pt x="69" y="47"/>
                      <a:pt x="68" y="46"/>
                    </a:cubicBezTo>
                    <a:cubicBezTo>
                      <a:pt x="68" y="48"/>
                      <a:pt x="66" y="47"/>
                      <a:pt x="65" y="47"/>
                    </a:cubicBezTo>
                    <a:cubicBezTo>
                      <a:pt x="65" y="47"/>
                      <a:pt x="65" y="48"/>
                      <a:pt x="65" y="49"/>
                    </a:cubicBezTo>
                    <a:cubicBezTo>
                      <a:pt x="63" y="46"/>
                      <a:pt x="62" y="50"/>
                      <a:pt x="60" y="48"/>
                    </a:cubicBezTo>
                    <a:cubicBezTo>
                      <a:pt x="61" y="51"/>
                      <a:pt x="60" y="50"/>
                      <a:pt x="59" y="51"/>
                    </a:cubicBezTo>
                    <a:cubicBezTo>
                      <a:pt x="59" y="51"/>
                      <a:pt x="59" y="50"/>
                      <a:pt x="59" y="49"/>
                    </a:cubicBezTo>
                    <a:cubicBezTo>
                      <a:pt x="58" y="50"/>
                      <a:pt x="57" y="50"/>
                      <a:pt x="56" y="49"/>
                    </a:cubicBezTo>
                    <a:cubicBezTo>
                      <a:pt x="56" y="49"/>
                      <a:pt x="56" y="51"/>
                      <a:pt x="55" y="51"/>
                    </a:cubicBezTo>
                    <a:cubicBezTo>
                      <a:pt x="54" y="49"/>
                      <a:pt x="54" y="51"/>
                      <a:pt x="53" y="50"/>
                    </a:cubicBezTo>
                    <a:cubicBezTo>
                      <a:pt x="54" y="52"/>
                      <a:pt x="52" y="54"/>
                      <a:pt x="52" y="53"/>
                    </a:cubicBezTo>
                    <a:cubicBezTo>
                      <a:pt x="52" y="50"/>
                      <a:pt x="52" y="50"/>
                      <a:pt x="52" y="50"/>
                    </a:cubicBezTo>
                    <a:cubicBezTo>
                      <a:pt x="50" y="52"/>
                      <a:pt x="47" y="49"/>
                      <a:pt x="44" y="52"/>
                    </a:cubicBezTo>
                    <a:cubicBezTo>
                      <a:pt x="44" y="51"/>
                      <a:pt x="44" y="51"/>
                      <a:pt x="44" y="51"/>
                    </a:cubicBezTo>
                    <a:cubicBezTo>
                      <a:pt x="42" y="53"/>
                      <a:pt x="39" y="51"/>
                      <a:pt x="37" y="54"/>
                    </a:cubicBezTo>
                    <a:cubicBezTo>
                      <a:pt x="36" y="53"/>
                      <a:pt x="35" y="52"/>
                      <a:pt x="35" y="52"/>
                    </a:cubicBezTo>
                    <a:cubicBezTo>
                      <a:pt x="34" y="53"/>
                      <a:pt x="33" y="53"/>
                      <a:pt x="32" y="55"/>
                    </a:cubicBezTo>
                    <a:cubicBezTo>
                      <a:pt x="32" y="56"/>
                      <a:pt x="32" y="54"/>
                      <a:pt x="32" y="54"/>
                    </a:cubicBezTo>
                    <a:cubicBezTo>
                      <a:pt x="31" y="53"/>
                      <a:pt x="30" y="51"/>
                      <a:pt x="29" y="53"/>
                    </a:cubicBezTo>
                    <a:cubicBezTo>
                      <a:pt x="29" y="52"/>
                      <a:pt x="29" y="52"/>
                      <a:pt x="29" y="52"/>
                    </a:cubicBezTo>
                    <a:cubicBezTo>
                      <a:pt x="28" y="53"/>
                      <a:pt x="27" y="55"/>
                      <a:pt x="26" y="53"/>
                    </a:cubicBezTo>
                    <a:cubicBezTo>
                      <a:pt x="25" y="54"/>
                      <a:pt x="24" y="55"/>
                      <a:pt x="25" y="56"/>
                    </a:cubicBezTo>
                    <a:cubicBezTo>
                      <a:pt x="24" y="56"/>
                      <a:pt x="25" y="54"/>
                      <a:pt x="24" y="55"/>
                    </a:cubicBezTo>
                    <a:cubicBezTo>
                      <a:pt x="25" y="53"/>
                      <a:pt x="25" y="53"/>
                      <a:pt x="25" y="53"/>
                    </a:cubicBezTo>
                    <a:cubicBezTo>
                      <a:pt x="23" y="52"/>
                      <a:pt x="21" y="53"/>
                      <a:pt x="19" y="53"/>
                    </a:cubicBezTo>
                    <a:cubicBezTo>
                      <a:pt x="19" y="51"/>
                      <a:pt x="17" y="53"/>
                      <a:pt x="16" y="51"/>
                    </a:cubicBezTo>
                    <a:cubicBezTo>
                      <a:pt x="15" y="52"/>
                      <a:pt x="15" y="50"/>
                      <a:pt x="13" y="53"/>
                    </a:cubicBezTo>
                    <a:cubicBezTo>
                      <a:pt x="14" y="51"/>
                      <a:pt x="14" y="51"/>
                      <a:pt x="14" y="51"/>
                    </a:cubicBezTo>
                    <a:cubicBezTo>
                      <a:pt x="13" y="51"/>
                      <a:pt x="12" y="51"/>
                      <a:pt x="11" y="49"/>
                    </a:cubicBezTo>
                    <a:cubicBezTo>
                      <a:pt x="11" y="49"/>
                      <a:pt x="10" y="50"/>
                      <a:pt x="9" y="51"/>
                    </a:cubicBezTo>
                    <a:cubicBezTo>
                      <a:pt x="10" y="49"/>
                      <a:pt x="10" y="49"/>
                      <a:pt x="10" y="49"/>
                    </a:cubicBezTo>
                    <a:cubicBezTo>
                      <a:pt x="9" y="50"/>
                      <a:pt x="7" y="51"/>
                      <a:pt x="6" y="52"/>
                    </a:cubicBezTo>
                    <a:cubicBezTo>
                      <a:pt x="6" y="51"/>
                      <a:pt x="6" y="52"/>
                      <a:pt x="6" y="51"/>
                    </a:cubicBezTo>
                    <a:cubicBezTo>
                      <a:pt x="7" y="51"/>
                      <a:pt x="8" y="50"/>
                      <a:pt x="9" y="48"/>
                    </a:cubicBezTo>
                    <a:cubicBezTo>
                      <a:pt x="9" y="48"/>
                      <a:pt x="6" y="50"/>
                      <a:pt x="7" y="48"/>
                    </a:cubicBezTo>
                    <a:cubicBezTo>
                      <a:pt x="7" y="47"/>
                      <a:pt x="7" y="47"/>
                      <a:pt x="5" y="49"/>
                    </a:cubicBezTo>
                    <a:cubicBezTo>
                      <a:pt x="6" y="48"/>
                      <a:pt x="6" y="48"/>
                      <a:pt x="7" y="47"/>
                    </a:cubicBezTo>
                    <a:cubicBezTo>
                      <a:pt x="6" y="47"/>
                      <a:pt x="6" y="47"/>
                      <a:pt x="5" y="47"/>
                    </a:cubicBezTo>
                    <a:cubicBezTo>
                      <a:pt x="6" y="47"/>
                      <a:pt x="5" y="47"/>
                      <a:pt x="5" y="48"/>
                    </a:cubicBezTo>
                    <a:cubicBezTo>
                      <a:pt x="4" y="48"/>
                      <a:pt x="4" y="48"/>
                      <a:pt x="2" y="49"/>
                    </a:cubicBezTo>
                    <a:cubicBezTo>
                      <a:pt x="3" y="49"/>
                      <a:pt x="3" y="49"/>
                      <a:pt x="3" y="49"/>
                    </a:cubicBezTo>
                    <a:cubicBezTo>
                      <a:pt x="2" y="50"/>
                      <a:pt x="1" y="50"/>
                      <a:pt x="2" y="49"/>
                    </a:cubicBezTo>
                    <a:cubicBezTo>
                      <a:pt x="3" y="48"/>
                      <a:pt x="4" y="48"/>
                      <a:pt x="5" y="47"/>
                    </a:cubicBezTo>
                    <a:cubicBezTo>
                      <a:pt x="1" y="48"/>
                      <a:pt x="1" y="48"/>
                      <a:pt x="1" y="48"/>
                    </a:cubicBezTo>
                    <a:cubicBezTo>
                      <a:pt x="2" y="48"/>
                      <a:pt x="2" y="49"/>
                      <a:pt x="1" y="49"/>
                    </a:cubicBezTo>
                    <a:cubicBezTo>
                      <a:pt x="2" y="49"/>
                      <a:pt x="2" y="49"/>
                      <a:pt x="2" y="49"/>
                    </a:cubicBezTo>
                    <a:cubicBezTo>
                      <a:pt x="0" y="50"/>
                      <a:pt x="0" y="50"/>
                      <a:pt x="0" y="50"/>
                    </a:cubicBezTo>
                    <a:cubicBezTo>
                      <a:pt x="1" y="51"/>
                      <a:pt x="1" y="52"/>
                      <a:pt x="2" y="52"/>
                    </a:cubicBezTo>
                    <a:cubicBezTo>
                      <a:pt x="3" y="51"/>
                      <a:pt x="3" y="51"/>
                      <a:pt x="3" y="51"/>
                    </a:cubicBezTo>
                    <a:cubicBezTo>
                      <a:pt x="4" y="51"/>
                      <a:pt x="5" y="50"/>
                      <a:pt x="5" y="52"/>
                    </a:cubicBezTo>
                    <a:cubicBezTo>
                      <a:pt x="4" y="52"/>
                      <a:pt x="4" y="53"/>
                      <a:pt x="3" y="53"/>
                    </a:cubicBezTo>
                    <a:cubicBezTo>
                      <a:pt x="4" y="53"/>
                      <a:pt x="4" y="53"/>
                      <a:pt x="4" y="53"/>
                    </a:cubicBezTo>
                    <a:cubicBezTo>
                      <a:pt x="2" y="55"/>
                      <a:pt x="2" y="55"/>
                      <a:pt x="2" y="55"/>
                    </a:cubicBezTo>
                    <a:cubicBezTo>
                      <a:pt x="5" y="52"/>
                      <a:pt x="4" y="55"/>
                      <a:pt x="5"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2" name="Freeform 243"/>
              <p:cNvSpPr/>
              <p:nvPr/>
            </p:nvSpPr>
            <p:spPr bwMode="auto">
              <a:xfrm>
                <a:off x="4005" y="2851"/>
                <a:ext cx="2" cy="5"/>
              </a:xfrm>
              <a:custGeom>
                <a:avLst/>
                <a:gdLst>
                  <a:gd name="T0" fmla="*/ 2 w 2"/>
                  <a:gd name="T1" fmla="*/ 5 h 5"/>
                  <a:gd name="T2" fmla="*/ 2 w 2"/>
                  <a:gd name="T3" fmla="*/ 5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5"/>
                    </a:lnTo>
                    <a:lnTo>
                      <a:pt x="0" y="0"/>
                    </a:lnTo>
                    <a:lnTo>
                      <a:pt x="2"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3" name="Freeform 244"/>
              <p:cNvSpPr/>
              <p:nvPr/>
            </p:nvSpPr>
            <p:spPr bwMode="auto">
              <a:xfrm>
                <a:off x="3980" y="2866"/>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4" name="Freeform 245"/>
              <p:cNvSpPr/>
              <p:nvPr/>
            </p:nvSpPr>
            <p:spPr bwMode="auto">
              <a:xfrm>
                <a:off x="3982" y="286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5" name="Freeform 246"/>
              <p:cNvSpPr/>
              <p:nvPr/>
            </p:nvSpPr>
            <p:spPr bwMode="auto">
              <a:xfrm>
                <a:off x="3748" y="2898"/>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6" name="Freeform 247"/>
              <p:cNvSpPr/>
              <p:nvPr/>
            </p:nvSpPr>
            <p:spPr bwMode="auto">
              <a:xfrm>
                <a:off x="3980" y="2875"/>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1" y="0"/>
                      <a:pt x="0" y="2"/>
                      <a:pt x="1" y="2"/>
                    </a:cubicBezTo>
                    <a:cubicBezTo>
                      <a:pt x="1" y="2"/>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248"/>
              <p:cNvSpPr/>
              <p:nvPr/>
            </p:nvSpPr>
            <p:spPr bwMode="auto">
              <a:xfrm>
                <a:off x="3757" y="2909"/>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1"/>
                      <a:pt x="0" y="1"/>
                      <a:pt x="0" y="1"/>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249"/>
              <p:cNvSpPr/>
              <p:nvPr/>
            </p:nvSpPr>
            <p:spPr bwMode="auto">
              <a:xfrm>
                <a:off x="3776" y="2913"/>
                <a:ext cx="2" cy="4"/>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2"/>
                      <a:pt x="1" y="0"/>
                      <a:pt x="1" y="1"/>
                    </a:cubicBezTo>
                    <a:cubicBezTo>
                      <a:pt x="1"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250"/>
              <p:cNvSpPr/>
              <p:nvPr/>
            </p:nvSpPr>
            <p:spPr bwMode="auto">
              <a:xfrm>
                <a:off x="3759" y="2904"/>
                <a:ext cx="2" cy="5"/>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0"/>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251"/>
              <p:cNvSpPr/>
              <p:nvPr/>
            </p:nvSpPr>
            <p:spPr bwMode="auto">
              <a:xfrm>
                <a:off x="3893" y="3080"/>
                <a:ext cx="4" cy="9"/>
              </a:xfrm>
              <a:custGeom>
                <a:avLst/>
                <a:gdLst>
                  <a:gd name="T0" fmla="*/ 2 w 2"/>
                  <a:gd name="T1" fmla="*/ 0 h 4"/>
                  <a:gd name="T2" fmla="*/ 1 w 2"/>
                  <a:gd name="T3" fmla="*/ 1 h 4"/>
                  <a:gd name="T4" fmla="*/ 1 w 2"/>
                  <a:gd name="T5" fmla="*/ 2 h 4"/>
                  <a:gd name="T6" fmla="*/ 0 w 2"/>
                  <a:gd name="T7" fmla="*/ 4 h 4"/>
                  <a:gd name="T8" fmla="*/ 2 w 2"/>
                  <a:gd name="T9" fmla="*/ 1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cubicBezTo>
                      <a:pt x="2" y="1"/>
                      <a:pt x="2" y="1"/>
                      <a:pt x="1" y="1"/>
                    </a:cubicBezTo>
                    <a:cubicBezTo>
                      <a:pt x="1" y="2"/>
                      <a:pt x="0" y="3"/>
                      <a:pt x="1" y="2"/>
                    </a:cubicBezTo>
                    <a:cubicBezTo>
                      <a:pt x="1" y="3"/>
                      <a:pt x="0" y="3"/>
                      <a:pt x="0" y="4"/>
                    </a:cubicBezTo>
                    <a:cubicBezTo>
                      <a:pt x="1" y="3"/>
                      <a:pt x="2" y="1"/>
                      <a:pt x="2" y="1"/>
                    </a:cubicBezTo>
                    <a:cubicBezTo>
                      <a:pt x="2"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252"/>
              <p:cNvSpPr/>
              <p:nvPr/>
            </p:nvSpPr>
            <p:spPr bwMode="auto">
              <a:xfrm>
                <a:off x="3786" y="291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253"/>
              <p:cNvSpPr/>
              <p:nvPr/>
            </p:nvSpPr>
            <p:spPr bwMode="auto">
              <a:xfrm>
                <a:off x="3952" y="30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254"/>
              <p:cNvSpPr>
                <a:spLocks noEditPoints="1"/>
              </p:cNvSpPr>
              <p:nvPr/>
            </p:nvSpPr>
            <p:spPr bwMode="auto">
              <a:xfrm>
                <a:off x="3895" y="3015"/>
                <a:ext cx="152" cy="95"/>
              </a:xfrm>
              <a:custGeom>
                <a:avLst/>
                <a:gdLst>
                  <a:gd name="T0" fmla="*/ 54 w 72"/>
                  <a:gd name="T1" fmla="*/ 4 h 45"/>
                  <a:gd name="T2" fmla="*/ 55 w 72"/>
                  <a:gd name="T3" fmla="*/ 8 h 45"/>
                  <a:gd name="T4" fmla="*/ 44 w 72"/>
                  <a:gd name="T5" fmla="*/ 20 h 45"/>
                  <a:gd name="T6" fmla="*/ 38 w 72"/>
                  <a:gd name="T7" fmla="*/ 21 h 45"/>
                  <a:gd name="T8" fmla="*/ 35 w 72"/>
                  <a:gd name="T9" fmla="*/ 21 h 45"/>
                  <a:gd name="T10" fmla="*/ 30 w 72"/>
                  <a:gd name="T11" fmla="*/ 22 h 45"/>
                  <a:gd name="T12" fmla="*/ 27 w 72"/>
                  <a:gd name="T13" fmla="*/ 22 h 45"/>
                  <a:gd name="T14" fmla="*/ 21 w 72"/>
                  <a:gd name="T15" fmla="*/ 23 h 45"/>
                  <a:gd name="T16" fmla="*/ 16 w 72"/>
                  <a:gd name="T17" fmla="*/ 23 h 45"/>
                  <a:gd name="T18" fmla="*/ 11 w 72"/>
                  <a:gd name="T19" fmla="*/ 23 h 45"/>
                  <a:gd name="T20" fmla="*/ 9 w 72"/>
                  <a:gd name="T21" fmla="*/ 21 h 45"/>
                  <a:gd name="T22" fmla="*/ 8 w 72"/>
                  <a:gd name="T23" fmla="*/ 20 h 45"/>
                  <a:gd name="T24" fmla="*/ 7 w 72"/>
                  <a:gd name="T25" fmla="*/ 20 h 45"/>
                  <a:gd name="T26" fmla="*/ 4 w 72"/>
                  <a:gd name="T27" fmla="*/ 22 h 45"/>
                  <a:gd name="T28" fmla="*/ 2 w 72"/>
                  <a:gd name="T29" fmla="*/ 25 h 45"/>
                  <a:gd name="T30" fmla="*/ 2 w 72"/>
                  <a:gd name="T31" fmla="*/ 31 h 45"/>
                  <a:gd name="T32" fmla="*/ 8 w 72"/>
                  <a:gd name="T33" fmla="*/ 29 h 45"/>
                  <a:gd name="T34" fmla="*/ 4 w 72"/>
                  <a:gd name="T35" fmla="*/ 34 h 45"/>
                  <a:gd name="T36" fmla="*/ 3 w 72"/>
                  <a:gd name="T37" fmla="*/ 39 h 45"/>
                  <a:gd name="T38" fmla="*/ 8 w 72"/>
                  <a:gd name="T39" fmla="*/ 33 h 45"/>
                  <a:gd name="T40" fmla="*/ 6 w 72"/>
                  <a:gd name="T41" fmla="*/ 39 h 45"/>
                  <a:gd name="T42" fmla="*/ 7 w 72"/>
                  <a:gd name="T43" fmla="*/ 41 h 45"/>
                  <a:gd name="T44" fmla="*/ 8 w 72"/>
                  <a:gd name="T45" fmla="*/ 42 h 45"/>
                  <a:gd name="T46" fmla="*/ 9 w 72"/>
                  <a:gd name="T47" fmla="*/ 43 h 45"/>
                  <a:gd name="T48" fmla="*/ 12 w 72"/>
                  <a:gd name="T49" fmla="*/ 40 h 45"/>
                  <a:gd name="T50" fmla="*/ 13 w 72"/>
                  <a:gd name="T51" fmla="*/ 44 h 45"/>
                  <a:gd name="T52" fmla="*/ 15 w 72"/>
                  <a:gd name="T53" fmla="*/ 40 h 45"/>
                  <a:gd name="T54" fmla="*/ 16 w 72"/>
                  <a:gd name="T55" fmla="*/ 40 h 45"/>
                  <a:gd name="T56" fmla="*/ 17 w 72"/>
                  <a:gd name="T57" fmla="*/ 42 h 45"/>
                  <a:gd name="T58" fmla="*/ 23 w 72"/>
                  <a:gd name="T59" fmla="*/ 41 h 45"/>
                  <a:gd name="T60" fmla="*/ 24 w 72"/>
                  <a:gd name="T61" fmla="*/ 41 h 45"/>
                  <a:gd name="T62" fmla="*/ 28 w 72"/>
                  <a:gd name="T63" fmla="*/ 41 h 45"/>
                  <a:gd name="T64" fmla="*/ 31 w 72"/>
                  <a:gd name="T65" fmla="*/ 40 h 45"/>
                  <a:gd name="T66" fmla="*/ 33 w 72"/>
                  <a:gd name="T67" fmla="*/ 39 h 45"/>
                  <a:gd name="T68" fmla="*/ 34 w 72"/>
                  <a:gd name="T69" fmla="*/ 40 h 45"/>
                  <a:gd name="T70" fmla="*/ 34 w 72"/>
                  <a:gd name="T71" fmla="*/ 37 h 45"/>
                  <a:gd name="T72" fmla="*/ 37 w 72"/>
                  <a:gd name="T73" fmla="*/ 38 h 45"/>
                  <a:gd name="T74" fmla="*/ 41 w 72"/>
                  <a:gd name="T75" fmla="*/ 39 h 45"/>
                  <a:gd name="T76" fmla="*/ 43 w 72"/>
                  <a:gd name="T77" fmla="*/ 35 h 45"/>
                  <a:gd name="T78" fmla="*/ 46 w 72"/>
                  <a:gd name="T79" fmla="*/ 35 h 45"/>
                  <a:gd name="T80" fmla="*/ 47 w 72"/>
                  <a:gd name="T81" fmla="*/ 34 h 45"/>
                  <a:gd name="T82" fmla="*/ 49 w 72"/>
                  <a:gd name="T83" fmla="*/ 34 h 45"/>
                  <a:gd name="T84" fmla="*/ 50 w 72"/>
                  <a:gd name="T85" fmla="*/ 36 h 45"/>
                  <a:gd name="T86" fmla="*/ 51 w 72"/>
                  <a:gd name="T87" fmla="*/ 32 h 45"/>
                  <a:gd name="T88" fmla="*/ 52 w 72"/>
                  <a:gd name="T89" fmla="*/ 27 h 45"/>
                  <a:gd name="T90" fmla="*/ 54 w 72"/>
                  <a:gd name="T91" fmla="*/ 28 h 45"/>
                  <a:gd name="T92" fmla="*/ 54 w 72"/>
                  <a:gd name="T93" fmla="*/ 23 h 45"/>
                  <a:gd name="T94" fmla="*/ 58 w 72"/>
                  <a:gd name="T95" fmla="*/ 23 h 45"/>
                  <a:gd name="T96" fmla="*/ 59 w 72"/>
                  <a:gd name="T97" fmla="*/ 21 h 45"/>
                  <a:gd name="T98" fmla="*/ 61 w 72"/>
                  <a:gd name="T99" fmla="*/ 20 h 45"/>
                  <a:gd name="T100" fmla="*/ 65 w 72"/>
                  <a:gd name="T101" fmla="*/ 17 h 45"/>
                  <a:gd name="T102" fmla="*/ 65 w 72"/>
                  <a:gd name="T103" fmla="*/ 13 h 45"/>
                  <a:gd name="T104" fmla="*/ 67 w 72"/>
                  <a:gd name="T105" fmla="*/ 8 h 45"/>
                  <a:gd name="T106" fmla="*/ 61 w 72"/>
                  <a:gd name="T107"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45">
                    <a:moveTo>
                      <a:pt x="68" y="4"/>
                    </a:moveTo>
                    <a:cubicBezTo>
                      <a:pt x="67" y="4"/>
                      <a:pt x="70" y="3"/>
                      <a:pt x="70" y="3"/>
                    </a:cubicBezTo>
                    <a:cubicBezTo>
                      <a:pt x="66" y="4"/>
                      <a:pt x="69" y="0"/>
                      <a:pt x="65" y="3"/>
                    </a:cubicBezTo>
                    <a:cubicBezTo>
                      <a:pt x="64" y="3"/>
                      <a:pt x="63" y="5"/>
                      <a:pt x="63" y="6"/>
                    </a:cubicBezTo>
                    <a:cubicBezTo>
                      <a:pt x="62" y="6"/>
                      <a:pt x="61" y="6"/>
                      <a:pt x="61" y="6"/>
                    </a:cubicBezTo>
                    <a:cubicBezTo>
                      <a:pt x="59" y="4"/>
                      <a:pt x="51" y="2"/>
                      <a:pt x="54" y="4"/>
                    </a:cubicBezTo>
                    <a:cubicBezTo>
                      <a:pt x="55" y="4"/>
                      <a:pt x="56" y="5"/>
                      <a:pt x="56" y="5"/>
                    </a:cubicBezTo>
                    <a:cubicBezTo>
                      <a:pt x="56" y="5"/>
                      <a:pt x="56" y="5"/>
                      <a:pt x="56" y="5"/>
                    </a:cubicBezTo>
                    <a:cubicBezTo>
                      <a:pt x="57" y="6"/>
                      <a:pt x="57" y="6"/>
                      <a:pt x="57" y="6"/>
                    </a:cubicBezTo>
                    <a:cubicBezTo>
                      <a:pt x="57" y="6"/>
                      <a:pt x="55" y="5"/>
                      <a:pt x="55" y="4"/>
                    </a:cubicBezTo>
                    <a:cubicBezTo>
                      <a:pt x="55" y="5"/>
                      <a:pt x="55" y="6"/>
                      <a:pt x="54" y="6"/>
                    </a:cubicBezTo>
                    <a:cubicBezTo>
                      <a:pt x="55" y="7"/>
                      <a:pt x="54" y="6"/>
                      <a:pt x="55" y="8"/>
                    </a:cubicBezTo>
                    <a:cubicBezTo>
                      <a:pt x="55" y="7"/>
                      <a:pt x="55" y="7"/>
                      <a:pt x="55" y="7"/>
                    </a:cubicBezTo>
                    <a:cubicBezTo>
                      <a:pt x="55" y="8"/>
                      <a:pt x="55" y="8"/>
                      <a:pt x="53" y="7"/>
                    </a:cubicBezTo>
                    <a:cubicBezTo>
                      <a:pt x="50" y="7"/>
                      <a:pt x="49" y="9"/>
                      <a:pt x="47" y="10"/>
                    </a:cubicBezTo>
                    <a:cubicBezTo>
                      <a:pt x="46" y="12"/>
                      <a:pt x="45" y="14"/>
                      <a:pt x="43" y="16"/>
                    </a:cubicBezTo>
                    <a:cubicBezTo>
                      <a:pt x="44" y="19"/>
                      <a:pt x="43" y="18"/>
                      <a:pt x="44" y="21"/>
                    </a:cubicBezTo>
                    <a:cubicBezTo>
                      <a:pt x="44" y="20"/>
                      <a:pt x="44" y="20"/>
                      <a:pt x="44" y="20"/>
                    </a:cubicBezTo>
                    <a:cubicBezTo>
                      <a:pt x="44" y="22"/>
                      <a:pt x="43" y="20"/>
                      <a:pt x="42" y="19"/>
                    </a:cubicBezTo>
                    <a:cubicBezTo>
                      <a:pt x="43" y="21"/>
                      <a:pt x="42" y="20"/>
                      <a:pt x="43" y="22"/>
                    </a:cubicBezTo>
                    <a:cubicBezTo>
                      <a:pt x="44" y="23"/>
                      <a:pt x="41" y="19"/>
                      <a:pt x="42" y="20"/>
                    </a:cubicBezTo>
                    <a:cubicBezTo>
                      <a:pt x="41" y="20"/>
                      <a:pt x="42" y="21"/>
                      <a:pt x="42" y="21"/>
                    </a:cubicBezTo>
                    <a:cubicBezTo>
                      <a:pt x="42" y="23"/>
                      <a:pt x="41" y="20"/>
                      <a:pt x="40" y="18"/>
                    </a:cubicBezTo>
                    <a:cubicBezTo>
                      <a:pt x="39" y="19"/>
                      <a:pt x="39" y="22"/>
                      <a:pt x="38" y="21"/>
                    </a:cubicBezTo>
                    <a:cubicBezTo>
                      <a:pt x="38" y="21"/>
                      <a:pt x="38" y="22"/>
                      <a:pt x="38" y="22"/>
                    </a:cubicBezTo>
                    <a:cubicBezTo>
                      <a:pt x="37" y="19"/>
                      <a:pt x="38" y="23"/>
                      <a:pt x="38" y="22"/>
                    </a:cubicBezTo>
                    <a:cubicBezTo>
                      <a:pt x="37" y="21"/>
                      <a:pt x="37" y="21"/>
                      <a:pt x="37" y="21"/>
                    </a:cubicBezTo>
                    <a:cubicBezTo>
                      <a:pt x="36" y="20"/>
                      <a:pt x="37" y="22"/>
                      <a:pt x="36" y="21"/>
                    </a:cubicBezTo>
                    <a:cubicBezTo>
                      <a:pt x="36" y="21"/>
                      <a:pt x="36" y="21"/>
                      <a:pt x="36" y="21"/>
                    </a:cubicBezTo>
                    <a:cubicBezTo>
                      <a:pt x="36" y="23"/>
                      <a:pt x="35" y="20"/>
                      <a:pt x="35" y="21"/>
                    </a:cubicBezTo>
                    <a:cubicBezTo>
                      <a:pt x="35" y="20"/>
                      <a:pt x="35" y="21"/>
                      <a:pt x="35" y="20"/>
                    </a:cubicBezTo>
                    <a:cubicBezTo>
                      <a:pt x="36" y="24"/>
                      <a:pt x="34" y="19"/>
                      <a:pt x="34" y="21"/>
                    </a:cubicBezTo>
                    <a:cubicBezTo>
                      <a:pt x="34" y="21"/>
                      <a:pt x="34" y="21"/>
                      <a:pt x="34" y="21"/>
                    </a:cubicBezTo>
                    <a:cubicBezTo>
                      <a:pt x="34" y="21"/>
                      <a:pt x="34" y="20"/>
                      <a:pt x="32" y="22"/>
                    </a:cubicBezTo>
                    <a:cubicBezTo>
                      <a:pt x="32" y="22"/>
                      <a:pt x="31" y="19"/>
                      <a:pt x="30" y="21"/>
                    </a:cubicBezTo>
                    <a:cubicBezTo>
                      <a:pt x="30" y="22"/>
                      <a:pt x="30" y="22"/>
                      <a:pt x="30" y="22"/>
                    </a:cubicBezTo>
                    <a:cubicBezTo>
                      <a:pt x="30" y="22"/>
                      <a:pt x="30" y="21"/>
                      <a:pt x="30" y="21"/>
                    </a:cubicBezTo>
                    <a:cubicBezTo>
                      <a:pt x="30" y="22"/>
                      <a:pt x="30" y="20"/>
                      <a:pt x="29" y="20"/>
                    </a:cubicBezTo>
                    <a:cubicBezTo>
                      <a:pt x="29" y="21"/>
                      <a:pt x="29" y="21"/>
                      <a:pt x="29" y="22"/>
                    </a:cubicBezTo>
                    <a:cubicBezTo>
                      <a:pt x="29" y="20"/>
                      <a:pt x="28" y="23"/>
                      <a:pt x="27" y="21"/>
                    </a:cubicBezTo>
                    <a:cubicBezTo>
                      <a:pt x="27" y="25"/>
                      <a:pt x="27" y="23"/>
                      <a:pt x="27" y="24"/>
                    </a:cubicBezTo>
                    <a:cubicBezTo>
                      <a:pt x="27" y="24"/>
                      <a:pt x="27" y="23"/>
                      <a:pt x="27" y="22"/>
                    </a:cubicBezTo>
                    <a:cubicBezTo>
                      <a:pt x="26" y="22"/>
                      <a:pt x="26" y="22"/>
                      <a:pt x="26" y="21"/>
                    </a:cubicBezTo>
                    <a:cubicBezTo>
                      <a:pt x="26" y="22"/>
                      <a:pt x="25" y="24"/>
                      <a:pt x="25" y="23"/>
                    </a:cubicBezTo>
                    <a:cubicBezTo>
                      <a:pt x="25" y="21"/>
                      <a:pt x="25" y="23"/>
                      <a:pt x="25" y="22"/>
                    </a:cubicBezTo>
                    <a:cubicBezTo>
                      <a:pt x="24" y="24"/>
                      <a:pt x="24" y="25"/>
                      <a:pt x="24" y="25"/>
                    </a:cubicBezTo>
                    <a:cubicBezTo>
                      <a:pt x="24" y="22"/>
                      <a:pt x="24" y="22"/>
                      <a:pt x="24" y="22"/>
                    </a:cubicBezTo>
                    <a:cubicBezTo>
                      <a:pt x="23" y="23"/>
                      <a:pt x="23" y="20"/>
                      <a:pt x="21" y="23"/>
                    </a:cubicBezTo>
                    <a:cubicBezTo>
                      <a:pt x="22" y="22"/>
                      <a:pt x="22" y="22"/>
                      <a:pt x="22" y="22"/>
                    </a:cubicBezTo>
                    <a:cubicBezTo>
                      <a:pt x="20" y="23"/>
                      <a:pt x="20" y="21"/>
                      <a:pt x="18" y="24"/>
                    </a:cubicBezTo>
                    <a:cubicBezTo>
                      <a:pt x="18" y="23"/>
                      <a:pt x="18" y="22"/>
                      <a:pt x="18" y="22"/>
                    </a:cubicBezTo>
                    <a:cubicBezTo>
                      <a:pt x="17" y="24"/>
                      <a:pt x="17" y="23"/>
                      <a:pt x="16" y="25"/>
                    </a:cubicBezTo>
                    <a:cubicBezTo>
                      <a:pt x="16" y="25"/>
                      <a:pt x="16" y="24"/>
                      <a:pt x="16" y="24"/>
                    </a:cubicBezTo>
                    <a:cubicBezTo>
                      <a:pt x="16" y="23"/>
                      <a:pt x="17" y="21"/>
                      <a:pt x="16" y="23"/>
                    </a:cubicBezTo>
                    <a:cubicBezTo>
                      <a:pt x="16" y="22"/>
                      <a:pt x="16" y="22"/>
                      <a:pt x="16" y="22"/>
                    </a:cubicBezTo>
                    <a:cubicBezTo>
                      <a:pt x="15" y="23"/>
                      <a:pt x="14" y="24"/>
                      <a:pt x="15" y="23"/>
                    </a:cubicBezTo>
                    <a:cubicBezTo>
                      <a:pt x="14" y="24"/>
                      <a:pt x="13" y="24"/>
                      <a:pt x="13" y="26"/>
                    </a:cubicBezTo>
                    <a:cubicBezTo>
                      <a:pt x="12" y="26"/>
                      <a:pt x="14" y="23"/>
                      <a:pt x="13" y="25"/>
                    </a:cubicBezTo>
                    <a:cubicBezTo>
                      <a:pt x="14" y="23"/>
                      <a:pt x="14" y="23"/>
                      <a:pt x="14" y="23"/>
                    </a:cubicBezTo>
                    <a:cubicBezTo>
                      <a:pt x="14" y="22"/>
                      <a:pt x="12" y="23"/>
                      <a:pt x="11" y="23"/>
                    </a:cubicBezTo>
                    <a:cubicBezTo>
                      <a:pt x="12" y="21"/>
                      <a:pt x="10" y="23"/>
                      <a:pt x="11" y="22"/>
                    </a:cubicBezTo>
                    <a:cubicBezTo>
                      <a:pt x="10" y="23"/>
                      <a:pt x="11" y="21"/>
                      <a:pt x="9" y="23"/>
                    </a:cubicBezTo>
                    <a:cubicBezTo>
                      <a:pt x="10" y="22"/>
                      <a:pt x="10" y="22"/>
                      <a:pt x="10" y="22"/>
                    </a:cubicBezTo>
                    <a:cubicBezTo>
                      <a:pt x="10" y="22"/>
                      <a:pt x="10" y="21"/>
                      <a:pt x="10" y="21"/>
                    </a:cubicBezTo>
                    <a:cubicBezTo>
                      <a:pt x="10" y="20"/>
                      <a:pt x="8" y="21"/>
                      <a:pt x="8" y="22"/>
                    </a:cubicBezTo>
                    <a:cubicBezTo>
                      <a:pt x="9" y="21"/>
                      <a:pt x="9" y="21"/>
                      <a:pt x="9" y="21"/>
                    </a:cubicBezTo>
                    <a:cubicBezTo>
                      <a:pt x="8" y="21"/>
                      <a:pt x="6" y="22"/>
                      <a:pt x="5" y="23"/>
                    </a:cubicBezTo>
                    <a:cubicBezTo>
                      <a:pt x="6" y="22"/>
                      <a:pt x="5" y="23"/>
                      <a:pt x="5" y="22"/>
                    </a:cubicBezTo>
                    <a:cubicBezTo>
                      <a:pt x="6" y="22"/>
                      <a:pt x="8" y="21"/>
                      <a:pt x="9" y="20"/>
                    </a:cubicBezTo>
                    <a:cubicBezTo>
                      <a:pt x="10" y="20"/>
                      <a:pt x="6" y="21"/>
                      <a:pt x="8" y="20"/>
                    </a:cubicBezTo>
                    <a:cubicBezTo>
                      <a:pt x="9" y="20"/>
                      <a:pt x="8" y="20"/>
                      <a:pt x="6" y="21"/>
                    </a:cubicBezTo>
                    <a:cubicBezTo>
                      <a:pt x="8" y="20"/>
                      <a:pt x="8" y="20"/>
                      <a:pt x="8" y="20"/>
                    </a:cubicBezTo>
                    <a:cubicBezTo>
                      <a:pt x="8" y="20"/>
                      <a:pt x="8" y="20"/>
                      <a:pt x="7" y="20"/>
                    </a:cubicBezTo>
                    <a:cubicBezTo>
                      <a:pt x="7" y="20"/>
                      <a:pt x="7" y="20"/>
                      <a:pt x="7" y="20"/>
                    </a:cubicBezTo>
                    <a:cubicBezTo>
                      <a:pt x="5" y="21"/>
                      <a:pt x="5" y="20"/>
                      <a:pt x="3" y="21"/>
                    </a:cubicBezTo>
                    <a:cubicBezTo>
                      <a:pt x="4" y="21"/>
                      <a:pt x="4" y="21"/>
                      <a:pt x="4" y="21"/>
                    </a:cubicBezTo>
                    <a:cubicBezTo>
                      <a:pt x="3" y="22"/>
                      <a:pt x="2" y="22"/>
                      <a:pt x="3" y="21"/>
                    </a:cubicBezTo>
                    <a:cubicBezTo>
                      <a:pt x="5" y="20"/>
                      <a:pt x="6" y="20"/>
                      <a:pt x="7" y="20"/>
                    </a:cubicBezTo>
                    <a:cubicBezTo>
                      <a:pt x="3" y="21"/>
                      <a:pt x="3" y="21"/>
                      <a:pt x="3" y="21"/>
                    </a:cubicBezTo>
                    <a:cubicBezTo>
                      <a:pt x="4" y="20"/>
                      <a:pt x="3" y="21"/>
                      <a:pt x="2" y="21"/>
                    </a:cubicBezTo>
                    <a:cubicBezTo>
                      <a:pt x="3" y="21"/>
                      <a:pt x="3" y="21"/>
                      <a:pt x="3" y="21"/>
                    </a:cubicBezTo>
                    <a:cubicBezTo>
                      <a:pt x="1" y="22"/>
                      <a:pt x="1" y="22"/>
                      <a:pt x="1" y="22"/>
                    </a:cubicBezTo>
                    <a:cubicBezTo>
                      <a:pt x="2" y="22"/>
                      <a:pt x="1" y="23"/>
                      <a:pt x="2" y="23"/>
                    </a:cubicBezTo>
                    <a:cubicBezTo>
                      <a:pt x="4" y="22"/>
                      <a:pt x="4" y="22"/>
                      <a:pt x="4" y="22"/>
                    </a:cubicBezTo>
                    <a:cubicBezTo>
                      <a:pt x="4" y="22"/>
                      <a:pt x="6" y="21"/>
                      <a:pt x="4" y="22"/>
                    </a:cubicBezTo>
                    <a:cubicBezTo>
                      <a:pt x="2" y="23"/>
                      <a:pt x="2" y="23"/>
                      <a:pt x="2" y="23"/>
                    </a:cubicBezTo>
                    <a:cubicBezTo>
                      <a:pt x="3" y="23"/>
                      <a:pt x="3" y="23"/>
                      <a:pt x="3" y="23"/>
                    </a:cubicBezTo>
                    <a:cubicBezTo>
                      <a:pt x="1" y="25"/>
                      <a:pt x="1" y="25"/>
                      <a:pt x="1" y="25"/>
                    </a:cubicBezTo>
                    <a:cubicBezTo>
                      <a:pt x="4" y="23"/>
                      <a:pt x="2" y="25"/>
                      <a:pt x="3" y="24"/>
                    </a:cubicBezTo>
                    <a:cubicBezTo>
                      <a:pt x="2" y="25"/>
                      <a:pt x="2" y="25"/>
                      <a:pt x="2" y="25"/>
                    </a:cubicBezTo>
                    <a:cubicBezTo>
                      <a:pt x="2" y="26"/>
                      <a:pt x="4" y="24"/>
                      <a:pt x="4" y="24"/>
                    </a:cubicBezTo>
                    <a:cubicBezTo>
                      <a:pt x="4" y="24"/>
                      <a:pt x="1" y="26"/>
                      <a:pt x="1" y="27"/>
                    </a:cubicBezTo>
                    <a:cubicBezTo>
                      <a:pt x="1" y="27"/>
                      <a:pt x="3" y="26"/>
                      <a:pt x="2" y="28"/>
                    </a:cubicBezTo>
                    <a:cubicBezTo>
                      <a:pt x="2" y="28"/>
                      <a:pt x="4" y="28"/>
                      <a:pt x="5" y="27"/>
                    </a:cubicBezTo>
                    <a:cubicBezTo>
                      <a:pt x="5" y="28"/>
                      <a:pt x="3" y="29"/>
                      <a:pt x="4" y="29"/>
                    </a:cubicBezTo>
                    <a:cubicBezTo>
                      <a:pt x="3" y="29"/>
                      <a:pt x="2" y="30"/>
                      <a:pt x="2" y="31"/>
                    </a:cubicBezTo>
                    <a:cubicBezTo>
                      <a:pt x="3" y="30"/>
                      <a:pt x="2" y="32"/>
                      <a:pt x="4" y="30"/>
                    </a:cubicBezTo>
                    <a:cubicBezTo>
                      <a:pt x="4" y="30"/>
                      <a:pt x="4" y="31"/>
                      <a:pt x="5" y="31"/>
                    </a:cubicBezTo>
                    <a:cubicBezTo>
                      <a:pt x="4" y="31"/>
                      <a:pt x="3" y="33"/>
                      <a:pt x="3" y="33"/>
                    </a:cubicBezTo>
                    <a:cubicBezTo>
                      <a:pt x="4" y="32"/>
                      <a:pt x="5" y="32"/>
                      <a:pt x="5" y="32"/>
                    </a:cubicBezTo>
                    <a:cubicBezTo>
                      <a:pt x="6" y="31"/>
                      <a:pt x="6" y="31"/>
                      <a:pt x="7" y="29"/>
                    </a:cubicBezTo>
                    <a:cubicBezTo>
                      <a:pt x="7" y="29"/>
                      <a:pt x="8" y="28"/>
                      <a:pt x="8" y="29"/>
                    </a:cubicBezTo>
                    <a:cubicBezTo>
                      <a:pt x="7" y="30"/>
                      <a:pt x="5" y="32"/>
                      <a:pt x="6" y="33"/>
                    </a:cubicBezTo>
                    <a:cubicBezTo>
                      <a:pt x="4" y="35"/>
                      <a:pt x="5" y="32"/>
                      <a:pt x="4" y="34"/>
                    </a:cubicBezTo>
                    <a:cubicBezTo>
                      <a:pt x="2" y="36"/>
                      <a:pt x="2" y="36"/>
                      <a:pt x="2" y="35"/>
                    </a:cubicBezTo>
                    <a:cubicBezTo>
                      <a:pt x="0" y="36"/>
                      <a:pt x="2" y="35"/>
                      <a:pt x="1" y="37"/>
                    </a:cubicBezTo>
                    <a:cubicBezTo>
                      <a:pt x="1" y="37"/>
                      <a:pt x="2" y="36"/>
                      <a:pt x="3" y="36"/>
                    </a:cubicBezTo>
                    <a:cubicBezTo>
                      <a:pt x="4" y="35"/>
                      <a:pt x="4" y="35"/>
                      <a:pt x="4" y="34"/>
                    </a:cubicBezTo>
                    <a:cubicBezTo>
                      <a:pt x="6" y="32"/>
                      <a:pt x="4" y="36"/>
                      <a:pt x="4" y="36"/>
                    </a:cubicBezTo>
                    <a:cubicBezTo>
                      <a:pt x="3" y="36"/>
                      <a:pt x="3" y="36"/>
                      <a:pt x="3" y="36"/>
                    </a:cubicBezTo>
                    <a:cubicBezTo>
                      <a:pt x="3" y="37"/>
                      <a:pt x="4" y="36"/>
                      <a:pt x="4" y="36"/>
                    </a:cubicBezTo>
                    <a:cubicBezTo>
                      <a:pt x="3" y="39"/>
                      <a:pt x="4" y="36"/>
                      <a:pt x="3" y="38"/>
                    </a:cubicBezTo>
                    <a:cubicBezTo>
                      <a:pt x="1" y="40"/>
                      <a:pt x="1" y="40"/>
                      <a:pt x="1" y="40"/>
                    </a:cubicBezTo>
                    <a:cubicBezTo>
                      <a:pt x="2" y="41"/>
                      <a:pt x="3" y="38"/>
                      <a:pt x="3" y="39"/>
                    </a:cubicBezTo>
                    <a:cubicBezTo>
                      <a:pt x="2" y="40"/>
                      <a:pt x="2" y="40"/>
                      <a:pt x="2" y="40"/>
                    </a:cubicBezTo>
                    <a:cubicBezTo>
                      <a:pt x="3" y="39"/>
                      <a:pt x="3" y="39"/>
                      <a:pt x="3" y="39"/>
                    </a:cubicBezTo>
                    <a:cubicBezTo>
                      <a:pt x="4" y="38"/>
                      <a:pt x="5" y="37"/>
                      <a:pt x="4" y="37"/>
                    </a:cubicBezTo>
                    <a:cubicBezTo>
                      <a:pt x="6" y="34"/>
                      <a:pt x="5" y="37"/>
                      <a:pt x="6" y="36"/>
                    </a:cubicBezTo>
                    <a:cubicBezTo>
                      <a:pt x="7" y="35"/>
                      <a:pt x="5" y="36"/>
                      <a:pt x="6" y="35"/>
                    </a:cubicBezTo>
                    <a:cubicBezTo>
                      <a:pt x="7" y="33"/>
                      <a:pt x="7" y="34"/>
                      <a:pt x="8" y="33"/>
                    </a:cubicBezTo>
                    <a:cubicBezTo>
                      <a:pt x="8" y="34"/>
                      <a:pt x="7" y="35"/>
                      <a:pt x="6" y="36"/>
                    </a:cubicBezTo>
                    <a:cubicBezTo>
                      <a:pt x="6" y="36"/>
                      <a:pt x="6" y="36"/>
                      <a:pt x="6" y="36"/>
                    </a:cubicBezTo>
                    <a:cubicBezTo>
                      <a:pt x="5" y="37"/>
                      <a:pt x="5" y="39"/>
                      <a:pt x="4" y="40"/>
                    </a:cubicBezTo>
                    <a:cubicBezTo>
                      <a:pt x="4" y="41"/>
                      <a:pt x="5" y="38"/>
                      <a:pt x="5" y="39"/>
                    </a:cubicBezTo>
                    <a:cubicBezTo>
                      <a:pt x="5" y="39"/>
                      <a:pt x="6" y="37"/>
                      <a:pt x="6" y="37"/>
                    </a:cubicBezTo>
                    <a:cubicBezTo>
                      <a:pt x="9" y="33"/>
                      <a:pt x="5" y="40"/>
                      <a:pt x="6" y="39"/>
                    </a:cubicBezTo>
                    <a:cubicBezTo>
                      <a:pt x="7" y="37"/>
                      <a:pt x="9" y="36"/>
                      <a:pt x="10" y="33"/>
                    </a:cubicBezTo>
                    <a:cubicBezTo>
                      <a:pt x="10" y="32"/>
                      <a:pt x="11" y="32"/>
                      <a:pt x="11" y="32"/>
                    </a:cubicBezTo>
                    <a:cubicBezTo>
                      <a:pt x="10" y="34"/>
                      <a:pt x="10" y="34"/>
                      <a:pt x="9" y="35"/>
                    </a:cubicBezTo>
                    <a:cubicBezTo>
                      <a:pt x="9" y="35"/>
                      <a:pt x="9" y="35"/>
                      <a:pt x="9" y="35"/>
                    </a:cubicBezTo>
                    <a:cubicBezTo>
                      <a:pt x="8" y="38"/>
                      <a:pt x="8" y="38"/>
                      <a:pt x="8" y="38"/>
                    </a:cubicBezTo>
                    <a:cubicBezTo>
                      <a:pt x="7" y="39"/>
                      <a:pt x="7" y="40"/>
                      <a:pt x="7" y="41"/>
                    </a:cubicBezTo>
                    <a:cubicBezTo>
                      <a:pt x="8" y="41"/>
                      <a:pt x="8" y="40"/>
                      <a:pt x="8" y="39"/>
                    </a:cubicBezTo>
                    <a:cubicBezTo>
                      <a:pt x="8" y="40"/>
                      <a:pt x="7" y="41"/>
                      <a:pt x="8" y="41"/>
                    </a:cubicBezTo>
                    <a:cubicBezTo>
                      <a:pt x="8" y="40"/>
                      <a:pt x="9" y="38"/>
                      <a:pt x="9" y="38"/>
                    </a:cubicBezTo>
                    <a:cubicBezTo>
                      <a:pt x="10" y="38"/>
                      <a:pt x="9" y="40"/>
                      <a:pt x="9" y="41"/>
                    </a:cubicBezTo>
                    <a:cubicBezTo>
                      <a:pt x="8" y="42"/>
                      <a:pt x="8" y="42"/>
                      <a:pt x="8" y="42"/>
                    </a:cubicBezTo>
                    <a:cubicBezTo>
                      <a:pt x="9" y="41"/>
                      <a:pt x="8" y="43"/>
                      <a:pt x="8" y="42"/>
                    </a:cubicBezTo>
                    <a:cubicBezTo>
                      <a:pt x="9" y="41"/>
                      <a:pt x="9" y="40"/>
                      <a:pt x="10" y="38"/>
                    </a:cubicBezTo>
                    <a:cubicBezTo>
                      <a:pt x="11" y="38"/>
                      <a:pt x="10" y="40"/>
                      <a:pt x="10" y="39"/>
                    </a:cubicBezTo>
                    <a:cubicBezTo>
                      <a:pt x="9" y="40"/>
                      <a:pt x="9" y="40"/>
                      <a:pt x="9" y="40"/>
                    </a:cubicBezTo>
                    <a:cubicBezTo>
                      <a:pt x="10" y="40"/>
                      <a:pt x="8" y="43"/>
                      <a:pt x="9" y="43"/>
                    </a:cubicBezTo>
                    <a:cubicBezTo>
                      <a:pt x="10" y="41"/>
                      <a:pt x="10" y="41"/>
                      <a:pt x="10" y="41"/>
                    </a:cubicBezTo>
                    <a:cubicBezTo>
                      <a:pt x="9" y="43"/>
                      <a:pt x="9" y="43"/>
                      <a:pt x="9" y="43"/>
                    </a:cubicBezTo>
                    <a:cubicBezTo>
                      <a:pt x="10" y="42"/>
                      <a:pt x="10" y="42"/>
                      <a:pt x="10" y="42"/>
                    </a:cubicBezTo>
                    <a:cubicBezTo>
                      <a:pt x="10" y="43"/>
                      <a:pt x="10" y="43"/>
                      <a:pt x="10" y="43"/>
                    </a:cubicBezTo>
                    <a:cubicBezTo>
                      <a:pt x="10" y="42"/>
                      <a:pt x="11" y="40"/>
                      <a:pt x="11" y="42"/>
                    </a:cubicBezTo>
                    <a:cubicBezTo>
                      <a:pt x="12" y="40"/>
                      <a:pt x="11" y="42"/>
                      <a:pt x="11" y="41"/>
                    </a:cubicBezTo>
                    <a:cubicBezTo>
                      <a:pt x="11" y="39"/>
                      <a:pt x="12" y="39"/>
                      <a:pt x="12" y="39"/>
                    </a:cubicBezTo>
                    <a:cubicBezTo>
                      <a:pt x="11" y="42"/>
                      <a:pt x="12" y="39"/>
                      <a:pt x="12" y="40"/>
                    </a:cubicBezTo>
                    <a:cubicBezTo>
                      <a:pt x="12" y="41"/>
                      <a:pt x="12" y="41"/>
                      <a:pt x="12" y="42"/>
                    </a:cubicBezTo>
                    <a:cubicBezTo>
                      <a:pt x="13" y="40"/>
                      <a:pt x="13" y="40"/>
                      <a:pt x="13" y="40"/>
                    </a:cubicBezTo>
                    <a:cubicBezTo>
                      <a:pt x="12" y="43"/>
                      <a:pt x="13" y="39"/>
                      <a:pt x="13" y="41"/>
                    </a:cubicBezTo>
                    <a:cubicBezTo>
                      <a:pt x="13" y="42"/>
                      <a:pt x="12" y="43"/>
                      <a:pt x="12" y="43"/>
                    </a:cubicBezTo>
                    <a:cubicBezTo>
                      <a:pt x="13" y="41"/>
                      <a:pt x="14" y="40"/>
                      <a:pt x="14" y="39"/>
                    </a:cubicBezTo>
                    <a:cubicBezTo>
                      <a:pt x="14" y="40"/>
                      <a:pt x="13" y="42"/>
                      <a:pt x="13" y="44"/>
                    </a:cubicBezTo>
                    <a:cubicBezTo>
                      <a:pt x="14" y="42"/>
                      <a:pt x="13" y="45"/>
                      <a:pt x="14" y="43"/>
                    </a:cubicBezTo>
                    <a:cubicBezTo>
                      <a:pt x="14" y="42"/>
                      <a:pt x="14" y="41"/>
                      <a:pt x="15" y="40"/>
                    </a:cubicBezTo>
                    <a:cubicBezTo>
                      <a:pt x="15" y="40"/>
                      <a:pt x="14" y="41"/>
                      <a:pt x="14" y="42"/>
                    </a:cubicBezTo>
                    <a:cubicBezTo>
                      <a:pt x="14" y="42"/>
                      <a:pt x="15" y="40"/>
                      <a:pt x="15" y="39"/>
                    </a:cubicBezTo>
                    <a:cubicBezTo>
                      <a:pt x="15" y="39"/>
                      <a:pt x="16" y="37"/>
                      <a:pt x="16" y="39"/>
                    </a:cubicBezTo>
                    <a:cubicBezTo>
                      <a:pt x="16" y="40"/>
                      <a:pt x="15" y="39"/>
                      <a:pt x="15" y="40"/>
                    </a:cubicBezTo>
                    <a:cubicBezTo>
                      <a:pt x="16" y="41"/>
                      <a:pt x="17" y="37"/>
                      <a:pt x="17" y="36"/>
                    </a:cubicBezTo>
                    <a:cubicBezTo>
                      <a:pt x="17" y="35"/>
                      <a:pt x="18" y="32"/>
                      <a:pt x="19" y="31"/>
                    </a:cubicBezTo>
                    <a:cubicBezTo>
                      <a:pt x="19" y="32"/>
                      <a:pt x="18" y="32"/>
                      <a:pt x="18" y="34"/>
                    </a:cubicBezTo>
                    <a:cubicBezTo>
                      <a:pt x="18" y="34"/>
                      <a:pt x="18" y="34"/>
                      <a:pt x="18" y="34"/>
                    </a:cubicBezTo>
                    <a:cubicBezTo>
                      <a:pt x="18" y="37"/>
                      <a:pt x="16" y="39"/>
                      <a:pt x="16" y="41"/>
                    </a:cubicBezTo>
                    <a:cubicBezTo>
                      <a:pt x="16" y="40"/>
                      <a:pt x="16" y="40"/>
                      <a:pt x="16" y="40"/>
                    </a:cubicBezTo>
                    <a:cubicBezTo>
                      <a:pt x="16" y="43"/>
                      <a:pt x="16" y="43"/>
                      <a:pt x="16" y="43"/>
                    </a:cubicBezTo>
                    <a:cubicBezTo>
                      <a:pt x="16" y="41"/>
                      <a:pt x="16" y="43"/>
                      <a:pt x="16" y="42"/>
                    </a:cubicBezTo>
                    <a:cubicBezTo>
                      <a:pt x="17" y="41"/>
                      <a:pt x="16" y="43"/>
                      <a:pt x="16" y="41"/>
                    </a:cubicBezTo>
                    <a:cubicBezTo>
                      <a:pt x="17" y="41"/>
                      <a:pt x="18" y="38"/>
                      <a:pt x="18" y="39"/>
                    </a:cubicBezTo>
                    <a:cubicBezTo>
                      <a:pt x="17" y="43"/>
                      <a:pt x="17" y="43"/>
                      <a:pt x="17" y="43"/>
                    </a:cubicBezTo>
                    <a:cubicBezTo>
                      <a:pt x="17" y="43"/>
                      <a:pt x="17" y="41"/>
                      <a:pt x="17" y="42"/>
                    </a:cubicBezTo>
                    <a:cubicBezTo>
                      <a:pt x="17" y="43"/>
                      <a:pt x="17" y="43"/>
                      <a:pt x="17" y="43"/>
                    </a:cubicBezTo>
                    <a:cubicBezTo>
                      <a:pt x="18" y="43"/>
                      <a:pt x="19" y="43"/>
                      <a:pt x="21" y="39"/>
                    </a:cubicBezTo>
                    <a:cubicBezTo>
                      <a:pt x="21" y="41"/>
                      <a:pt x="21" y="41"/>
                      <a:pt x="21" y="42"/>
                    </a:cubicBezTo>
                    <a:cubicBezTo>
                      <a:pt x="21" y="42"/>
                      <a:pt x="22" y="41"/>
                      <a:pt x="22" y="41"/>
                    </a:cubicBezTo>
                    <a:cubicBezTo>
                      <a:pt x="22" y="43"/>
                      <a:pt x="22" y="43"/>
                      <a:pt x="22" y="43"/>
                    </a:cubicBezTo>
                    <a:cubicBezTo>
                      <a:pt x="22" y="44"/>
                      <a:pt x="23" y="42"/>
                      <a:pt x="23" y="41"/>
                    </a:cubicBezTo>
                    <a:cubicBezTo>
                      <a:pt x="23" y="42"/>
                      <a:pt x="23" y="42"/>
                      <a:pt x="23" y="42"/>
                    </a:cubicBezTo>
                    <a:cubicBezTo>
                      <a:pt x="23" y="44"/>
                      <a:pt x="23" y="41"/>
                      <a:pt x="23" y="41"/>
                    </a:cubicBezTo>
                    <a:cubicBezTo>
                      <a:pt x="23" y="42"/>
                      <a:pt x="23" y="42"/>
                      <a:pt x="23" y="42"/>
                    </a:cubicBezTo>
                    <a:cubicBezTo>
                      <a:pt x="24" y="41"/>
                      <a:pt x="24" y="41"/>
                      <a:pt x="24" y="41"/>
                    </a:cubicBezTo>
                    <a:cubicBezTo>
                      <a:pt x="24" y="40"/>
                      <a:pt x="24" y="41"/>
                      <a:pt x="24" y="43"/>
                    </a:cubicBezTo>
                    <a:cubicBezTo>
                      <a:pt x="24" y="41"/>
                      <a:pt x="24" y="41"/>
                      <a:pt x="24" y="41"/>
                    </a:cubicBezTo>
                    <a:cubicBezTo>
                      <a:pt x="24" y="43"/>
                      <a:pt x="25" y="43"/>
                      <a:pt x="26" y="42"/>
                    </a:cubicBezTo>
                    <a:cubicBezTo>
                      <a:pt x="25" y="42"/>
                      <a:pt x="25" y="41"/>
                      <a:pt x="26" y="39"/>
                    </a:cubicBezTo>
                    <a:cubicBezTo>
                      <a:pt x="26" y="37"/>
                      <a:pt x="26" y="40"/>
                      <a:pt x="26" y="39"/>
                    </a:cubicBezTo>
                    <a:cubicBezTo>
                      <a:pt x="26" y="41"/>
                      <a:pt x="26" y="41"/>
                      <a:pt x="26" y="41"/>
                    </a:cubicBezTo>
                    <a:cubicBezTo>
                      <a:pt x="26" y="44"/>
                      <a:pt x="27" y="42"/>
                      <a:pt x="28" y="42"/>
                    </a:cubicBezTo>
                    <a:cubicBezTo>
                      <a:pt x="28" y="41"/>
                      <a:pt x="28" y="41"/>
                      <a:pt x="28" y="41"/>
                    </a:cubicBezTo>
                    <a:cubicBezTo>
                      <a:pt x="28" y="43"/>
                      <a:pt x="29" y="41"/>
                      <a:pt x="30" y="42"/>
                    </a:cubicBezTo>
                    <a:cubicBezTo>
                      <a:pt x="30" y="41"/>
                      <a:pt x="30" y="38"/>
                      <a:pt x="30" y="38"/>
                    </a:cubicBezTo>
                    <a:cubicBezTo>
                      <a:pt x="30" y="36"/>
                      <a:pt x="30" y="41"/>
                      <a:pt x="30" y="42"/>
                    </a:cubicBezTo>
                    <a:cubicBezTo>
                      <a:pt x="31" y="41"/>
                      <a:pt x="31" y="41"/>
                      <a:pt x="31" y="41"/>
                    </a:cubicBezTo>
                    <a:cubicBezTo>
                      <a:pt x="31" y="41"/>
                      <a:pt x="31" y="41"/>
                      <a:pt x="31" y="41"/>
                    </a:cubicBezTo>
                    <a:cubicBezTo>
                      <a:pt x="31" y="40"/>
                      <a:pt x="31" y="39"/>
                      <a:pt x="31" y="40"/>
                    </a:cubicBezTo>
                    <a:cubicBezTo>
                      <a:pt x="31" y="41"/>
                      <a:pt x="31" y="41"/>
                      <a:pt x="31" y="41"/>
                    </a:cubicBezTo>
                    <a:cubicBezTo>
                      <a:pt x="32" y="41"/>
                      <a:pt x="32" y="42"/>
                      <a:pt x="32" y="42"/>
                    </a:cubicBezTo>
                    <a:cubicBezTo>
                      <a:pt x="32" y="40"/>
                      <a:pt x="33" y="41"/>
                      <a:pt x="33" y="39"/>
                    </a:cubicBezTo>
                    <a:cubicBezTo>
                      <a:pt x="33" y="40"/>
                      <a:pt x="33" y="40"/>
                      <a:pt x="33" y="40"/>
                    </a:cubicBezTo>
                    <a:cubicBezTo>
                      <a:pt x="33" y="39"/>
                      <a:pt x="33" y="39"/>
                      <a:pt x="33" y="39"/>
                    </a:cubicBezTo>
                    <a:cubicBezTo>
                      <a:pt x="33" y="39"/>
                      <a:pt x="33" y="39"/>
                      <a:pt x="33" y="39"/>
                    </a:cubicBezTo>
                    <a:cubicBezTo>
                      <a:pt x="33" y="41"/>
                      <a:pt x="33" y="41"/>
                      <a:pt x="33" y="41"/>
                    </a:cubicBezTo>
                    <a:cubicBezTo>
                      <a:pt x="33" y="42"/>
                      <a:pt x="33" y="40"/>
                      <a:pt x="33" y="39"/>
                    </a:cubicBezTo>
                    <a:cubicBezTo>
                      <a:pt x="33" y="38"/>
                      <a:pt x="33" y="39"/>
                      <a:pt x="33" y="40"/>
                    </a:cubicBezTo>
                    <a:cubicBezTo>
                      <a:pt x="33" y="41"/>
                      <a:pt x="33" y="40"/>
                      <a:pt x="33" y="40"/>
                    </a:cubicBezTo>
                    <a:cubicBezTo>
                      <a:pt x="33" y="41"/>
                      <a:pt x="33" y="40"/>
                      <a:pt x="33" y="41"/>
                    </a:cubicBezTo>
                    <a:cubicBezTo>
                      <a:pt x="33" y="41"/>
                      <a:pt x="33" y="39"/>
                      <a:pt x="34" y="40"/>
                    </a:cubicBezTo>
                    <a:cubicBezTo>
                      <a:pt x="34" y="40"/>
                      <a:pt x="34" y="40"/>
                      <a:pt x="34" y="41"/>
                    </a:cubicBezTo>
                    <a:cubicBezTo>
                      <a:pt x="34" y="40"/>
                      <a:pt x="34" y="40"/>
                      <a:pt x="35" y="40"/>
                    </a:cubicBezTo>
                    <a:cubicBezTo>
                      <a:pt x="34" y="39"/>
                      <a:pt x="34" y="39"/>
                      <a:pt x="34" y="38"/>
                    </a:cubicBezTo>
                    <a:cubicBezTo>
                      <a:pt x="34" y="38"/>
                      <a:pt x="34" y="37"/>
                      <a:pt x="34" y="38"/>
                    </a:cubicBezTo>
                    <a:cubicBezTo>
                      <a:pt x="34" y="38"/>
                      <a:pt x="34" y="38"/>
                      <a:pt x="34" y="38"/>
                    </a:cubicBezTo>
                    <a:cubicBezTo>
                      <a:pt x="34" y="38"/>
                      <a:pt x="35" y="39"/>
                      <a:pt x="34" y="37"/>
                    </a:cubicBezTo>
                    <a:cubicBezTo>
                      <a:pt x="35" y="39"/>
                      <a:pt x="35" y="39"/>
                      <a:pt x="35" y="39"/>
                    </a:cubicBezTo>
                    <a:cubicBezTo>
                      <a:pt x="35" y="38"/>
                      <a:pt x="35" y="38"/>
                      <a:pt x="35" y="38"/>
                    </a:cubicBezTo>
                    <a:cubicBezTo>
                      <a:pt x="35" y="39"/>
                      <a:pt x="35" y="41"/>
                      <a:pt x="36" y="42"/>
                    </a:cubicBezTo>
                    <a:cubicBezTo>
                      <a:pt x="36" y="40"/>
                      <a:pt x="36" y="40"/>
                      <a:pt x="36" y="40"/>
                    </a:cubicBezTo>
                    <a:cubicBezTo>
                      <a:pt x="36" y="40"/>
                      <a:pt x="37" y="40"/>
                      <a:pt x="37" y="41"/>
                    </a:cubicBezTo>
                    <a:cubicBezTo>
                      <a:pt x="38" y="42"/>
                      <a:pt x="37" y="36"/>
                      <a:pt x="37" y="38"/>
                    </a:cubicBezTo>
                    <a:cubicBezTo>
                      <a:pt x="38" y="40"/>
                      <a:pt x="38" y="40"/>
                      <a:pt x="38" y="40"/>
                    </a:cubicBezTo>
                    <a:cubicBezTo>
                      <a:pt x="38" y="40"/>
                      <a:pt x="38" y="39"/>
                      <a:pt x="38" y="39"/>
                    </a:cubicBezTo>
                    <a:cubicBezTo>
                      <a:pt x="38" y="38"/>
                      <a:pt x="38" y="41"/>
                      <a:pt x="38" y="39"/>
                    </a:cubicBezTo>
                    <a:cubicBezTo>
                      <a:pt x="38" y="38"/>
                      <a:pt x="38" y="38"/>
                      <a:pt x="38" y="38"/>
                    </a:cubicBezTo>
                    <a:cubicBezTo>
                      <a:pt x="39" y="42"/>
                      <a:pt x="40" y="38"/>
                      <a:pt x="41" y="40"/>
                    </a:cubicBezTo>
                    <a:cubicBezTo>
                      <a:pt x="40" y="38"/>
                      <a:pt x="41" y="39"/>
                      <a:pt x="41" y="39"/>
                    </a:cubicBezTo>
                    <a:cubicBezTo>
                      <a:pt x="42" y="41"/>
                      <a:pt x="41" y="38"/>
                      <a:pt x="42" y="39"/>
                    </a:cubicBezTo>
                    <a:cubicBezTo>
                      <a:pt x="41" y="37"/>
                      <a:pt x="41" y="37"/>
                      <a:pt x="41" y="37"/>
                    </a:cubicBezTo>
                    <a:cubicBezTo>
                      <a:pt x="42" y="38"/>
                      <a:pt x="40" y="33"/>
                      <a:pt x="42" y="36"/>
                    </a:cubicBezTo>
                    <a:cubicBezTo>
                      <a:pt x="42" y="37"/>
                      <a:pt x="42" y="38"/>
                      <a:pt x="42" y="38"/>
                    </a:cubicBezTo>
                    <a:cubicBezTo>
                      <a:pt x="44" y="41"/>
                      <a:pt x="42" y="36"/>
                      <a:pt x="44" y="38"/>
                    </a:cubicBezTo>
                    <a:cubicBezTo>
                      <a:pt x="43" y="37"/>
                      <a:pt x="43" y="36"/>
                      <a:pt x="43" y="35"/>
                    </a:cubicBezTo>
                    <a:cubicBezTo>
                      <a:pt x="43" y="36"/>
                      <a:pt x="44" y="37"/>
                      <a:pt x="44" y="37"/>
                    </a:cubicBezTo>
                    <a:cubicBezTo>
                      <a:pt x="44" y="37"/>
                      <a:pt x="44" y="36"/>
                      <a:pt x="44" y="37"/>
                    </a:cubicBezTo>
                    <a:cubicBezTo>
                      <a:pt x="45" y="37"/>
                      <a:pt x="45" y="38"/>
                      <a:pt x="45" y="38"/>
                    </a:cubicBezTo>
                    <a:cubicBezTo>
                      <a:pt x="45" y="38"/>
                      <a:pt x="45" y="37"/>
                      <a:pt x="45" y="36"/>
                    </a:cubicBezTo>
                    <a:cubicBezTo>
                      <a:pt x="46" y="38"/>
                      <a:pt x="46" y="37"/>
                      <a:pt x="47" y="38"/>
                    </a:cubicBezTo>
                    <a:cubicBezTo>
                      <a:pt x="46" y="35"/>
                      <a:pt x="48" y="38"/>
                      <a:pt x="46" y="35"/>
                    </a:cubicBezTo>
                    <a:cubicBezTo>
                      <a:pt x="47" y="36"/>
                      <a:pt x="47" y="36"/>
                      <a:pt x="47" y="36"/>
                    </a:cubicBezTo>
                    <a:cubicBezTo>
                      <a:pt x="46" y="35"/>
                      <a:pt x="46" y="34"/>
                      <a:pt x="46" y="33"/>
                    </a:cubicBezTo>
                    <a:cubicBezTo>
                      <a:pt x="47" y="35"/>
                      <a:pt x="47" y="35"/>
                      <a:pt x="47" y="35"/>
                    </a:cubicBezTo>
                    <a:cubicBezTo>
                      <a:pt x="48" y="37"/>
                      <a:pt x="47" y="35"/>
                      <a:pt x="48" y="37"/>
                    </a:cubicBezTo>
                    <a:cubicBezTo>
                      <a:pt x="47" y="35"/>
                      <a:pt x="48" y="36"/>
                      <a:pt x="47" y="35"/>
                    </a:cubicBezTo>
                    <a:cubicBezTo>
                      <a:pt x="47" y="34"/>
                      <a:pt x="47" y="34"/>
                      <a:pt x="47" y="34"/>
                    </a:cubicBezTo>
                    <a:cubicBezTo>
                      <a:pt x="47" y="34"/>
                      <a:pt x="47" y="33"/>
                      <a:pt x="47" y="33"/>
                    </a:cubicBezTo>
                    <a:cubicBezTo>
                      <a:pt x="47" y="33"/>
                      <a:pt x="48" y="35"/>
                      <a:pt x="48" y="35"/>
                    </a:cubicBezTo>
                    <a:cubicBezTo>
                      <a:pt x="49" y="36"/>
                      <a:pt x="49" y="35"/>
                      <a:pt x="48" y="35"/>
                    </a:cubicBezTo>
                    <a:cubicBezTo>
                      <a:pt x="48" y="35"/>
                      <a:pt x="48" y="35"/>
                      <a:pt x="48" y="34"/>
                    </a:cubicBezTo>
                    <a:cubicBezTo>
                      <a:pt x="48" y="34"/>
                      <a:pt x="48" y="35"/>
                      <a:pt x="48" y="35"/>
                    </a:cubicBezTo>
                    <a:cubicBezTo>
                      <a:pt x="48" y="34"/>
                      <a:pt x="48"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50" y="36"/>
                      <a:pt x="50" y="36"/>
                      <a:pt x="50" y="36"/>
                    </a:cubicBezTo>
                    <a:cubicBezTo>
                      <a:pt x="50" y="36"/>
                      <a:pt x="50" y="35"/>
                      <a:pt x="49" y="34"/>
                    </a:cubicBezTo>
                    <a:cubicBezTo>
                      <a:pt x="50" y="35"/>
                      <a:pt x="50" y="33"/>
                      <a:pt x="50" y="32"/>
                    </a:cubicBezTo>
                    <a:cubicBezTo>
                      <a:pt x="50" y="33"/>
                      <a:pt x="51" y="34"/>
                      <a:pt x="50" y="33"/>
                    </a:cubicBezTo>
                    <a:cubicBezTo>
                      <a:pt x="50" y="33"/>
                      <a:pt x="50" y="31"/>
                      <a:pt x="50" y="32"/>
                    </a:cubicBezTo>
                    <a:cubicBezTo>
                      <a:pt x="50" y="32"/>
                      <a:pt x="51" y="33"/>
                      <a:pt x="51" y="33"/>
                    </a:cubicBezTo>
                    <a:cubicBezTo>
                      <a:pt x="52" y="33"/>
                      <a:pt x="51" y="32"/>
                      <a:pt x="51" y="32"/>
                    </a:cubicBezTo>
                    <a:cubicBezTo>
                      <a:pt x="52" y="34"/>
                      <a:pt x="51" y="30"/>
                      <a:pt x="52" y="31"/>
                    </a:cubicBezTo>
                    <a:cubicBezTo>
                      <a:pt x="52" y="31"/>
                      <a:pt x="53" y="32"/>
                      <a:pt x="53" y="33"/>
                    </a:cubicBezTo>
                    <a:cubicBezTo>
                      <a:pt x="53" y="32"/>
                      <a:pt x="53" y="31"/>
                      <a:pt x="52" y="29"/>
                    </a:cubicBezTo>
                    <a:cubicBezTo>
                      <a:pt x="53" y="31"/>
                      <a:pt x="53" y="31"/>
                      <a:pt x="53" y="31"/>
                    </a:cubicBezTo>
                    <a:cubicBezTo>
                      <a:pt x="53" y="31"/>
                      <a:pt x="53" y="30"/>
                      <a:pt x="53" y="29"/>
                    </a:cubicBezTo>
                    <a:cubicBezTo>
                      <a:pt x="52" y="28"/>
                      <a:pt x="51" y="27"/>
                      <a:pt x="52" y="27"/>
                    </a:cubicBezTo>
                    <a:cubicBezTo>
                      <a:pt x="52" y="27"/>
                      <a:pt x="52" y="27"/>
                      <a:pt x="52" y="27"/>
                    </a:cubicBezTo>
                    <a:cubicBezTo>
                      <a:pt x="52" y="26"/>
                      <a:pt x="52" y="26"/>
                      <a:pt x="52" y="26"/>
                    </a:cubicBezTo>
                    <a:cubicBezTo>
                      <a:pt x="52" y="27"/>
                      <a:pt x="52" y="27"/>
                      <a:pt x="53" y="28"/>
                    </a:cubicBezTo>
                    <a:cubicBezTo>
                      <a:pt x="54" y="30"/>
                      <a:pt x="54" y="29"/>
                      <a:pt x="54" y="29"/>
                    </a:cubicBezTo>
                    <a:cubicBezTo>
                      <a:pt x="53" y="27"/>
                      <a:pt x="53" y="27"/>
                      <a:pt x="53" y="27"/>
                    </a:cubicBezTo>
                    <a:cubicBezTo>
                      <a:pt x="53" y="27"/>
                      <a:pt x="54" y="29"/>
                      <a:pt x="54" y="28"/>
                    </a:cubicBezTo>
                    <a:cubicBezTo>
                      <a:pt x="52" y="24"/>
                      <a:pt x="52" y="24"/>
                      <a:pt x="52" y="24"/>
                    </a:cubicBezTo>
                    <a:cubicBezTo>
                      <a:pt x="52" y="24"/>
                      <a:pt x="54" y="26"/>
                      <a:pt x="54" y="27"/>
                    </a:cubicBezTo>
                    <a:cubicBezTo>
                      <a:pt x="54" y="26"/>
                      <a:pt x="53" y="24"/>
                      <a:pt x="52" y="22"/>
                    </a:cubicBezTo>
                    <a:cubicBezTo>
                      <a:pt x="52" y="22"/>
                      <a:pt x="52" y="21"/>
                      <a:pt x="52" y="21"/>
                    </a:cubicBezTo>
                    <a:cubicBezTo>
                      <a:pt x="53" y="22"/>
                      <a:pt x="52" y="21"/>
                      <a:pt x="53" y="22"/>
                    </a:cubicBezTo>
                    <a:cubicBezTo>
                      <a:pt x="54" y="23"/>
                      <a:pt x="54" y="23"/>
                      <a:pt x="54" y="23"/>
                    </a:cubicBezTo>
                    <a:cubicBezTo>
                      <a:pt x="54" y="23"/>
                      <a:pt x="55" y="25"/>
                      <a:pt x="55" y="26"/>
                    </a:cubicBezTo>
                    <a:cubicBezTo>
                      <a:pt x="55" y="25"/>
                      <a:pt x="56" y="26"/>
                      <a:pt x="57" y="26"/>
                    </a:cubicBezTo>
                    <a:cubicBezTo>
                      <a:pt x="55" y="23"/>
                      <a:pt x="56" y="24"/>
                      <a:pt x="55" y="22"/>
                    </a:cubicBezTo>
                    <a:cubicBezTo>
                      <a:pt x="55" y="22"/>
                      <a:pt x="56" y="24"/>
                      <a:pt x="57" y="24"/>
                    </a:cubicBezTo>
                    <a:cubicBezTo>
                      <a:pt x="56" y="23"/>
                      <a:pt x="57" y="23"/>
                      <a:pt x="57" y="23"/>
                    </a:cubicBezTo>
                    <a:cubicBezTo>
                      <a:pt x="58" y="23"/>
                      <a:pt x="58" y="23"/>
                      <a:pt x="58" y="23"/>
                    </a:cubicBezTo>
                    <a:cubicBezTo>
                      <a:pt x="57" y="23"/>
                      <a:pt x="58" y="23"/>
                      <a:pt x="57" y="21"/>
                    </a:cubicBezTo>
                    <a:cubicBezTo>
                      <a:pt x="58" y="22"/>
                      <a:pt x="58" y="22"/>
                      <a:pt x="58" y="22"/>
                    </a:cubicBezTo>
                    <a:cubicBezTo>
                      <a:pt x="59" y="22"/>
                      <a:pt x="56" y="19"/>
                      <a:pt x="57" y="20"/>
                    </a:cubicBezTo>
                    <a:cubicBezTo>
                      <a:pt x="58" y="21"/>
                      <a:pt x="58" y="21"/>
                      <a:pt x="58" y="21"/>
                    </a:cubicBezTo>
                    <a:cubicBezTo>
                      <a:pt x="57" y="20"/>
                      <a:pt x="59" y="22"/>
                      <a:pt x="58" y="20"/>
                    </a:cubicBezTo>
                    <a:cubicBezTo>
                      <a:pt x="59" y="21"/>
                      <a:pt x="59" y="21"/>
                      <a:pt x="59" y="21"/>
                    </a:cubicBezTo>
                    <a:cubicBezTo>
                      <a:pt x="59" y="21"/>
                      <a:pt x="59" y="21"/>
                      <a:pt x="58" y="19"/>
                    </a:cubicBezTo>
                    <a:cubicBezTo>
                      <a:pt x="60" y="21"/>
                      <a:pt x="60" y="21"/>
                      <a:pt x="60" y="21"/>
                    </a:cubicBezTo>
                    <a:cubicBezTo>
                      <a:pt x="60" y="22"/>
                      <a:pt x="58" y="19"/>
                      <a:pt x="59" y="19"/>
                    </a:cubicBezTo>
                    <a:cubicBezTo>
                      <a:pt x="59" y="19"/>
                      <a:pt x="60" y="20"/>
                      <a:pt x="60" y="20"/>
                    </a:cubicBezTo>
                    <a:cubicBezTo>
                      <a:pt x="59" y="19"/>
                      <a:pt x="60" y="19"/>
                      <a:pt x="60" y="19"/>
                    </a:cubicBezTo>
                    <a:cubicBezTo>
                      <a:pt x="61" y="20"/>
                      <a:pt x="61" y="20"/>
                      <a:pt x="61" y="20"/>
                    </a:cubicBezTo>
                    <a:cubicBezTo>
                      <a:pt x="62" y="19"/>
                      <a:pt x="64" y="18"/>
                      <a:pt x="63" y="16"/>
                    </a:cubicBezTo>
                    <a:cubicBezTo>
                      <a:pt x="65" y="17"/>
                      <a:pt x="64" y="17"/>
                      <a:pt x="65" y="18"/>
                    </a:cubicBezTo>
                    <a:cubicBezTo>
                      <a:pt x="64" y="17"/>
                      <a:pt x="65" y="18"/>
                      <a:pt x="65" y="17"/>
                    </a:cubicBezTo>
                    <a:cubicBezTo>
                      <a:pt x="65" y="17"/>
                      <a:pt x="65" y="17"/>
                      <a:pt x="65" y="17"/>
                    </a:cubicBezTo>
                    <a:cubicBezTo>
                      <a:pt x="65" y="17"/>
                      <a:pt x="66" y="18"/>
                      <a:pt x="66" y="17"/>
                    </a:cubicBezTo>
                    <a:cubicBezTo>
                      <a:pt x="65" y="17"/>
                      <a:pt x="65" y="17"/>
                      <a:pt x="65" y="17"/>
                    </a:cubicBezTo>
                    <a:cubicBezTo>
                      <a:pt x="64" y="15"/>
                      <a:pt x="68" y="18"/>
                      <a:pt x="66" y="16"/>
                    </a:cubicBezTo>
                    <a:cubicBezTo>
                      <a:pt x="67" y="17"/>
                      <a:pt x="67" y="17"/>
                      <a:pt x="67" y="17"/>
                    </a:cubicBezTo>
                    <a:cubicBezTo>
                      <a:pt x="65" y="15"/>
                      <a:pt x="68" y="17"/>
                      <a:pt x="66" y="16"/>
                    </a:cubicBezTo>
                    <a:cubicBezTo>
                      <a:pt x="67" y="16"/>
                      <a:pt x="67" y="16"/>
                      <a:pt x="67" y="16"/>
                    </a:cubicBezTo>
                    <a:cubicBezTo>
                      <a:pt x="68" y="17"/>
                      <a:pt x="65" y="14"/>
                      <a:pt x="67" y="15"/>
                    </a:cubicBezTo>
                    <a:cubicBezTo>
                      <a:pt x="67" y="15"/>
                      <a:pt x="66" y="14"/>
                      <a:pt x="65" y="13"/>
                    </a:cubicBezTo>
                    <a:cubicBezTo>
                      <a:pt x="67" y="14"/>
                      <a:pt x="67" y="14"/>
                      <a:pt x="67" y="14"/>
                    </a:cubicBezTo>
                    <a:cubicBezTo>
                      <a:pt x="67" y="13"/>
                      <a:pt x="68" y="12"/>
                      <a:pt x="66" y="10"/>
                    </a:cubicBezTo>
                    <a:cubicBezTo>
                      <a:pt x="67" y="10"/>
                      <a:pt x="67" y="10"/>
                      <a:pt x="67" y="10"/>
                    </a:cubicBezTo>
                    <a:cubicBezTo>
                      <a:pt x="65" y="9"/>
                      <a:pt x="70" y="11"/>
                      <a:pt x="66" y="8"/>
                    </a:cubicBezTo>
                    <a:cubicBezTo>
                      <a:pt x="65" y="7"/>
                      <a:pt x="65" y="7"/>
                      <a:pt x="65" y="7"/>
                    </a:cubicBezTo>
                    <a:cubicBezTo>
                      <a:pt x="67" y="8"/>
                      <a:pt x="67" y="8"/>
                      <a:pt x="67" y="8"/>
                    </a:cubicBezTo>
                    <a:cubicBezTo>
                      <a:pt x="66" y="8"/>
                      <a:pt x="67" y="8"/>
                      <a:pt x="66" y="7"/>
                    </a:cubicBezTo>
                    <a:cubicBezTo>
                      <a:pt x="67" y="8"/>
                      <a:pt x="67" y="8"/>
                      <a:pt x="67" y="8"/>
                    </a:cubicBezTo>
                    <a:cubicBezTo>
                      <a:pt x="67" y="8"/>
                      <a:pt x="65" y="6"/>
                      <a:pt x="65" y="7"/>
                    </a:cubicBezTo>
                    <a:cubicBezTo>
                      <a:pt x="66" y="7"/>
                      <a:pt x="66" y="7"/>
                      <a:pt x="66" y="7"/>
                    </a:cubicBezTo>
                    <a:cubicBezTo>
                      <a:pt x="69" y="7"/>
                      <a:pt x="72" y="3"/>
                      <a:pt x="68" y="4"/>
                    </a:cubicBezTo>
                    <a:close/>
                    <a:moveTo>
                      <a:pt x="61" y="9"/>
                    </a:moveTo>
                    <a:cubicBezTo>
                      <a:pt x="60" y="9"/>
                      <a:pt x="61" y="7"/>
                      <a:pt x="62" y="6"/>
                    </a:cubicBezTo>
                    <a:cubicBezTo>
                      <a:pt x="62" y="8"/>
                      <a:pt x="61" y="9"/>
                      <a:pt x="61"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255"/>
              <p:cNvSpPr/>
              <p:nvPr/>
            </p:nvSpPr>
            <p:spPr bwMode="auto">
              <a:xfrm>
                <a:off x="4011" y="3063"/>
                <a:ext cx="5" cy="5"/>
              </a:xfrm>
              <a:custGeom>
                <a:avLst/>
                <a:gdLst>
                  <a:gd name="T0" fmla="*/ 5 w 5"/>
                  <a:gd name="T1" fmla="*/ 5 h 5"/>
                  <a:gd name="T2" fmla="*/ 0 w 5"/>
                  <a:gd name="T3" fmla="*/ 0 h 5"/>
                  <a:gd name="T4" fmla="*/ 2 w 5"/>
                  <a:gd name="T5" fmla="*/ 5 h 5"/>
                  <a:gd name="T6" fmla="*/ 5 w 5"/>
                  <a:gd name="T7" fmla="*/ 5 h 5"/>
                </a:gdLst>
                <a:ahLst/>
                <a:cxnLst>
                  <a:cxn ang="0">
                    <a:pos x="T0" y="T1"/>
                  </a:cxn>
                  <a:cxn ang="0">
                    <a:pos x="T2" y="T3"/>
                  </a:cxn>
                  <a:cxn ang="0">
                    <a:pos x="T4" y="T5"/>
                  </a:cxn>
                  <a:cxn ang="0">
                    <a:pos x="T6" y="T7"/>
                  </a:cxn>
                </a:cxnLst>
                <a:rect l="0" t="0" r="r" b="b"/>
                <a:pathLst>
                  <a:path w="5" h="5">
                    <a:moveTo>
                      <a:pt x="5" y="5"/>
                    </a:moveTo>
                    <a:lnTo>
                      <a:pt x="0" y="0"/>
                    </a:lnTo>
                    <a:lnTo>
                      <a:pt x="2" y="5"/>
                    </a:lnTo>
                    <a:lnTo>
                      <a:pt x="5"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256"/>
              <p:cNvSpPr/>
              <p:nvPr/>
            </p:nvSpPr>
            <p:spPr bwMode="auto">
              <a:xfrm>
                <a:off x="3912" y="3100"/>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257"/>
              <p:cNvSpPr/>
              <p:nvPr/>
            </p:nvSpPr>
            <p:spPr bwMode="auto">
              <a:xfrm>
                <a:off x="3996" y="3089"/>
                <a:ext cx="3"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7" name="Oval 258"/>
              <p:cNvSpPr>
                <a:spLocks noChangeArrowheads="1"/>
              </p:cNvSpPr>
              <p:nvPr/>
            </p:nvSpPr>
            <p:spPr bwMode="auto">
              <a:xfrm>
                <a:off x="3595" y="182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8" name="Freeform 259"/>
              <p:cNvSpPr/>
              <p:nvPr/>
            </p:nvSpPr>
            <p:spPr bwMode="auto">
              <a:xfrm>
                <a:off x="3598" y="1825"/>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9" name="Freeform 260"/>
              <p:cNvSpPr/>
              <p:nvPr/>
            </p:nvSpPr>
            <p:spPr bwMode="auto">
              <a:xfrm>
                <a:off x="3918"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0" name="Freeform 261"/>
              <p:cNvSpPr/>
              <p:nvPr/>
            </p:nvSpPr>
            <p:spPr bwMode="auto">
              <a:xfrm>
                <a:off x="3924" y="3038"/>
                <a:ext cx="2" cy="2"/>
              </a:xfrm>
              <a:custGeom>
                <a:avLst/>
                <a:gdLst>
                  <a:gd name="T0" fmla="*/ 0 w 2"/>
                  <a:gd name="T1" fmla="*/ 0 h 2"/>
                  <a:gd name="T2" fmla="*/ 2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2" y="2"/>
                    </a:lnTo>
                    <a:lnTo>
                      <a:pt x="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1" name="Freeform 262"/>
              <p:cNvSpPr/>
              <p:nvPr/>
            </p:nvSpPr>
            <p:spPr bwMode="auto">
              <a:xfrm>
                <a:off x="3986" y="3027"/>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2" name="Freeform 263"/>
              <p:cNvSpPr/>
              <p:nvPr/>
            </p:nvSpPr>
            <p:spPr bwMode="auto">
              <a:xfrm>
                <a:off x="3899" y="3091"/>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3" name="Rectangle 264"/>
              <p:cNvSpPr>
                <a:spLocks noChangeArrowheads="1"/>
              </p:cNvSpPr>
              <p:nvPr/>
            </p:nvSpPr>
            <p:spPr bwMode="auto">
              <a:xfrm>
                <a:off x="4013" y="3004"/>
                <a:ext cx="1" cy="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4" name="Freeform 265"/>
              <p:cNvSpPr/>
              <p:nvPr/>
            </p:nvSpPr>
            <p:spPr bwMode="auto">
              <a:xfrm>
                <a:off x="3903" y="3055"/>
                <a:ext cx="6" cy="2"/>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5" name="Freeform 266"/>
              <p:cNvSpPr/>
              <p:nvPr/>
            </p:nvSpPr>
            <p:spPr bwMode="auto">
              <a:xfrm>
                <a:off x="3905" y="3055"/>
                <a:ext cx="4"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0" y="0"/>
                      <a:pt x="1" y="0"/>
                      <a:pt x="2" y="0"/>
                    </a:cubicBezTo>
                    <a:cubicBezTo>
                      <a:pt x="2"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6" name="Freeform 267"/>
              <p:cNvSpPr/>
              <p:nvPr/>
            </p:nvSpPr>
            <p:spPr bwMode="auto">
              <a:xfrm>
                <a:off x="3897" y="3085"/>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7" name="Freeform 268"/>
              <p:cNvSpPr/>
              <p:nvPr/>
            </p:nvSpPr>
            <p:spPr bwMode="auto">
              <a:xfrm>
                <a:off x="3897" y="309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8" name="Freeform 269"/>
              <p:cNvSpPr/>
              <p:nvPr/>
            </p:nvSpPr>
            <p:spPr bwMode="auto">
              <a:xfrm>
                <a:off x="3984" y="3095"/>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9" name="Freeform 270"/>
              <p:cNvSpPr/>
              <p:nvPr/>
            </p:nvSpPr>
            <p:spPr bwMode="auto">
              <a:xfrm>
                <a:off x="3600"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0" name="Freeform 271"/>
              <p:cNvSpPr/>
              <p:nvPr/>
            </p:nvSpPr>
            <p:spPr bwMode="auto">
              <a:xfrm>
                <a:off x="3905" y="3100"/>
                <a:ext cx="4" cy="4"/>
              </a:xfrm>
              <a:custGeom>
                <a:avLst/>
                <a:gdLst>
                  <a:gd name="T0" fmla="*/ 1 w 2"/>
                  <a:gd name="T1" fmla="*/ 0 h 2"/>
                  <a:gd name="T2" fmla="*/ 1 w 2"/>
                  <a:gd name="T3" fmla="*/ 1 h 2"/>
                  <a:gd name="T4" fmla="*/ 1 w 2"/>
                  <a:gd name="T5" fmla="*/ 0 h 2"/>
                </a:gdLst>
                <a:ahLst/>
                <a:cxnLst>
                  <a:cxn ang="0">
                    <a:pos x="T0" y="T1"/>
                  </a:cxn>
                  <a:cxn ang="0">
                    <a:pos x="T2" y="T3"/>
                  </a:cxn>
                  <a:cxn ang="0">
                    <a:pos x="T4" y="T5"/>
                  </a:cxn>
                </a:cxnLst>
                <a:rect l="0" t="0" r="r" b="b"/>
                <a:pathLst>
                  <a:path w="2" h="2">
                    <a:moveTo>
                      <a:pt x="1" y="0"/>
                    </a:moveTo>
                    <a:cubicBezTo>
                      <a:pt x="0" y="2"/>
                      <a:pt x="1" y="0"/>
                      <a:pt x="1"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1" name="Freeform 272"/>
              <p:cNvSpPr/>
              <p:nvPr/>
            </p:nvSpPr>
            <p:spPr bwMode="auto">
              <a:xfrm>
                <a:off x="4230" y="2480"/>
                <a:ext cx="4" cy="2"/>
              </a:xfrm>
              <a:custGeom>
                <a:avLst/>
                <a:gdLst>
                  <a:gd name="T0" fmla="*/ 1 w 2"/>
                  <a:gd name="T1" fmla="*/ 1 h 1"/>
                  <a:gd name="T2" fmla="*/ 2 w 2"/>
                  <a:gd name="T3" fmla="*/ 1 h 1"/>
                  <a:gd name="T4" fmla="*/ 1 w 2"/>
                  <a:gd name="T5" fmla="*/ 1 h 1"/>
                </a:gdLst>
                <a:ahLst/>
                <a:cxnLst>
                  <a:cxn ang="0">
                    <a:pos x="T0" y="T1"/>
                  </a:cxn>
                  <a:cxn ang="0">
                    <a:pos x="T2" y="T3"/>
                  </a:cxn>
                  <a:cxn ang="0">
                    <a:pos x="T4" y="T5"/>
                  </a:cxn>
                </a:cxnLst>
                <a:rect l="0" t="0" r="r" b="b"/>
                <a:pathLst>
                  <a:path w="2" h="1">
                    <a:moveTo>
                      <a:pt x="1" y="1"/>
                    </a:moveTo>
                    <a:cubicBezTo>
                      <a:pt x="0" y="1"/>
                      <a:pt x="1" y="1"/>
                      <a:pt x="2" y="1"/>
                    </a:cubicBezTo>
                    <a:cubicBezTo>
                      <a:pt x="2" y="0"/>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2" name="Freeform 273"/>
              <p:cNvSpPr/>
              <p:nvPr/>
            </p:nvSpPr>
            <p:spPr bwMode="auto">
              <a:xfrm>
                <a:off x="3895" y="3080"/>
                <a:ext cx="4" cy="3"/>
              </a:xfrm>
              <a:custGeom>
                <a:avLst/>
                <a:gdLst>
                  <a:gd name="T0" fmla="*/ 0 w 2"/>
                  <a:gd name="T1" fmla="*/ 0 h 1"/>
                  <a:gd name="T2" fmla="*/ 1 w 2"/>
                  <a:gd name="T3" fmla="*/ 0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0"/>
                      <a:pt x="1" y="0"/>
                    </a:cubicBezTo>
                    <a:cubicBezTo>
                      <a:pt x="1" y="0"/>
                      <a:pt x="2"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3" name="Freeform 274"/>
              <p:cNvSpPr/>
              <p:nvPr/>
            </p:nvSpPr>
            <p:spPr bwMode="auto">
              <a:xfrm>
                <a:off x="4007" y="30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4" name="Freeform 275"/>
              <p:cNvSpPr/>
              <p:nvPr/>
            </p:nvSpPr>
            <p:spPr bwMode="auto">
              <a:xfrm>
                <a:off x="3598"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5" name="Freeform 276"/>
              <p:cNvSpPr/>
              <p:nvPr/>
            </p:nvSpPr>
            <p:spPr bwMode="auto">
              <a:xfrm>
                <a:off x="4005" y="3074"/>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0" y="1"/>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6" name="Freeform 277"/>
              <p:cNvSpPr/>
              <p:nvPr/>
            </p:nvSpPr>
            <p:spPr bwMode="auto">
              <a:xfrm>
                <a:off x="4007" y="30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7" name="Freeform 278"/>
              <p:cNvSpPr/>
              <p:nvPr/>
            </p:nvSpPr>
            <p:spPr bwMode="auto">
              <a:xfrm>
                <a:off x="3598" y="1823"/>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8" name="Freeform 279"/>
              <p:cNvSpPr/>
              <p:nvPr/>
            </p:nvSpPr>
            <p:spPr bwMode="auto">
              <a:xfrm>
                <a:off x="3598" y="1823"/>
                <a:ext cx="2" cy="0"/>
              </a:xfrm>
              <a:custGeom>
                <a:avLst/>
                <a:gdLst>
                  <a:gd name="T0" fmla="*/ 1 w 1"/>
                  <a:gd name="T1" fmla="*/ 1 w 1"/>
                  <a:gd name="T2" fmla="*/ 0 w 1"/>
                  <a:gd name="T3" fmla="*/ 0 w 1"/>
                  <a:gd name="T4" fmla="*/ 0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1" y="0"/>
                    </a:cubicBezTo>
                    <a:cubicBezTo>
                      <a:pt x="1" y="0"/>
                      <a:pt x="0" y="0"/>
                      <a:pt x="0" y="0"/>
                    </a:cubicBezTo>
                    <a:cubicBezTo>
                      <a:pt x="0"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9" name="Freeform 280"/>
              <p:cNvSpPr/>
              <p:nvPr/>
            </p:nvSpPr>
            <p:spPr bwMode="auto">
              <a:xfrm>
                <a:off x="4009" y="308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0" name="Freeform 281"/>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1" name="Freeform 282"/>
              <p:cNvSpPr/>
              <p:nvPr/>
            </p:nvSpPr>
            <p:spPr bwMode="auto">
              <a:xfrm>
                <a:off x="3929" y="1870"/>
                <a:ext cx="4" cy="8"/>
              </a:xfrm>
              <a:custGeom>
                <a:avLst/>
                <a:gdLst>
                  <a:gd name="T0" fmla="*/ 2 w 2"/>
                  <a:gd name="T1" fmla="*/ 1 h 4"/>
                  <a:gd name="T2" fmla="*/ 1 w 2"/>
                  <a:gd name="T3" fmla="*/ 4 h 4"/>
                  <a:gd name="T4" fmla="*/ 2 w 2"/>
                  <a:gd name="T5" fmla="*/ 1 h 4"/>
                </a:gdLst>
                <a:ahLst/>
                <a:cxnLst>
                  <a:cxn ang="0">
                    <a:pos x="T0" y="T1"/>
                  </a:cxn>
                  <a:cxn ang="0">
                    <a:pos x="T2" y="T3"/>
                  </a:cxn>
                  <a:cxn ang="0">
                    <a:pos x="T4" y="T5"/>
                  </a:cxn>
                </a:cxnLst>
                <a:rect l="0" t="0" r="r" b="b"/>
                <a:pathLst>
                  <a:path w="2" h="4">
                    <a:moveTo>
                      <a:pt x="2" y="1"/>
                    </a:moveTo>
                    <a:cubicBezTo>
                      <a:pt x="2" y="1"/>
                      <a:pt x="0" y="1"/>
                      <a:pt x="1" y="4"/>
                    </a:cubicBezTo>
                    <a:cubicBezTo>
                      <a:pt x="1" y="0"/>
                      <a:pt x="2" y="4"/>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2" name="Freeform 283"/>
              <p:cNvSpPr/>
              <p:nvPr/>
            </p:nvSpPr>
            <p:spPr bwMode="auto">
              <a:xfrm>
                <a:off x="3687" y="1579"/>
                <a:ext cx="4" cy="4"/>
              </a:xfrm>
              <a:custGeom>
                <a:avLst/>
                <a:gdLst>
                  <a:gd name="T0" fmla="*/ 0 w 4"/>
                  <a:gd name="T1" fmla="*/ 4 h 4"/>
                  <a:gd name="T2" fmla="*/ 4 w 4"/>
                  <a:gd name="T3" fmla="*/ 0 h 4"/>
                  <a:gd name="T4" fmla="*/ 0 w 4"/>
                  <a:gd name="T5" fmla="*/ 2 h 4"/>
                  <a:gd name="T6" fmla="*/ 0 w 4"/>
                  <a:gd name="T7" fmla="*/ 4 h 4"/>
                </a:gdLst>
                <a:ahLst/>
                <a:cxnLst>
                  <a:cxn ang="0">
                    <a:pos x="T0" y="T1"/>
                  </a:cxn>
                  <a:cxn ang="0">
                    <a:pos x="T2" y="T3"/>
                  </a:cxn>
                  <a:cxn ang="0">
                    <a:pos x="T4" y="T5"/>
                  </a:cxn>
                  <a:cxn ang="0">
                    <a:pos x="T6" y="T7"/>
                  </a:cxn>
                </a:cxnLst>
                <a:rect l="0" t="0" r="r" b="b"/>
                <a:pathLst>
                  <a:path w="4" h="4">
                    <a:moveTo>
                      <a:pt x="0" y="4"/>
                    </a:moveTo>
                    <a:lnTo>
                      <a:pt x="4" y="0"/>
                    </a:lnTo>
                    <a:lnTo>
                      <a:pt x="0" y="2"/>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3" name="Freeform 284"/>
              <p:cNvSpPr/>
              <p:nvPr/>
            </p:nvSpPr>
            <p:spPr bwMode="auto">
              <a:xfrm>
                <a:off x="4086" y="1583"/>
                <a:ext cx="8" cy="4"/>
              </a:xfrm>
              <a:custGeom>
                <a:avLst/>
                <a:gdLst>
                  <a:gd name="T0" fmla="*/ 2 w 4"/>
                  <a:gd name="T1" fmla="*/ 2 h 2"/>
                  <a:gd name="T2" fmla="*/ 1 w 4"/>
                  <a:gd name="T3" fmla="*/ 0 h 2"/>
                  <a:gd name="T4" fmla="*/ 2 w 4"/>
                  <a:gd name="T5" fmla="*/ 2 h 2"/>
                </a:gdLst>
                <a:ahLst/>
                <a:cxnLst>
                  <a:cxn ang="0">
                    <a:pos x="T0" y="T1"/>
                  </a:cxn>
                  <a:cxn ang="0">
                    <a:pos x="T2" y="T3"/>
                  </a:cxn>
                  <a:cxn ang="0">
                    <a:pos x="T4" y="T5"/>
                  </a:cxn>
                </a:cxnLst>
                <a:rect l="0" t="0" r="r" b="b"/>
                <a:pathLst>
                  <a:path w="4" h="2">
                    <a:moveTo>
                      <a:pt x="2" y="2"/>
                    </a:moveTo>
                    <a:cubicBezTo>
                      <a:pt x="2" y="2"/>
                      <a:pt x="3" y="1"/>
                      <a:pt x="1" y="0"/>
                    </a:cubicBezTo>
                    <a:cubicBezTo>
                      <a:pt x="4" y="2"/>
                      <a:pt x="0"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4" name="Freeform 285"/>
              <p:cNvSpPr/>
              <p:nvPr/>
            </p:nvSpPr>
            <p:spPr bwMode="auto">
              <a:xfrm>
                <a:off x="3574" y="1912"/>
                <a:ext cx="2" cy="21"/>
              </a:xfrm>
              <a:custGeom>
                <a:avLst/>
                <a:gdLst>
                  <a:gd name="T0" fmla="*/ 0 w 1"/>
                  <a:gd name="T1" fmla="*/ 0 h 10"/>
                  <a:gd name="T2" fmla="*/ 1 w 1"/>
                  <a:gd name="T3" fmla="*/ 10 h 10"/>
                  <a:gd name="T4" fmla="*/ 0 w 1"/>
                  <a:gd name="T5" fmla="*/ 0 h 10"/>
                </a:gdLst>
                <a:ahLst/>
                <a:cxnLst>
                  <a:cxn ang="0">
                    <a:pos x="T0" y="T1"/>
                  </a:cxn>
                  <a:cxn ang="0">
                    <a:pos x="T2" y="T3"/>
                  </a:cxn>
                  <a:cxn ang="0">
                    <a:pos x="T4" y="T5"/>
                  </a:cxn>
                </a:cxnLst>
                <a:rect l="0" t="0" r="r" b="b"/>
                <a:pathLst>
                  <a:path w="1" h="10">
                    <a:moveTo>
                      <a:pt x="0" y="0"/>
                    </a:moveTo>
                    <a:cubicBezTo>
                      <a:pt x="0" y="4"/>
                      <a:pt x="0" y="10"/>
                      <a:pt x="1"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5" name="Freeform 286"/>
              <p:cNvSpPr>
                <a:spLocks noEditPoints="1"/>
              </p:cNvSpPr>
              <p:nvPr/>
            </p:nvSpPr>
            <p:spPr bwMode="auto">
              <a:xfrm>
                <a:off x="3559" y="1774"/>
                <a:ext cx="77" cy="91"/>
              </a:xfrm>
              <a:custGeom>
                <a:avLst/>
                <a:gdLst>
                  <a:gd name="T0" fmla="*/ 32 w 36"/>
                  <a:gd name="T1" fmla="*/ 19 h 43"/>
                  <a:gd name="T2" fmla="*/ 27 w 36"/>
                  <a:gd name="T3" fmla="*/ 2 h 43"/>
                  <a:gd name="T4" fmla="*/ 8 w 36"/>
                  <a:gd name="T5" fmla="*/ 14 h 43"/>
                  <a:gd name="T6" fmla="*/ 16 w 36"/>
                  <a:gd name="T7" fmla="*/ 25 h 43"/>
                  <a:gd name="T8" fmla="*/ 16 w 36"/>
                  <a:gd name="T9" fmla="*/ 24 h 43"/>
                  <a:gd name="T10" fmla="*/ 17 w 36"/>
                  <a:gd name="T11" fmla="*/ 24 h 43"/>
                  <a:gd name="T12" fmla="*/ 17 w 36"/>
                  <a:gd name="T13" fmla="*/ 23 h 43"/>
                  <a:gd name="T14" fmla="*/ 17 w 36"/>
                  <a:gd name="T15" fmla="*/ 24 h 43"/>
                  <a:gd name="T16" fmla="*/ 19 w 36"/>
                  <a:gd name="T17" fmla="*/ 23 h 43"/>
                  <a:gd name="T18" fmla="*/ 18 w 36"/>
                  <a:gd name="T19" fmla="*/ 24 h 43"/>
                  <a:gd name="T20" fmla="*/ 17 w 36"/>
                  <a:gd name="T21" fmla="*/ 24 h 43"/>
                  <a:gd name="T22" fmla="*/ 19 w 36"/>
                  <a:gd name="T23" fmla="*/ 23 h 43"/>
                  <a:gd name="T24" fmla="*/ 20 w 36"/>
                  <a:gd name="T25" fmla="*/ 23 h 43"/>
                  <a:gd name="T26" fmla="*/ 21 w 36"/>
                  <a:gd name="T27" fmla="*/ 24 h 43"/>
                  <a:gd name="T28" fmla="*/ 21 w 36"/>
                  <a:gd name="T29" fmla="*/ 23 h 43"/>
                  <a:gd name="T30" fmla="*/ 21 w 36"/>
                  <a:gd name="T31" fmla="*/ 23 h 43"/>
                  <a:gd name="T32" fmla="*/ 21 w 36"/>
                  <a:gd name="T33" fmla="*/ 23 h 43"/>
                  <a:gd name="T34" fmla="*/ 21 w 36"/>
                  <a:gd name="T35" fmla="*/ 24 h 43"/>
                  <a:gd name="T36" fmla="*/ 22 w 36"/>
                  <a:gd name="T37" fmla="*/ 24 h 43"/>
                  <a:gd name="T38" fmla="*/ 22 w 36"/>
                  <a:gd name="T39" fmla="*/ 24 h 43"/>
                  <a:gd name="T40" fmla="*/ 22 w 36"/>
                  <a:gd name="T41" fmla="*/ 19 h 43"/>
                  <a:gd name="T42" fmla="*/ 22 w 36"/>
                  <a:gd name="T43" fmla="*/ 19 h 43"/>
                  <a:gd name="T44" fmla="*/ 23 w 36"/>
                  <a:gd name="T45" fmla="*/ 23 h 43"/>
                  <a:gd name="T46" fmla="*/ 27 w 36"/>
                  <a:gd name="T47" fmla="*/ 24 h 43"/>
                  <a:gd name="T48" fmla="*/ 25 w 36"/>
                  <a:gd name="T49" fmla="*/ 24 h 43"/>
                  <a:gd name="T50" fmla="*/ 25 w 36"/>
                  <a:gd name="T51" fmla="*/ 24 h 43"/>
                  <a:gd name="T52" fmla="*/ 26 w 36"/>
                  <a:gd name="T53" fmla="*/ 23 h 43"/>
                  <a:gd name="T54" fmla="*/ 25 w 36"/>
                  <a:gd name="T55" fmla="*/ 24 h 43"/>
                  <a:gd name="T56" fmla="*/ 24 w 36"/>
                  <a:gd name="T57" fmla="*/ 24 h 43"/>
                  <a:gd name="T58" fmla="*/ 24 w 36"/>
                  <a:gd name="T59" fmla="*/ 22 h 43"/>
                  <a:gd name="T60" fmla="*/ 24 w 36"/>
                  <a:gd name="T61" fmla="*/ 24 h 43"/>
                  <a:gd name="T62" fmla="*/ 23 w 36"/>
                  <a:gd name="T63" fmla="*/ 24 h 43"/>
                  <a:gd name="T64" fmla="*/ 23 w 36"/>
                  <a:gd name="T65" fmla="*/ 24 h 43"/>
                  <a:gd name="T66" fmla="*/ 24 w 36"/>
                  <a:gd name="T67" fmla="*/ 24 h 43"/>
                  <a:gd name="T68" fmla="*/ 24 w 36"/>
                  <a:gd name="T69" fmla="*/ 24 h 43"/>
                  <a:gd name="T70" fmla="*/ 25 w 36"/>
                  <a:gd name="T71" fmla="*/ 24 h 43"/>
                  <a:gd name="T72" fmla="*/ 29 w 36"/>
                  <a:gd name="T73" fmla="*/ 24 h 43"/>
                  <a:gd name="T74" fmla="*/ 26 w 36"/>
                  <a:gd name="T75" fmla="*/ 24 h 43"/>
                  <a:gd name="T76" fmla="*/ 24 w 36"/>
                  <a:gd name="T77" fmla="*/ 22 h 43"/>
                  <a:gd name="T78" fmla="*/ 23 w 36"/>
                  <a:gd name="T79" fmla="*/ 21 h 43"/>
                  <a:gd name="T80" fmla="*/ 24 w 36"/>
                  <a:gd name="T81" fmla="*/ 21 h 43"/>
                  <a:gd name="T82" fmla="*/ 24 w 36"/>
                  <a:gd name="T83" fmla="*/ 21 h 43"/>
                  <a:gd name="T84" fmla="*/ 23 w 36"/>
                  <a:gd name="T85" fmla="*/ 20 h 43"/>
                  <a:gd name="T86" fmla="*/ 22 w 36"/>
                  <a:gd name="T87" fmla="*/ 19 h 43"/>
                  <a:gd name="T88" fmla="*/ 22 w 36"/>
                  <a:gd name="T89" fmla="*/ 20 h 43"/>
                  <a:gd name="T90" fmla="*/ 21 w 36"/>
                  <a:gd name="T91" fmla="*/ 19 h 43"/>
                  <a:gd name="T92" fmla="*/ 22 w 36"/>
                  <a:gd name="T93" fmla="*/ 21 h 43"/>
                  <a:gd name="T94" fmla="*/ 20 w 36"/>
                  <a:gd name="T95" fmla="*/ 21 h 43"/>
                  <a:gd name="T96" fmla="*/ 17 w 36"/>
                  <a:gd name="T97" fmla="*/ 20 h 43"/>
                  <a:gd name="T98" fmla="*/ 20 w 36"/>
                  <a:gd name="T99" fmla="*/ 19 h 43"/>
                  <a:gd name="T100" fmla="*/ 18 w 36"/>
                  <a:gd name="T101" fmla="*/ 18 h 43"/>
                  <a:gd name="T102" fmla="*/ 19 w 36"/>
                  <a:gd name="T103" fmla="*/ 18 h 43"/>
                  <a:gd name="T104" fmla="*/ 20 w 36"/>
                  <a:gd name="T105" fmla="*/ 18 h 43"/>
                  <a:gd name="T106" fmla="*/ 21 w 36"/>
                  <a:gd name="T107" fmla="*/ 19 h 43"/>
                  <a:gd name="T108" fmla="*/ 20 w 36"/>
                  <a:gd name="T109" fmla="*/ 18 h 43"/>
                  <a:gd name="T110" fmla="*/ 18 w 36"/>
                  <a:gd name="T111" fmla="*/ 18 h 43"/>
                  <a:gd name="T112" fmla="*/ 18 w 36"/>
                  <a:gd name="T113" fmla="*/ 18 h 43"/>
                  <a:gd name="T114" fmla="*/ 15 w 36"/>
                  <a:gd name="T115" fmla="*/ 18 h 43"/>
                  <a:gd name="T116" fmla="*/ 18 w 36"/>
                  <a:gd name="T117" fmla="*/ 18 h 43"/>
                  <a:gd name="T118" fmla="*/ 18 w 36"/>
                  <a:gd name="T119" fmla="*/ 18 h 43"/>
                  <a:gd name="T120" fmla="*/ 17 w 36"/>
                  <a:gd name="T121" fmla="*/ 19 h 43"/>
                  <a:gd name="T122" fmla="*/ 16 w 36"/>
                  <a:gd name="T123" fmla="*/ 25 h 43"/>
                  <a:gd name="T124" fmla="*/ 14 w 36"/>
                  <a:gd name="T125"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 h="43">
                    <a:moveTo>
                      <a:pt x="5" y="16"/>
                    </a:moveTo>
                    <a:cubicBezTo>
                      <a:pt x="6" y="19"/>
                      <a:pt x="3" y="20"/>
                      <a:pt x="0" y="23"/>
                    </a:cubicBezTo>
                    <a:cubicBezTo>
                      <a:pt x="0" y="23"/>
                      <a:pt x="1" y="25"/>
                      <a:pt x="1" y="28"/>
                    </a:cubicBezTo>
                    <a:cubicBezTo>
                      <a:pt x="5" y="39"/>
                      <a:pt x="13" y="43"/>
                      <a:pt x="19" y="41"/>
                    </a:cubicBezTo>
                    <a:cubicBezTo>
                      <a:pt x="18" y="40"/>
                      <a:pt x="18" y="39"/>
                      <a:pt x="19" y="39"/>
                    </a:cubicBezTo>
                    <a:cubicBezTo>
                      <a:pt x="19" y="39"/>
                      <a:pt x="19" y="39"/>
                      <a:pt x="19" y="39"/>
                    </a:cubicBezTo>
                    <a:cubicBezTo>
                      <a:pt x="19" y="38"/>
                      <a:pt x="19" y="38"/>
                      <a:pt x="19" y="38"/>
                    </a:cubicBezTo>
                    <a:cubicBezTo>
                      <a:pt x="19" y="38"/>
                      <a:pt x="19" y="39"/>
                      <a:pt x="19" y="40"/>
                    </a:cubicBezTo>
                    <a:cubicBezTo>
                      <a:pt x="20" y="39"/>
                      <a:pt x="21" y="39"/>
                      <a:pt x="23" y="39"/>
                    </a:cubicBezTo>
                    <a:cubicBezTo>
                      <a:pt x="22" y="36"/>
                      <a:pt x="23" y="38"/>
                      <a:pt x="23" y="36"/>
                    </a:cubicBezTo>
                    <a:cubicBezTo>
                      <a:pt x="23" y="37"/>
                      <a:pt x="23" y="37"/>
                      <a:pt x="23" y="37"/>
                    </a:cubicBezTo>
                    <a:cubicBezTo>
                      <a:pt x="23" y="36"/>
                      <a:pt x="23" y="36"/>
                      <a:pt x="25" y="38"/>
                    </a:cubicBezTo>
                    <a:cubicBezTo>
                      <a:pt x="29" y="38"/>
                      <a:pt x="31" y="35"/>
                      <a:pt x="33" y="33"/>
                    </a:cubicBezTo>
                    <a:cubicBezTo>
                      <a:pt x="36" y="30"/>
                      <a:pt x="36" y="26"/>
                      <a:pt x="36" y="21"/>
                    </a:cubicBezTo>
                    <a:cubicBezTo>
                      <a:pt x="33" y="20"/>
                      <a:pt x="35" y="19"/>
                      <a:pt x="32" y="19"/>
                    </a:cubicBezTo>
                    <a:cubicBezTo>
                      <a:pt x="33" y="19"/>
                      <a:pt x="33" y="19"/>
                      <a:pt x="33" y="19"/>
                    </a:cubicBezTo>
                    <a:cubicBezTo>
                      <a:pt x="31" y="18"/>
                      <a:pt x="33" y="18"/>
                      <a:pt x="34" y="17"/>
                    </a:cubicBezTo>
                    <a:cubicBezTo>
                      <a:pt x="33" y="17"/>
                      <a:pt x="34" y="17"/>
                      <a:pt x="32" y="17"/>
                    </a:cubicBezTo>
                    <a:cubicBezTo>
                      <a:pt x="30" y="17"/>
                      <a:pt x="35" y="17"/>
                      <a:pt x="34" y="16"/>
                    </a:cubicBezTo>
                    <a:cubicBezTo>
                      <a:pt x="34" y="16"/>
                      <a:pt x="33" y="17"/>
                      <a:pt x="33" y="16"/>
                    </a:cubicBezTo>
                    <a:cubicBezTo>
                      <a:pt x="31" y="16"/>
                      <a:pt x="34" y="17"/>
                      <a:pt x="36" y="15"/>
                    </a:cubicBezTo>
                    <a:cubicBezTo>
                      <a:pt x="35" y="13"/>
                      <a:pt x="32" y="12"/>
                      <a:pt x="33" y="10"/>
                    </a:cubicBezTo>
                    <a:cubicBezTo>
                      <a:pt x="33" y="11"/>
                      <a:pt x="32" y="11"/>
                      <a:pt x="32" y="11"/>
                    </a:cubicBezTo>
                    <a:cubicBezTo>
                      <a:pt x="35" y="9"/>
                      <a:pt x="31" y="11"/>
                      <a:pt x="32" y="10"/>
                    </a:cubicBezTo>
                    <a:cubicBezTo>
                      <a:pt x="33" y="10"/>
                      <a:pt x="33" y="10"/>
                      <a:pt x="33" y="10"/>
                    </a:cubicBezTo>
                    <a:cubicBezTo>
                      <a:pt x="34" y="9"/>
                      <a:pt x="32" y="9"/>
                      <a:pt x="32" y="7"/>
                    </a:cubicBezTo>
                    <a:cubicBezTo>
                      <a:pt x="30" y="7"/>
                      <a:pt x="32" y="5"/>
                      <a:pt x="30" y="5"/>
                    </a:cubicBezTo>
                    <a:cubicBezTo>
                      <a:pt x="31" y="5"/>
                      <a:pt x="30" y="4"/>
                      <a:pt x="30" y="4"/>
                    </a:cubicBezTo>
                    <a:cubicBezTo>
                      <a:pt x="27" y="6"/>
                      <a:pt x="29" y="1"/>
                      <a:pt x="27" y="3"/>
                    </a:cubicBezTo>
                    <a:cubicBezTo>
                      <a:pt x="27" y="2"/>
                      <a:pt x="27" y="2"/>
                      <a:pt x="27" y="2"/>
                    </a:cubicBezTo>
                    <a:cubicBezTo>
                      <a:pt x="25" y="1"/>
                      <a:pt x="21" y="0"/>
                      <a:pt x="18" y="3"/>
                    </a:cubicBezTo>
                    <a:cubicBezTo>
                      <a:pt x="16" y="3"/>
                      <a:pt x="12" y="1"/>
                      <a:pt x="13" y="3"/>
                    </a:cubicBezTo>
                    <a:cubicBezTo>
                      <a:pt x="13" y="5"/>
                      <a:pt x="13" y="5"/>
                      <a:pt x="13" y="5"/>
                    </a:cubicBezTo>
                    <a:cubicBezTo>
                      <a:pt x="13" y="5"/>
                      <a:pt x="13" y="4"/>
                      <a:pt x="12" y="3"/>
                    </a:cubicBezTo>
                    <a:cubicBezTo>
                      <a:pt x="13" y="5"/>
                      <a:pt x="11" y="4"/>
                      <a:pt x="11" y="4"/>
                    </a:cubicBezTo>
                    <a:cubicBezTo>
                      <a:pt x="11" y="5"/>
                      <a:pt x="11" y="5"/>
                      <a:pt x="11" y="6"/>
                    </a:cubicBezTo>
                    <a:cubicBezTo>
                      <a:pt x="9" y="4"/>
                      <a:pt x="11" y="8"/>
                      <a:pt x="9" y="7"/>
                    </a:cubicBezTo>
                    <a:cubicBezTo>
                      <a:pt x="12" y="9"/>
                      <a:pt x="10" y="8"/>
                      <a:pt x="10" y="9"/>
                    </a:cubicBezTo>
                    <a:cubicBezTo>
                      <a:pt x="10" y="9"/>
                      <a:pt x="10" y="9"/>
                      <a:pt x="9" y="8"/>
                    </a:cubicBezTo>
                    <a:cubicBezTo>
                      <a:pt x="9" y="9"/>
                      <a:pt x="9" y="9"/>
                      <a:pt x="8" y="9"/>
                    </a:cubicBezTo>
                    <a:cubicBezTo>
                      <a:pt x="8" y="9"/>
                      <a:pt x="10" y="10"/>
                      <a:pt x="9" y="10"/>
                    </a:cubicBezTo>
                    <a:cubicBezTo>
                      <a:pt x="7" y="9"/>
                      <a:pt x="9" y="11"/>
                      <a:pt x="8" y="10"/>
                    </a:cubicBezTo>
                    <a:cubicBezTo>
                      <a:pt x="10" y="11"/>
                      <a:pt x="11" y="13"/>
                      <a:pt x="10" y="12"/>
                    </a:cubicBezTo>
                    <a:cubicBezTo>
                      <a:pt x="8" y="11"/>
                      <a:pt x="8" y="11"/>
                      <a:pt x="8" y="11"/>
                    </a:cubicBezTo>
                    <a:cubicBezTo>
                      <a:pt x="9" y="12"/>
                      <a:pt x="5" y="12"/>
                      <a:pt x="8" y="14"/>
                    </a:cubicBezTo>
                    <a:cubicBezTo>
                      <a:pt x="6" y="13"/>
                      <a:pt x="6" y="13"/>
                      <a:pt x="6" y="13"/>
                    </a:cubicBezTo>
                    <a:cubicBezTo>
                      <a:pt x="8" y="15"/>
                      <a:pt x="6" y="15"/>
                      <a:pt x="8" y="17"/>
                    </a:cubicBezTo>
                    <a:cubicBezTo>
                      <a:pt x="8" y="17"/>
                      <a:pt x="7" y="17"/>
                      <a:pt x="7" y="17"/>
                    </a:cubicBezTo>
                    <a:cubicBezTo>
                      <a:pt x="6" y="17"/>
                      <a:pt x="5" y="16"/>
                      <a:pt x="5" y="16"/>
                    </a:cubicBezTo>
                    <a:close/>
                    <a:moveTo>
                      <a:pt x="16" y="26"/>
                    </a:moveTo>
                    <a:cubicBezTo>
                      <a:pt x="16" y="26"/>
                      <a:pt x="16" y="26"/>
                      <a:pt x="16" y="26"/>
                    </a:cubicBezTo>
                    <a:cubicBezTo>
                      <a:pt x="16" y="27"/>
                      <a:pt x="16" y="27"/>
                      <a:pt x="16" y="26"/>
                    </a:cubicBezTo>
                    <a:close/>
                    <a:moveTo>
                      <a:pt x="17" y="24"/>
                    </a:moveTo>
                    <a:cubicBezTo>
                      <a:pt x="17" y="25"/>
                      <a:pt x="16" y="25"/>
                      <a:pt x="17" y="27"/>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7" y="24"/>
                    </a:cubicBezTo>
                    <a:cubicBezTo>
                      <a:pt x="17" y="25"/>
                      <a:pt x="17" y="25"/>
                      <a:pt x="17" y="24"/>
                    </a:cubicBezTo>
                    <a:close/>
                    <a:moveTo>
                      <a:pt x="16" y="25"/>
                    </a:move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6" y="24"/>
                    </a:cubicBezTo>
                    <a:cubicBezTo>
                      <a:pt x="16" y="25"/>
                      <a:pt x="17" y="23"/>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7" y="24"/>
                      <a:pt x="17" y="24"/>
                      <a:pt x="17" y="24"/>
                    </a:cubicBezTo>
                    <a:cubicBezTo>
                      <a:pt x="17" y="24"/>
                      <a:pt x="17" y="24"/>
                      <a:pt x="17" y="24"/>
                    </a:cubicBezTo>
                    <a:cubicBezTo>
                      <a:pt x="16" y="25"/>
                      <a:pt x="17" y="24"/>
                      <a:pt x="16" y="24"/>
                    </a:cubicBezTo>
                    <a:cubicBezTo>
                      <a:pt x="17" y="24"/>
                      <a:pt x="17" y="24"/>
                      <a:pt x="17" y="24"/>
                    </a:cubicBezTo>
                    <a:cubicBezTo>
                      <a:pt x="17" y="24"/>
                      <a:pt x="17" y="24"/>
                      <a:pt x="17" y="24"/>
                    </a:cubicBezTo>
                    <a:cubicBezTo>
                      <a:pt x="17" y="24"/>
                      <a:pt x="16" y="24"/>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lose/>
                    <a:moveTo>
                      <a:pt x="17" y="24"/>
                    </a:move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ubicBezTo>
                      <a:pt x="18" y="25"/>
                      <a:pt x="17" y="24"/>
                      <a:pt x="17" y="24"/>
                    </a:cubicBezTo>
                    <a:close/>
                    <a:moveTo>
                      <a:pt x="18" y="24"/>
                    </a:moveTo>
                    <a:cubicBezTo>
                      <a:pt x="18" y="24"/>
                      <a:pt x="18" y="24"/>
                      <a:pt x="18" y="24"/>
                    </a:cubicBezTo>
                    <a:cubicBezTo>
                      <a:pt x="18" y="24"/>
                      <a:pt x="18" y="24"/>
                      <a:pt x="18" y="24"/>
                    </a:cubicBezTo>
                    <a:cubicBezTo>
                      <a:pt x="18" y="24"/>
                      <a:pt x="18" y="24"/>
                      <a:pt x="18" y="24"/>
                    </a:cubicBezTo>
                    <a:close/>
                    <a:moveTo>
                      <a:pt x="20" y="23"/>
                    </a:moveTo>
                    <a:cubicBezTo>
                      <a:pt x="20" y="23"/>
                      <a:pt x="20" y="23"/>
                      <a:pt x="20" y="23"/>
                    </a:cubicBezTo>
                    <a:cubicBezTo>
                      <a:pt x="20" y="23"/>
                      <a:pt x="19" y="23"/>
                      <a:pt x="19" y="23"/>
                    </a:cubicBezTo>
                    <a:cubicBezTo>
                      <a:pt x="19" y="23"/>
                      <a:pt x="18" y="23"/>
                      <a:pt x="18" y="24"/>
                    </a:cubicBezTo>
                    <a:cubicBezTo>
                      <a:pt x="18" y="24"/>
                      <a:pt x="18" y="24"/>
                      <a:pt x="18" y="24"/>
                    </a:cubicBezTo>
                    <a:cubicBezTo>
                      <a:pt x="19" y="23"/>
                      <a:pt x="19" y="23"/>
                      <a:pt x="18" y="24"/>
                    </a:cubicBezTo>
                    <a:cubicBezTo>
                      <a:pt x="19" y="23"/>
                      <a:pt x="19" y="23"/>
                      <a:pt x="19" y="23"/>
                    </a:cubicBezTo>
                    <a:cubicBezTo>
                      <a:pt x="19" y="23"/>
                      <a:pt x="19" y="23"/>
                      <a:pt x="19" y="24"/>
                    </a:cubicBezTo>
                    <a:cubicBezTo>
                      <a:pt x="19" y="24"/>
                      <a:pt x="19" y="24"/>
                      <a:pt x="19" y="24"/>
                    </a:cubicBezTo>
                    <a:cubicBezTo>
                      <a:pt x="19" y="24"/>
                      <a:pt x="19" y="24"/>
                      <a:pt x="19" y="24"/>
                    </a:cubicBezTo>
                    <a:cubicBezTo>
                      <a:pt x="19" y="24"/>
                      <a:pt x="19" y="24"/>
                      <a:pt x="19" y="24"/>
                    </a:cubicBezTo>
                    <a:cubicBezTo>
                      <a:pt x="19" y="24"/>
                      <a:pt x="18" y="25"/>
                      <a:pt x="19" y="26"/>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3"/>
                      <a:pt x="17" y="23"/>
                    </a:cubicBezTo>
                    <a:cubicBezTo>
                      <a:pt x="17" y="23"/>
                      <a:pt x="18" y="23"/>
                      <a:pt x="18" y="23"/>
                    </a:cubicBezTo>
                    <a:cubicBezTo>
                      <a:pt x="18" y="23"/>
                      <a:pt x="18" y="23"/>
                      <a:pt x="18" y="24"/>
                    </a:cubicBezTo>
                    <a:cubicBezTo>
                      <a:pt x="18" y="24"/>
                      <a:pt x="18" y="24"/>
                      <a:pt x="18" y="24"/>
                    </a:cubicBezTo>
                    <a:cubicBezTo>
                      <a:pt x="18" y="23"/>
                      <a:pt x="18" y="23"/>
                      <a:pt x="18" y="23"/>
                    </a:cubicBezTo>
                    <a:cubicBezTo>
                      <a:pt x="18" y="23"/>
                      <a:pt x="18" y="23"/>
                      <a:pt x="18" y="23"/>
                    </a:cubicBezTo>
                    <a:cubicBezTo>
                      <a:pt x="18" y="22"/>
                      <a:pt x="17" y="22"/>
                      <a:pt x="17" y="22"/>
                    </a:cubicBezTo>
                    <a:cubicBezTo>
                      <a:pt x="18" y="22"/>
                      <a:pt x="18" y="23"/>
                      <a:pt x="18" y="23"/>
                    </a:cubicBezTo>
                    <a:cubicBezTo>
                      <a:pt x="19" y="22"/>
                      <a:pt x="19" y="22"/>
                      <a:pt x="19" y="22"/>
                    </a:cubicBezTo>
                    <a:cubicBezTo>
                      <a:pt x="19" y="22"/>
                      <a:pt x="19" y="23"/>
                      <a:pt x="19" y="23"/>
                    </a:cubicBezTo>
                    <a:cubicBezTo>
                      <a:pt x="19"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1"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4"/>
                    </a:moveTo>
                    <a:cubicBezTo>
                      <a:pt x="21" y="24"/>
                      <a:pt x="21" y="24"/>
                      <a:pt x="21" y="24"/>
                    </a:cubicBezTo>
                    <a:cubicBezTo>
                      <a:pt x="20" y="24"/>
                      <a:pt x="20" y="24"/>
                      <a:pt x="20" y="24"/>
                    </a:cubicBezTo>
                    <a:cubicBezTo>
                      <a:pt x="20"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lose/>
                    <a:moveTo>
                      <a:pt x="20" y="24"/>
                    </a:moveTo>
                    <a:cubicBezTo>
                      <a:pt x="20" y="24"/>
                      <a:pt x="20" y="24"/>
                      <a:pt x="20" y="24"/>
                    </a:cubicBezTo>
                    <a:cubicBezTo>
                      <a:pt x="20" y="24"/>
                      <a:pt x="20" y="24"/>
                      <a:pt x="20" y="24"/>
                    </a:cubicBezTo>
                    <a:cubicBezTo>
                      <a:pt x="20" y="24"/>
                      <a:pt x="20" y="24"/>
                      <a:pt x="20" y="24"/>
                    </a:cubicBezTo>
                    <a:cubicBezTo>
                      <a:pt x="20" y="24"/>
                      <a:pt x="20" y="24"/>
                      <a:pt x="20" y="24"/>
                    </a:cubicBezTo>
                    <a:close/>
                    <a:moveTo>
                      <a:pt x="20" y="24"/>
                    </a:moveTo>
                    <a:cubicBezTo>
                      <a:pt x="20" y="24"/>
                      <a:pt x="20" y="24"/>
                      <a:pt x="20" y="24"/>
                    </a:cubicBezTo>
                    <a:cubicBezTo>
                      <a:pt x="21" y="24"/>
                      <a:pt x="21" y="24"/>
                      <a:pt x="21" y="25"/>
                    </a:cubicBezTo>
                    <a:lnTo>
                      <a:pt x="20" y="24"/>
                    </a:ln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2" y="25"/>
                    </a:cubicBezTo>
                    <a:lnTo>
                      <a:pt x="21" y="24"/>
                    </a:lnTo>
                    <a:close/>
                    <a:moveTo>
                      <a:pt x="22" y="23"/>
                    </a:moveTo>
                    <a:cubicBezTo>
                      <a:pt x="21" y="23"/>
                      <a:pt x="21" y="23"/>
                      <a:pt x="21" y="23"/>
                    </a:cubicBezTo>
                    <a:cubicBezTo>
                      <a:pt x="22" y="23"/>
                      <a:pt x="22" y="23"/>
                      <a:pt x="22" y="23"/>
                    </a:cubicBezTo>
                    <a:cubicBezTo>
                      <a:pt x="22" y="23"/>
                      <a:pt x="22" y="23"/>
                      <a:pt x="22" y="23"/>
                    </a:cubicBezTo>
                    <a:cubicBezTo>
                      <a:pt x="22" y="23"/>
                      <a:pt x="22" y="23"/>
                      <a:pt x="22" y="23"/>
                    </a:cubicBezTo>
                    <a:close/>
                    <a:moveTo>
                      <a:pt x="22" y="23"/>
                    </a:moveTo>
                    <a:cubicBezTo>
                      <a:pt x="22" y="23"/>
                      <a:pt x="22" y="23"/>
                      <a:pt x="22" y="23"/>
                    </a:cubicBezTo>
                    <a:cubicBezTo>
                      <a:pt x="22" y="24"/>
                      <a:pt x="22" y="24"/>
                      <a:pt x="22" y="24"/>
                    </a:cubicBezTo>
                    <a:cubicBezTo>
                      <a:pt x="22" y="24"/>
                      <a:pt x="22" y="24"/>
                      <a:pt x="22" y="24"/>
                    </a:cubicBezTo>
                    <a:cubicBezTo>
                      <a:pt x="22" y="24"/>
                      <a:pt x="22" y="24"/>
                      <a:pt x="22" y="24"/>
                    </a:cubicBezTo>
                    <a:lnTo>
                      <a:pt x="22" y="23"/>
                    </a:lnTo>
                    <a:close/>
                    <a:moveTo>
                      <a:pt x="22" y="23"/>
                    </a:moveTo>
                    <a:cubicBezTo>
                      <a:pt x="22" y="23"/>
                      <a:pt x="22" y="23"/>
                      <a:pt x="22" y="23"/>
                    </a:cubicBezTo>
                    <a:cubicBezTo>
                      <a:pt x="22" y="23"/>
                      <a:pt x="22" y="23"/>
                      <a:pt x="22" y="23"/>
                    </a:cubicBezTo>
                    <a:cubicBezTo>
                      <a:pt x="22" y="23"/>
                      <a:pt x="22" y="23"/>
                      <a:pt x="22" y="23"/>
                    </a:cubicBezTo>
                    <a:close/>
                    <a:moveTo>
                      <a:pt x="22" y="24"/>
                    </a:moveTo>
                    <a:cubicBezTo>
                      <a:pt x="22" y="24"/>
                      <a:pt x="22" y="24"/>
                      <a:pt x="22" y="24"/>
                    </a:cubicBezTo>
                    <a:cubicBezTo>
                      <a:pt x="22" y="24"/>
                      <a:pt x="22" y="24"/>
                      <a:pt x="22" y="24"/>
                    </a:cubicBez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ubicBezTo>
                      <a:pt x="22" y="24"/>
                      <a:pt x="23" y="24"/>
                      <a:pt x="22" y="24"/>
                    </a:cubicBezTo>
                    <a:close/>
                    <a:moveTo>
                      <a:pt x="22" y="22"/>
                    </a:moveTo>
                    <a:cubicBezTo>
                      <a:pt x="22" y="22"/>
                      <a:pt x="22" y="22"/>
                      <a:pt x="22" y="22"/>
                    </a:cubicBezTo>
                    <a:cubicBezTo>
                      <a:pt x="23"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3" y="22"/>
                      <a:pt x="23" y="22"/>
                    </a:cubicBezTo>
                    <a:cubicBezTo>
                      <a:pt x="23" y="22"/>
                      <a:pt x="23" y="22"/>
                      <a:pt x="22" y="22"/>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20"/>
                      <a:pt x="22" y="20"/>
                      <a:pt x="22" y="20"/>
                    </a:cubicBezTo>
                    <a:cubicBezTo>
                      <a:pt x="22" y="20"/>
                      <a:pt x="22" y="20"/>
                      <a:pt x="22" y="20"/>
                    </a:cubicBezTo>
                    <a:cubicBezTo>
                      <a:pt x="22" y="19"/>
                      <a:pt x="22" y="19"/>
                      <a:pt x="22" y="19"/>
                    </a:cubicBezTo>
                    <a:cubicBezTo>
                      <a:pt x="22" y="19"/>
                      <a:pt x="22" y="19"/>
                      <a:pt x="22" y="19"/>
                    </a:cubicBezTo>
                    <a:close/>
                    <a:moveTo>
                      <a:pt x="22" y="19"/>
                    </a:moveTo>
                    <a:cubicBezTo>
                      <a:pt x="23" y="20"/>
                      <a:pt x="23" y="20"/>
                      <a:pt x="23" y="20"/>
                    </a:cubicBezTo>
                    <a:cubicBezTo>
                      <a:pt x="23" y="20"/>
                      <a:pt x="22" y="20"/>
                      <a:pt x="22" y="20"/>
                    </a:cubicBezTo>
                    <a:cubicBezTo>
                      <a:pt x="22" y="20"/>
                      <a:pt x="22" y="19"/>
                      <a:pt x="22" y="19"/>
                    </a:cubicBezTo>
                    <a:close/>
                    <a:moveTo>
                      <a:pt x="22" y="19"/>
                    </a:moveTo>
                    <a:cubicBezTo>
                      <a:pt x="22" y="19"/>
                      <a:pt x="22" y="19"/>
                      <a:pt x="22" y="19"/>
                    </a:cubicBezTo>
                    <a:cubicBezTo>
                      <a:pt x="22" y="19"/>
                      <a:pt x="22" y="19"/>
                      <a:pt x="22" y="19"/>
                    </a:cubicBezTo>
                    <a:cubicBezTo>
                      <a:pt x="23" y="20"/>
                      <a:pt x="23" y="20"/>
                      <a:pt x="23" y="20"/>
                    </a:cubicBezTo>
                    <a:cubicBezTo>
                      <a:pt x="23" y="20"/>
                      <a:pt x="23" y="20"/>
                      <a:pt x="23" y="20"/>
                    </a:cubicBezTo>
                    <a:cubicBezTo>
                      <a:pt x="23" y="20"/>
                      <a:pt x="23" y="20"/>
                      <a:pt x="22" y="19"/>
                    </a:cubicBezTo>
                    <a:close/>
                    <a:moveTo>
                      <a:pt x="22" y="20"/>
                    </a:moveTo>
                    <a:cubicBezTo>
                      <a:pt x="22" y="20"/>
                      <a:pt x="22" y="20"/>
                      <a:pt x="22" y="20"/>
                    </a:cubicBezTo>
                    <a:cubicBezTo>
                      <a:pt x="22" y="20"/>
                      <a:pt x="22" y="20"/>
                      <a:pt x="22" y="20"/>
                    </a:cubicBezTo>
                    <a:cubicBezTo>
                      <a:pt x="22" y="20"/>
                      <a:pt x="22" y="20"/>
                      <a:pt x="22" y="20"/>
                    </a:cubicBezTo>
                    <a:close/>
                    <a:moveTo>
                      <a:pt x="23" y="23"/>
                    </a:moveTo>
                    <a:cubicBezTo>
                      <a:pt x="23" y="23"/>
                      <a:pt x="23" y="22"/>
                      <a:pt x="22" y="22"/>
                    </a:cubicBezTo>
                    <a:cubicBezTo>
                      <a:pt x="22" y="22"/>
                      <a:pt x="23" y="22"/>
                      <a:pt x="23" y="22"/>
                    </a:cubicBezTo>
                    <a:cubicBezTo>
                      <a:pt x="23" y="22"/>
                      <a:pt x="23" y="22"/>
                      <a:pt x="23" y="23"/>
                    </a:cubicBezTo>
                    <a:cubicBezTo>
                      <a:pt x="23" y="23"/>
                      <a:pt x="23" y="23"/>
                      <a:pt x="23" y="23"/>
                    </a:cubicBezTo>
                    <a:close/>
                    <a:moveTo>
                      <a:pt x="23" y="22"/>
                    </a:moveTo>
                    <a:cubicBezTo>
                      <a:pt x="23" y="22"/>
                      <a:pt x="23" y="22"/>
                      <a:pt x="23" y="22"/>
                    </a:cubicBezTo>
                    <a:cubicBezTo>
                      <a:pt x="23" y="22"/>
                      <a:pt x="23" y="22"/>
                      <a:pt x="23" y="23"/>
                    </a:cubicBezTo>
                    <a:cubicBezTo>
                      <a:pt x="23" y="23"/>
                      <a:pt x="23" y="23"/>
                      <a:pt x="23" y="23"/>
                    </a:cubicBezTo>
                    <a:cubicBezTo>
                      <a:pt x="23" y="23"/>
                      <a:pt x="23" y="22"/>
                      <a:pt x="23" y="22"/>
                    </a:cubicBezTo>
                    <a:close/>
                    <a:moveTo>
                      <a:pt x="27" y="24"/>
                    </a:moveTo>
                    <a:cubicBezTo>
                      <a:pt x="26" y="24"/>
                      <a:pt x="27" y="24"/>
                      <a:pt x="27" y="24"/>
                    </a:cubicBezTo>
                    <a:cubicBezTo>
                      <a:pt x="27" y="24"/>
                      <a:pt x="27" y="24"/>
                      <a:pt x="27" y="24"/>
                    </a:cubicBezTo>
                    <a:close/>
                    <a:moveTo>
                      <a:pt x="27" y="24"/>
                    </a:moveTo>
                    <a:cubicBezTo>
                      <a:pt x="27" y="24"/>
                      <a:pt x="27" y="24"/>
                      <a:pt x="27" y="24"/>
                    </a:cubicBezTo>
                    <a:cubicBezTo>
                      <a:pt x="27" y="24"/>
                      <a:pt x="27" y="24"/>
                      <a:pt x="27" y="24"/>
                    </a:cubicBezTo>
                    <a:cubicBezTo>
                      <a:pt x="27" y="24"/>
                      <a:pt x="27" y="24"/>
                      <a:pt x="27" y="24"/>
                    </a:cubicBezTo>
                    <a:cubicBezTo>
                      <a:pt x="27" y="24"/>
                      <a:pt x="27" y="24"/>
                      <a:pt x="27" y="24"/>
                    </a:cubicBezTo>
                    <a:close/>
                    <a:moveTo>
                      <a:pt x="27" y="24"/>
                    </a:moveTo>
                    <a:cubicBezTo>
                      <a:pt x="27" y="24"/>
                      <a:pt x="27" y="24"/>
                      <a:pt x="27" y="24"/>
                    </a:cubicBezTo>
                    <a:cubicBezTo>
                      <a:pt x="27"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4"/>
                    </a:moveTo>
                    <a:cubicBezTo>
                      <a:pt x="26" y="24"/>
                      <a:pt x="26" y="24"/>
                      <a:pt x="25" y="24"/>
                    </a:cubicBezTo>
                    <a:cubicBezTo>
                      <a:pt x="26" y="24"/>
                      <a:pt x="25" y="24"/>
                      <a:pt x="26" y="24"/>
                    </a:cubicBezTo>
                    <a:cubicBezTo>
                      <a:pt x="26" y="24"/>
                      <a:pt x="26" y="24"/>
                      <a:pt x="26" y="24"/>
                    </a:cubicBezTo>
                    <a:cubicBezTo>
                      <a:pt x="26" y="24"/>
                      <a:pt x="26" y="24"/>
                      <a:pt x="26" y="24"/>
                    </a:cubicBezTo>
                    <a:close/>
                    <a:moveTo>
                      <a:pt x="26"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6" y="24"/>
                    </a:cubicBezTo>
                    <a:close/>
                    <a:moveTo>
                      <a:pt x="25" y="24"/>
                    </a:moveTo>
                    <a:cubicBezTo>
                      <a:pt x="25" y="24"/>
                      <a:pt x="25" y="24"/>
                      <a:pt x="25" y="24"/>
                    </a:cubicBezTo>
                    <a:cubicBezTo>
                      <a:pt x="25" y="24"/>
                      <a:pt x="25" y="24"/>
                      <a:pt x="26"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6" y="24"/>
                    </a:cubicBezTo>
                    <a:cubicBezTo>
                      <a:pt x="26" y="24"/>
                      <a:pt x="26" y="24"/>
                      <a:pt x="26" y="24"/>
                    </a:cubicBezTo>
                    <a:cubicBezTo>
                      <a:pt x="26" y="24"/>
                      <a:pt x="25" y="24"/>
                      <a:pt x="25"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3"/>
                    </a:moveTo>
                    <a:cubicBezTo>
                      <a:pt x="26" y="23"/>
                      <a:pt x="26" y="23"/>
                      <a:pt x="26" y="23"/>
                    </a:cubicBezTo>
                    <a:cubicBezTo>
                      <a:pt x="26" y="23"/>
                      <a:pt x="26" y="23"/>
                      <a:pt x="26" y="23"/>
                    </a:cubicBezTo>
                    <a:cubicBezTo>
                      <a:pt x="26" y="23"/>
                      <a:pt x="26" y="23"/>
                      <a:pt x="26" y="23"/>
                    </a:cubicBezTo>
                    <a:close/>
                    <a:moveTo>
                      <a:pt x="26" y="23"/>
                    </a:moveTo>
                    <a:cubicBezTo>
                      <a:pt x="25" y="23"/>
                      <a:pt x="25" y="23"/>
                      <a:pt x="25" y="23"/>
                    </a:cubicBezTo>
                    <a:cubicBezTo>
                      <a:pt x="25" y="23"/>
                      <a:pt x="26"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lose/>
                    <a:moveTo>
                      <a:pt x="25" y="23"/>
                    </a:moveTo>
                    <a:cubicBezTo>
                      <a:pt x="25" y="23"/>
                      <a:pt x="25" y="23"/>
                      <a:pt x="25" y="23"/>
                    </a:cubicBezTo>
                    <a:cubicBezTo>
                      <a:pt x="25" y="23"/>
                      <a:pt x="25" y="23"/>
                      <a:pt x="25" y="23"/>
                    </a:cubicBezTo>
                    <a:cubicBezTo>
                      <a:pt x="25" y="23"/>
                      <a:pt x="25" y="23"/>
                      <a:pt x="26" y="23"/>
                    </a:cubicBezTo>
                    <a:cubicBezTo>
                      <a:pt x="25" y="23"/>
                      <a:pt x="25" y="23"/>
                      <a:pt x="25" y="23"/>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4" y="24"/>
                    </a:moveTo>
                    <a:cubicBezTo>
                      <a:pt x="24" y="24"/>
                      <a:pt x="24" y="24"/>
                      <a:pt x="24" y="24"/>
                    </a:cubicBezTo>
                    <a:cubicBezTo>
                      <a:pt x="24" y="24"/>
                      <a:pt x="24" y="24"/>
                      <a:pt x="24" y="24"/>
                    </a:cubicBezTo>
                    <a:cubicBezTo>
                      <a:pt x="24" y="24"/>
                      <a:pt x="25" y="24"/>
                      <a:pt x="25"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3" y="22"/>
                      <a:pt x="23" y="22"/>
                      <a:pt x="23" y="22"/>
                    </a:cubicBezTo>
                    <a:lnTo>
                      <a:pt x="24" y="22"/>
                    </a:lnTo>
                    <a:close/>
                    <a:moveTo>
                      <a:pt x="24" y="22"/>
                    </a:moveTo>
                    <a:cubicBezTo>
                      <a:pt x="24" y="22"/>
                      <a:pt x="24" y="22"/>
                      <a:pt x="24" y="22"/>
                    </a:cubicBezTo>
                    <a:cubicBezTo>
                      <a:pt x="23" y="22"/>
                      <a:pt x="23" y="22"/>
                      <a:pt x="23" y="22"/>
                    </a:cubicBezTo>
                    <a:cubicBezTo>
                      <a:pt x="23" y="22"/>
                      <a:pt x="23" y="22"/>
                      <a:pt x="23" y="22"/>
                    </a:cubicBezTo>
                    <a:cubicBezTo>
                      <a:pt x="23" y="22"/>
                      <a:pt x="23" y="22"/>
                      <a:pt x="23" y="22"/>
                    </a:cubicBezTo>
                    <a:cubicBezTo>
                      <a:pt x="23" y="22"/>
                      <a:pt x="24" y="22"/>
                      <a:pt x="24" y="22"/>
                    </a:cubicBezTo>
                    <a:close/>
                    <a:moveTo>
                      <a:pt x="24" y="24"/>
                    </a:moveTo>
                    <a:cubicBezTo>
                      <a:pt x="24" y="24"/>
                      <a:pt x="24" y="24"/>
                      <a:pt x="24" y="24"/>
                    </a:cubicBezTo>
                    <a:cubicBezTo>
                      <a:pt x="24" y="24"/>
                      <a:pt x="24" y="24"/>
                      <a:pt x="24" y="24"/>
                    </a:cubicBezTo>
                    <a:cubicBezTo>
                      <a:pt x="24" y="24"/>
                      <a:pt x="24" y="24"/>
                      <a:pt x="24" y="24"/>
                    </a:cubicBezTo>
                    <a:close/>
                    <a:moveTo>
                      <a:pt x="23" y="22"/>
                    </a:moveTo>
                    <a:cubicBezTo>
                      <a:pt x="23" y="22"/>
                      <a:pt x="23" y="23"/>
                      <a:pt x="23" y="23"/>
                    </a:cubicBezTo>
                    <a:cubicBezTo>
                      <a:pt x="23" y="22"/>
                      <a:pt x="23" y="22"/>
                      <a:pt x="23" y="22"/>
                    </a:cubicBezTo>
                    <a:cubicBezTo>
                      <a:pt x="23" y="22"/>
                      <a:pt x="23" y="22"/>
                      <a:pt x="23" y="22"/>
                    </a:cubicBezTo>
                    <a:cubicBezTo>
                      <a:pt x="23" y="22"/>
                      <a:pt x="23" y="22"/>
                      <a:pt x="23" y="22"/>
                    </a:cubicBezTo>
                    <a:close/>
                    <a:moveTo>
                      <a:pt x="24" y="24"/>
                    </a:moveTo>
                    <a:cubicBezTo>
                      <a:pt x="24" y="24"/>
                      <a:pt x="24" y="24"/>
                      <a:pt x="24" y="24"/>
                    </a:cubicBezTo>
                    <a:cubicBezTo>
                      <a:pt x="24" y="24"/>
                      <a:pt x="24" y="24"/>
                      <a:pt x="24" y="24"/>
                    </a:cubicBezTo>
                    <a:cubicBezTo>
                      <a:pt x="24" y="24"/>
                      <a:pt x="24" y="24"/>
                      <a:pt x="24" y="24"/>
                    </a:cubicBezTo>
                    <a:close/>
                    <a:moveTo>
                      <a:pt x="23" y="24"/>
                    </a:move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4" y="24"/>
                      <a:pt x="24" y="24"/>
                      <a:pt x="24" y="24"/>
                    </a:cubicBezTo>
                    <a:cubicBezTo>
                      <a:pt x="24" y="24"/>
                      <a:pt x="24" y="24"/>
                      <a:pt x="24" y="24"/>
                    </a:cubicBezTo>
                    <a:cubicBezTo>
                      <a:pt x="24" y="24"/>
                      <a:pt x="24" y="24"/>
                      <a:pt x="23" y="24"/>
                    </a:cubicBezTo>
                    <a:cubicBezTo>
                      <a:pt x="24" y="24"/>
                      <a:pt x="24" y="24"/>
                      <a:pt x="24" y="24"/>
                    </a:cubicBezTo>
                    <a:cubicBezTo>
                      <a:pt x="24" y="24"/>
                      <a:pt x="24" y="24"/>
                      <a:pt x="23"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5" y="24"/>
                    </a:cubicBezTo>
                    <a:cubicBezTo>
                      <a:pt x="25" y="24"/>
                      <a:pt x="25" y="24"/>
                      <a:pt x="25" y="24"/>
                    </a:cubicBezTo>
                    <a:cubicBezTo>
                      <a:pt x="24" y="24"/>
                      <a:pt x="24" y="24"/>
                      <a:pt x="24" y="24"/>
                    </a:cubicBezTo>
                    <a:cubicBezTo>
                      <a:pt x="24" y="24"/>
                      <a:pt x="24" y="24"/>
                      <a:pt x="24" y="24"/>
                    </a:cubicBezTo>
                    <a:close/>
                    <a:moveTo>
                      <a:pt x="24" y="24"/>
                    </a:moveTo>
                    <a:cubicBezTo>
                      <a:pt x="25" y="24"/>
                      <a:pt x="25" y="24"/>
                      <a:pt x="26" y="24"/>
                    </a:cubicBezTo>
                    <a:cubicBezTo>
                      <a:pt x="26" y="25"/>
                      <a:pt x="26" y="25"/>
                      <a:pt x="26" y="25"/>
                    </a:cubicBezTo>
                    <a:cubicBezTo>
                      <a:pt x="26" y="24"/>
                      <a:pt x="26" y="24"/>
                      <a:pt x="26" y="24"/>
                    </a:cubicBezTo>
                    <a:cubicBezTo>
                      <a:pt x="26" y="24"/>
                      <a:pt x="25" y="24"/>
                      <a:pt x="25" y="24"/>
                    </a:cubicBezTo>
                    <a:cubicBezTo>
                      <a:pt x="25" y="24"/>
                      <a:pt x="25" y="24"/>
                      <a:pt x="25" y="24"/>
                    </a:cubicBezTo>
                    <a:cubicBezTo>
                      <a:pt x="25" y="24"/>
                      <a:pt x="25" y="24"/>
                      <a:pt x="25" y="24"/>
                    </a:cubicBezTo>
                    <a:cubicBezTo>
                      <a:pt x="25" y="24"/>
                      <a:pt x="26" y="24"/>
                      <a:pt x="26" y="24"/>
                    </a:cubicBezTo>
                    <a:cubicBezTo>
                      <a:pt x="26" y="24"/>
                      <a:pt x="26" y="24"/>
                      <a:pt x="26" y="24"/>
                    </a:cubicBezTo>
                    <a:cubicBezTo>
                      <a:pt x="26" y="25"/>
                      <a:pt x="27" y="25"/>
                      <a:pt x="27" y="25"/>
                    </a:cubicBezTo>
                    <a:cubicBezTo>
                      <a:pt x="26" y="24"/>
                      <a:pt x="25" y="24"/>
                      <a:pt x="24" y="24"/>
                    </a:cubicBezTo>
                    <a:close/>
                    <a:moveTo>
                      <a:pt x="27" y="25"/>
                    </a:moveTo>
                    <a:cubicBezTo>
                      <a:pt x="27" y="25"/>
                      <a:pt x="27" y="25"/>
                      <a:pt x="27" y="25"/>
                    </a:cubicBezTo>
                    <a:cubicBezTo>
                      <a:pt x="27" y="25"/>
                      <a:pt x="27" y="25"/>
                      <a:pt x="27" y="25"/>
                    </a:cubicBezTo>
                    <a:cubicBezTo>
                      <a:pt x="27" y="25"/>
                      <a:pt x="27" y="25"/>
                      <a:pt x="27" y="25"/>
                    </a:cubicBezTo>
                    <a:close/>
                    <a:moveTo>
                      <a:pt x="27" y="24"/>
                    </a:moveTo>
                    <a:cubicBezTo>
                      <a:pt x="27" y="24"/>
                      <a:pt x="27" y="24"/>
                      <a:pt x="27" y="24"/>
                    </a:cubicBezTo>
                    <a:cubicBezTo>
                      <a:pt x="27" y="24"/>
                      <a:pt x="27" y="24"/>
                      <a:pt x="27" y="24"/>
                    </a:cubicBezTo>
                    <a:cubicBezTo>
                      <a:pt x="28" y="24"/>
                      <a:pt x="28" y="24"/>
                      <a:pt x="27" y="24"/>
                    </a:cubicBezTo>
                    <a:close/>
                    <a:moveTo>
                      <a:pt x="29" y="24"/>
                    </a:moveTo>
                    <a:cubicBezTo>
                      <a:pt x="29" y="24"/>
                      <a:pt x="26" y="24"/>
                      <a:pt x="27" y="24"/>
                    </a:cubicBezTo>
                    <a:cubicBezTo>
                      <a:pt x="28" y="24"/>
                      <a:pt x="28" y="24"/>
                      <a:pt x="28" y="24"/>
                    </a:cubicBezTo>
                    <a:cubicBezTo>
                      <a:pt x="27" y="24"/>
                      <a:pt x="27" y="24"/>
                      <a:pt x="27" y="24"/>
                    </a:cubicBezTo>
                    <a:cubicBezTo>
                      <a:pt x="27" y="24"/>
                      <a:pt x="27" y="24"/>
                      <a:pt x="27" y="24"/>
                    </a:cubicBezTo>
                    <a:cubicBezTo>
                      <a:pt x="27" y="24"/>
                      <a:pt x="27" y="24"/>
                      <a:pt x="26" y="24"/>
                    </a:cubicBezTo>
                    <a:lnTo>
                      <a:pt x="29" y="24"/>
                    </a:lnTo>
                    <a:close/>
                    <a:moveTo>
                      <a:pt x="27" y="24"/>
                    </a:moveTo>
                    <a:cubicBezTo>
                      <a:pt x="27" y="24"/>
                      <a:pt x="26" y="24"/>
                      <a:pt x="26" y="24"/>
                    </a:cubicBezTo>
                    <a:cubicBezTo>
                      <a:pt x="26"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lose/>
                    <a:moveTo>
                      <a:pt x="26" y="22"/>
                    </a:moveTo>
                    <a:cubicBezTo>
                      <a:pt x="26" y="22"/>
                      <a:pt x="25" y="22"/>
                      <a:pt x="25" y="22"/>
                    </a:cubicBezTo>
                    <a:cubicBezTo>
                      <a:pt x="25" y="22"/>
                      <a:pt x="25" y="22"/>
                      <a:pt x="25" y="22"/>
                    </a:cubicBezTo>
                    <a:cubicBezTo>
                      <a:pt x="25" y="22"/>
                      <a:pt x="26" y="22"/>
                      <a:pt x="26" y="22"/>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3"/>
                    </a:cubicBezTo>
                    <a:cubicBezTo>
                      <a:pt x="25" y="23"/>
                      <a:pt x="25" y="23"/>
                      <a:pt x="25" y="23"/>
                    </a:cubicBezTo>
                    <a:cubicBezTo>
                      <a:pt x="25" y="23"/>
                      <a:pt x="25" y="22"/>
                      <a:pt x="25" y="22"/>
                    </a:cubicBezTo>
                    <a:cubicBezTo>
                      <a:pt x="25" y="22"/>
                      <a:pt x="24" y="22"/>
                      <a:pt x="24" y="22"/>
                    </a:cubicBezTo>
                    <a:cubicBezTo>
                      <a:pt x="24" y="22"/>
                      <a:pt x="24" y="22"/>
                      <a:pt x="24" y="22"/>
                    </a:cubicBezTo>
                    <a:cubicBezTo>
                      <a:pt x="24" y="22"/>
                      <a:pt x="24" y="22"/>
                      <a:pt x="25" y="22"/>
                    </a:cubicBezTo>
                    <a:cubicBezTo>
                      <a:pt x="24" y="22"/>
                      <a:pt x="24" y="21"/>
                      <a:pt x="23" y="21"/>
                    </a:cubicBezTo>
                    <a:cubicBezTo>
                      <a:pt x="23" y="21"/>
                      <a:pt x="23" y="21"/>
                      <a:pt x="23" y="21"/>
                    </a:cubicBezTo>
                    <a:cubicBezTo>
                      <a:pt x="23" y="21"/>
                      <a:pt x="23" y="21"/>
                      <a:pt x="23" y="21"/>
                    </a:cubicBezTo>
                    <a:cubicBezTo>
                      <a:pt x="23" y="21"/>
                      <a:pt x="23" y="21"/>
                      <a:pt x="23" y="21"/>
                    </a:cubicBezTo>
                    <a:cubicBezTo>
                      <a:pt x="23" y="21"/>
                      <a:pt x="22" y="21"/>
                      <a:pt x="22" y="20"/>
                    </a:cubicBezTo>
                    <a:cubicBezTo>
                      <a:pt x="22" y="20"/>
                      <a:pt x="22" y="20"/>
                      <a:pt x="22" y="20"/>
                    </a:cubicBezTo>
                    <a:cubicBezTo>
                      <a:pt x="23" y="21"/>
                      <a:pt x="23" y="21"/>
                      <a:pt x="23" y="21"/>
                    </a:cubicBezTo>
                    <a:cubicBezTo>
                      <a:pt x="23" y="21"/>
                      <a:pt x="23" y="21"/>
                      <a:pt x="24" y="21"/>
                    </a:cubicBezTo>
                    <a:cubicBezTo>
                      <a:pt x="24" y="22"/>
                      <a:pt x="24" y="22"/>
                      <a:pt x="25" y="22"/>
                    </a:cubicBezTo>
                    <a:cubicBezTo>
                      <a:pt x="25" y="22"/>
                      <a:pt x="25" y="22"/>
                      <a:pt x="25" y="22"/>
                    </a:cubicBezTo>
                    <a:close/>
                    <a:moveTo>
                      <a:pt x="23" y="21"/>
                    </a:moveTo>
                    <a:cubicBezTo>
                      <a:pt x="24" y="21"/>
                      <a:pt x="24" y="21"/>
                      <a:pt x="24" y="21"/>
                    </a:cubicBezTo>
                    <a:cubicBezTo>
                      <a:pt x="24" y="21"/>
                      <a:pt x="24" y="21"/>
                      <a:pt x="24" y="21"/>
                    </a:cubicBezTo>
                    <a:cubicBezTo>
                      <a:pt x="23" y="21"/>
                      <a:pt x="23" y="21"/>
                      <a:pt x="23"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5" y="21"/>
                    </a:cubicBezTo>
                    <a:cubicBezTo>
                      <a:pt x="25" y="21"/>
                      <a:pt x="24" y="21"/>
                      <a:pt x="24" y="21"/>
                    </a:cubicBezTo>
                    <a:close/>
                    <a:moveTo>
                      <a:pt x="24" y="21"/>
                    </a:moveTo>
                    <a:cubicBezTo>
                      <a:pt x="25" y="21"/>
                      <a:pt x="25" y="21"/>
                      <a:pt x="25"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3" y="21"/>
                      <a:pt x="23" y="21"/>
                      <a:pt x="23" y="21"/>
                    </a:cubicBezTo>
                    <a:cubicBezTo>
                      <a:pt x="23" y="21"/>
                      <a:pt x="23" y="21"/>
                      <a:pt x="23" y="21"/>
                    </a:cubicBezTo>
                    <a:cubicBezTo>
                      <a:pt x="24" y="21"/>
                      <a:pt x="24" y="21"/>
                      <a:pt x="24" y="21"/>
                    </a:cubicBezTo>
                    <a:cubicBezTo>
                      <a:pt x="24" y="21"/>
                      <a:pt x="24" y="21"/>
                      <a:pt x="24" y="21"/>
                    </a:cubicBezTo>
                    <a:close/>
                    <a:moveTo>
                      <a:pt x="23" y="20"/>
                    </a:move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19"/>
                      <a:pt x="23" y="19"/>
                      <a:pt x="23" y="20"/>
                    </a:cubicBezTo>
                    <a:close/>
                    <a:moveTo>
                      <a:pt x="23" y="20"/>
                    </a:moveTo>
                    <a:cubicBezTo>
                      <a:pt x="23" y="20"/>
                      <a:pt x="23" y="20"/>
                      <a:pt x="23" y="20"/>
                    </a:cubicBezTo>
                    <a:cubicBezTo>
                      <a:pt x="22" y="19"/>
                      <a:pt x="22" y="18"/>
                      <a:pt x="22" y="18"/>
                    </a:cubicBezTo>
                    <a:cubicBezTo>
                      <a:pt x="21" y="17"/>
                      <a:pt x="22" y="18"/>
                      <a:pt x="23" y="20"/>
                    </a:cubicBezTo>
                    <a:close/>
                    <a:moveTo>
                      <a:pt x="22" y="19"/>
                    </a:move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0"/>
                      <a:pt x="22" y="20"/>
                      <a:pt x="22" y="20"/>
                    </a:cubicBezTo>
                    <a:cubicBezTo>
                      <a:pt x="22" y="20"/>
                      <a:pt x="22" y="20"/>
                      <a:pt x="22" y="20"/>
                    </a:cubicBezTo>
                    <a:close/>
                    <a:moveTo>
                      <a:pt x="22" y="19"/>
                    </a:move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1"/>
                      <a:pt x="22" y="21"/>
                      <a:pt x="22" y="21"/>
                    </a:cubicBezTo>
                    <a:cubicBezTo>
                      <a:pt x="22" y="21"/>
                      <a:pt x="22" y="21"/>
                      <a:pt x="22" y="21"/>
                    </a:cubicBezTo>
                    <a:cubicBezTo>
                      <a:pt x="22" y="21"/>
                      <a:pt x="22" y="20"/>
                      <a:pt x="22" y="20"/>
                    </a:cubicBezTo>
                    <a:cubicBezTo>
                      <a:pt x="22" y="20"/>
                      <a:pt x="22" y="20"/>
                      <a:pt x="22" y="20"/>
                    </a:cubicBezTo>
                    <a:close/>
                    <a:moveTo>
                      <a:pt x="21" y="19"/>
                    </a:moveTo>
                    <a:cubicBezTo>
                      <a:pt x="21" y="19"/>
                      <a:pt x="22" y="19"/>
                      <a:pt x="22" y="19"/>
                    </a:cubicBezTo>
                    <a:cubicBezTo>
                      <a:pt x="22" y="19"/>
                      <a:pt x="22" y="19"/>
                      <a:pt x="22" y="19"/>
                    </a:cubicBezTo>
                    <a:cubicBezTo>
                      <a:pt x="22" y="19"/>
                      <a:pt x="22" y="19"/>
                      <a:pt x="22"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lose/>
                    <a:moveTo>
                      <a:pt x="21" y="19"/>
                    </a:moveTo>
                    <a:cubicBezTo>
                      <a:pt x="22" y="20"/>
                      <a:pt x="22" y="20"/>
                      <a:pt x="22" y="20"/>
                    </a:cubicBezTo>
                    <a:cubicBezTo>
                      <a:pt x="22" y="20"/>
                      <a:pt x="22" y="20"/>
                      <a:pt x="22" y="20"/>
                    </a:cubicBezTo>
                    <a:cubicBezTo>
                      <a:pt x="22" y="20"/>
                      <a:pt x="22" y="20"/>
                      <a:pt x="22" y="20"/>
                    </a:cubicBezTo>
                    <a:cubicBezTo>
                      <a:pt x="22" y="20"/>
                      <a:pt x="22" y="20"/>
                      <a:pt x="22" y="20"/>
                    </a:cubicBezTo>
                    <a:cubicBezTo>
                      <a:pt x="22" y="20"/>
                      <a:pt x="21" y="20"/>
                      <a:pt x="21" y="20"/>
                    </a:cubicBezTo>
                    <a:cubicBezTo>
                      <a:pt x="21" y="20"/>
                      <a:pt x="21" y="20"/>
                      <a:pt x="21" y="20"/>
                    </a:cubicBezTo>
                    <a:cubicBezTo>
                      <a:pt x="21" y="20"/>
                      <a:pt x="21" y="20"/>
                      <a:pt x="21" y="20"/>
                    </a:cubicBezTo>
                    <a:cubicBezTo>
                      <a:pt x="21" y="20"/>
                      <a:pt x="21" y="20"/>
                      <a:pt x="21" y="19"/>
                    </a:cubicBezTo>
                    <a:close/>
                    <a:moveTo>
                      <a:pt x="22" y="21"/>
                    </a:moveTo>
                    <a:cubicBezTo>
                      <a:pt x="22" y="21"/>
                      <a:pt x="22" y="21"/>
                      <a:pt x="22" y="21"/>
                    </a:cubicBezTo>
                    <a:cubicBezTo>
                      <a:pt x="22" y="21"/>
                      <a:pt x="22" y="21"/>
                      <a:pt x="22" y="21"/>
                    </a:cubicBezTo>
                    <a:cubicBezTo>
                      <a:pt x="22" y="21"/>
                      <a:pt x="21" y="21"/>
                      <a:pt x="21" y="21"/>
                    </a:cubicBezTo>
                    <a:cubicBezTo>
                      <a:pt x="21" y="21"/>
                      <a:pt x="21" y="21"/>
                      <a:pt x="22" y="21"/>
                    </a:cubicBezTo>
                    <a:close/>
                    <a:moveTo>
                      <a:pt x="22" y="21"/>
                    </a:moveTo>
                    <a:cubicBezTo>
                      <a:pt x="22" y="22"/>
                      <a:pt x="22" y="22"/>
                      <a:pt x="22" y="22"/>
                    </a:cubicBezTo>
                    <a:cubicBezTo>
                      <a:pt x="22" y="21"/>
                      <a:pt x="22" y="21"/>
                      <a:pt x="22" y="21"/>
                    </a:cubicBezTo>
                    <a:cubicBezTo>
                      <a:pt x="22" y="21"/>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1"/>
                      <a:pt x="21" y="21"/>
                      <a:pt x="21" y="21"/>
                    </a:cubicBezTo>
                    <a:cubicBezTo>
                      <a:pt x="21" y="21"/>
                      <a:pt x="22" y="21"/>
                      <a:pt x="22" y="21"/>
                    </a:cubicBezTo>
                    <a:close/>
                    <a:moveTo>
                      <a:pt x="20" y="21"/>
                    </a:moveTo>
                    <a:cubicBezTo>
                      <a:pt x="20" y="21"/>
                      <a:pt x="20" y="22"/>
                      <a:pt x="20" y="22"/>
                    </a:cubicBezTo>
                    <a:cubicBezTo>
                      <a:pt x="20" y="21"/>
                      <a:pt x="20" y="21"/>
                      <a:pt x="20" y="21"/>
                    </a:cubicBezTo>
                    <a:cubicBezTo>
                      <a:pt x="20" y="21"/>
                      <a:pt x="20" y="21"/>
                      <a:pt x="20" y="21"/>
                    </a:cubicBezTo>
                    <a:cubicBezTo>
                      <a:pt x="20" y="21"/>
                      <a:pt x="20" y="21"/>
                      <a:pt x="20" y="21"/>
                    </a:cubicBezTo>
                    <a:cubicBezTo>
                      <a:pt x="20" y="21"/>
                      <a:pt x="20" y="21"/>
                      <a:pt x="20" y="20"/>
                    </a:cubicBezTo>
                    <a:cubicBezTo>
                      <a:pt x="19" y="20"/>
                      <a:pt x="19" y="20"/>
                      <a:pt x="19" y="20"/>
                    </a:cubicBezTo>
                    <a:cubicBezTo>
                      <a:pt x="19" y="20"/>
                      <a:pt x="19" y="20"/>
                      <a:pt x="19" y="20"/>
                    </a:cubicBezTo>
                    <a:cubicBezTo>
                      <a:pt x="19" y="20"/>
                      <a:pt x="19" y="20"/>
                      <a:pt x="19" y="20"/>
                    </a:cubicBezTo>
                    <a:cubicBezTo>
                      <a:pt x="19" y="20"/>
                      <a:pt x="19" y="20"/>
                      <a:pt x="19" y="20"/>
                    </a:cubicBezTo>
                    <a:cubicBezTo>
                      <a:pt x="18" y="21"/>
                      <a:pt x="18" y="20"/>
                      <a:pt x="17" y="21"/>
                    </a:cubicBezTo>
                    <a:cubicBezTo>
                      <a:pt x="18" y="20"/>
                      <a:pt x="18" y="20"/>
                      <a:pt x="18" y="20"/>
                    </a:cubicBezTo>
                    <a:cubicBezTo>
                      <a:pt x="18" y="20"/>
                      <a:pt x="18" y="20"/>
                      <a:pt x="18" y="20"/>
                    </a:cubicBezTo>
                    <a:cubicBezTo>
                      <a:pt x="17" y="20"/>
                      <a:pt x="18" y="20"/>
                      <a:pt x="18" y="20"/>
                    </a:cubicBezTo>
                    <a:cubicBezTo>
                      <a:pt x="18" y="20"/>
                      <a:pt x="18" y="20"/>
                      <a:pt x="18" y="20"/>
                    </a:cubicBezTo>
                    <a:cubicBezTo>
                      <a:pt x="18" y="20"/>
                      <a:pt x="18" y="20"/>
                      <a:pt x="18" y="20"/>
                    </a:cubicBezTo>
                    <a:cubicBezTo>
                      <a:pt x="18" y="20"/>
                      <a:pt x="18" y="19"/>
                      <a:pt x="18" y="19"/>
                    </a:cubicBezTo>
                    <a:cubicBezTo>
                      <a:pt x="18" y="19"/>
                      <a:pt x="18" y="19"/>
                      <a:pt x="18" y="19"/>
                    </a:cubicBezTo>
                    <a:cubicBezTo>
                      <a:pt x="18" y="20"/>
                      <a:pt x="18" y="20"/>
                      <a:pt x="18" y="20"/>
                    </a:cubicBezTo>
                    <a:cubicBezTo>
                      <a:pt x="18" y="20"/>
                      <a:pt x="17" y="20"/>
                      <a:pt x="17" y="20"/>
                    </a:cubicBezTo>
                    <a:cubicBezTo>
                      <a:pt x="18" y="19"/>
                      <a:pt x="18" y="19"/>
                      <a:pt x="18" y="19"/>
                    </a:cubicBezTo>
                    <a:cubicBezTo>
                      <a:pt x="18" y="19"/>
                      <a:pt x="17" y="19"/>
                      <a:pt x="17" y="19"/>
                    </a:cubicBezTo>
                    <a:cubicBezTo>
                      <a:pt x="18" y="19"/>
                      <a:pt x="18" y="19"/>
                      <a:pt x="18" y="19"/>
                    </a:cubicBezTo>
                    <a:cubicBezTo>
                      <a:pt x="18" y="19"/>
                      <a:pt x="18" y="19"/>
                      <a:pt x="18" y="19"/>
                    </a:cubicBezTo>
                    <a:cubicBezTo>
                      <a:pt x="19" y="18"/>
                      <a:pt x="19" y="18"/>
                      <a:pt x="19" y="18"/>
                    </a:cubicBezTo>
                    <a:cubicBezTo>
                      <a:pt x="19" y="18"/>
                      <a:pt x="19" y="18"/>
                      <a:pt x="20" y="18"/>
                    </a:cubicBezTo>
                    <a:cubicBezTo>
                      <a:pt x="20" y="18"/>
                      <a:pt x="20" y="18"/>
                      <a:pt x="20" y="18"/>
                    </a:cubicBezTo>
                    <a:cubicBezTo>
                      <a:pt x="19" y="18"/>
                      <a:pt x="19" y="18"/>
                      <a:pt x="19" y="18"/>
                    </a:cubicBezTo>
                    <a:cubicBezTo>
                      <a:pt x="19" y="18"/>
                      <a:pt x="19" y="18"/>
                      <a:pt x="20" y="18"/>
                    </a:cubicBezTo>
                    <a:cubicBezTo>
                      <a:pt x="19" y="19"/>
                      <a:pt x="19" y="20"/>
                      <a:pt x="19" y="20"/>
                    </a:cubicBezTo>
                    <a:cubicBezTo>
                      <a:pt x="19" y="20"/>
                      <a:pt x="19" y="20"/>
                      <a:pt x="19" y="20"/>
                    </a:cubicBezTo>
                    <a:cubicBezTo>
                      <a:pt x="19" y="19"/>
                      <a:pt x="19" y="19"/>
                      <a:pt x="19" y="19"/>
                    </a:cubicBezTo>
                    <a:cubicBezTo>
                      <a:pt x="20" y="18"/>
                      <a:pt x="19" y="21"/>
                      <a:pt x="20" y="19"/>
                    </a:cubicBezTo>
                    <a:cubicBezTo>
                      <a:pt x="20" y="19"/>
                      <a:pt x="20" y="19"/>
                      <a:pt x="20" y="19"/>
                    </a:cubicBezTo>
                    <a:cubicBezTo>
                      <a:pt x="20" y="19"/>
                      <a:pt x="20" y="19"/>
                      <a:pt x="20" y="19"/>
                    </a:cubicBezTo>
                    <a:cubicBezTo>
                      <a:pt x="20" y="20"/>
                      <a:pt x="19" y="20"/>
                      <a:pt x="19" y="20"/>
                    </a:cubicBezTo>
                    <a:cubicBezTo>
                      <a:pt x="19" y="20"/>
                      <a:pt x="19" y="20"/>
                      <a:pt x="20" y="20"/>
                    </a:cubicBezTo>
                    <a:cubicBezTo>
                      <a:pt x="20" y="20"/>
                      <a:pt x="20" y="19"/>
                      <a:pt x="20" y="19"/>
                    </a:cubicBezTo>
                    <a:cubicBezTo>
                      <a:pt x="21" y="19"/>
                      <a:pt x="21" y="19"/>
                      <a:pt x="21" y="19"/>
                    </a:cubicBezTo>
                    <a:cubicBezTo>
                      <a:pt x="21" y="19"/>
                      <a:pt x="21" y="19"/>
                      <a:pt x="21" y="19"/>
                    </a:cubicBezTo>
                    <a:cubicBezTo>
                      <a:pt x="20" y="19"/>
                      <a:pt x="20" y="19"/>
                      <a:pt x="20" y="19"/>
                    </a:cubicBezTo>
                    <a:cubicBezTo>
                      <a:pt x="21" y="19"/>
                      <a:pt x="21" y="19"/>
                      <a:pt x="21" y="19"/>
                    </a:cubicBezTo>
                    <a:cubicBezTo>
                      <a:pt x="21" y="19"/>
                      <a:pt x="20" y="20"/>
                      <a:pt x="20" y="20"/>
                    </a:cubicBezTo>
                    <a:cubicBezTo>
                      <a:pt x="20" y="20"/>
                      <a:pt x="20" y="20"/>
                      <a:pt x="20" y="20"/>
                    </a:cubicBezTo>
                    <a:cubicBezTo>
                      <a:pt x="20" y="20"/>
                      <a:pt x="20" y="20"/>
                      <a:pt x="20" y="20"/>
                    </a:cubicBezTo>
                    <a:cubicBezTo>
                      <a:pt x="20" y="20"/>
                      <a:pt x="20" y="21"/>
                      <a:pt x="20" y="21"/>
                    </a:cubicBezTo>
                    <a:cubicBezTo>
                      <a:pt x="21" y="21"/>
                      <a:pt x="21" y="21"/>
                      <a:pt x="21" y="21"/>
                    </a:cubicBezTo>
                    <a:cubicBezTo>
                      <a:pt x="21" y="21"/>
                      <a:pt x="21" y="21"/>
                      <a:pt x="21" y="21"/>
                    </a:cubicBezTo>
                    <a:cubicBezTo>
                      <a:pt x="21" y="21"/>
                      <a:pt x="21" y="21"/>
                      <a:pt x="20" y="21"/>
                    </a:cubicBezTo>
                    <a:close/>
                    <a:moveTo>
                      <a:pt x="18" y="18"/>
                    </a:moveTo>
                    <a:cubicBezTo>
                      <a:pt x="19" y="18"/>
                      <a:pt x="19" y="18"/>
                      <a:pt x="18" y="18"/>
                    </a:cubicBezTo>
                    <a:cubicBezTo>
                      <a:pt x="19" y="18"/>
                      <a:pt x="19"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lose/>
                    <a:moveTo>
                      <a:pt x="19" y="18"/>
                    </a:moveTo>
                    <a:cubicBezTo>
                      <a:pt x="19" y="18"/>
                      <a:pt x="19" y="18"/>
                      <a:pt x="19" y="18"/>
                    </a:cubicBezTo>
                    <a:cubicBezTo>
                      <a:pt x="19" y="18"/>
                      <a:pt x="19" y="18"/>
                      <a:pt x="19" y="18"/>
                    </a:cubicBezTo>
                    <a:cubicBezTo>
                      <a:pt x="19" y="18"/>
                      <a:pt x="19" y="18"/>
                      <a:pt x="19" y="18"/>
                    </a:cubicBezTo>
                    <a:close/>
                    <a:moveTo>
                      <a:pt x="19" y="18"/>
                    </a:moveTo>
                    <a:cubicBezTo>
                      <a:pt x="19" y="18"/>
                      <a:pt x="19" y="18"/>
                      <a:pt x="19" y="18"/>
                    </a:cubicBezTo>
                    <a:cubicBezTo>
                      <a:pt x="19" y="18"/>
                      <a:pt x="18" y="18"/>
                      <a:pt x="18" y="18"/>
                    </a:cubicBezTo>
                    <a:cubicBezTo>
                      <a:pt x="18" y="18"/>
                      <a:pt x="19" y="18"/>
                      <a:pt x="19" y="18"/>
                    </a:cubicBezTo>
                    <a:close/>
                    <a:moveTo>
                      <a:pt x="19" y="18"/>
                    </a:moveTo>
                    <a:cubicBezTo>
                      <a:pt x="19" y="18"/>
                      <a:pt x="19" y="18"/>
                      <a:pt x="19" y="18"/>
                    </a:cubicBezTo>
                    <a:cubicBezTo>
                      <a:pt x="19" y="18"/>
                      <a:pt x="20" y="18"/>
                      <a:pt x="19" y="18"/>
                    </a:cubicBezTo>
                    <a:cubicBezTo>
                      <a:pt x="19" y="18"/>
                      <a:pt x="19" y="18"/>
                      <a:pt x="19" y="18"/>
                    </a:cubicBezTo>
                    <a:close/>
                    <a:moveTo>
                      <a:pt x="19" y="18"/>
                    </a:moveTo>
                    <a:cubicBezTo>
                      <a:pt x="19" y="18"/>
                      <a:pt x="19" y="18"/>
                      <a:pt x="19" y="18"/>
                    </a:cubicBezTo>
                    <a:cubicBezTo>
                      <a:pt x="19" y="18"/>
                      <a:pt x="19" y="18"/>
                      <a:pt x="19" y="18"/>
                    </a:cubicBezTo>
                    <a:cubicBezTo>
                      <a:pt x="19" y="18"/>
                      <a:pt x="19" y="18"/>
                      <a:pt x="19" y="18"/>
                    </a:cubicBezTo>
                    <a:cubicBezTo>
                      <a:pt x="19" y="18"/>
                      <a:pt x="20" y="18"/>
                      <a:pt x="19" y="18"/>
                    </a:cubicBezTo>
                    <a:close/>
                    <a:moveTo>
                      <a:pt x="20" y="18"/>
                    </a:moveTo>
                    <a:cubicBezTo>
                      <a:pt x="20" y="18"/>
                      <a:pt x="20" y="19"/>
                      <a:pt x="20" y="19"/>
                    </a:cubicBezTo>
                    <a:cubicBezTo>
                      <a:pt x="20" y="19"/>
                      <a:pt x="20" y="19"/>
                      <a:pt x="20" y="19"/>
                    </a:cubicBezTo>
                    <a:cubicBezTo>
                      <a:pt x="20" y="18"/>
                      <a:pt x="20" y="18"/>
                      <a:pt x="20" y="18"/>
                    </a:cubicBezTo>
                    <a:cubicBezTo>
                      <a:pt x="20" y="18"/>
                      <a:pt x="20" y="18"/>
                      <a:pt x="20" y="18"/>
                    </a:cubicBezTo>
                    <a:close/>
                    <a:moveTo>
                      <a:pt x="20" y="18"/>
                    </a:moveTo>
                    <a:cubicBezTo>
                      <a:pt x="20" y="18"/>
                      <a:pt x="20" y="18"/>
                      <a:pt x="20" y="18"/>
                    </a:cubicBezTo>
                    <a:cubicBezTo>
                      <a:pt x="20" y="18"/>
                      <a:pt x="20" y="18"/>
                      <a:pt x="20" y="18"/>
                    </a:cubicBezTo>
                    <a:cubicBezTo>
                      <a:pt x="20" y="18"/>
                      <a:pt x="20" y="18"/>
                      <a:pt x="20" y="18"/>
                    </a:cubicBezTo>
                    <a:close/>
                    <a:moveTo>
                      <a:pt x="21" y="19"/>
                    </a:moveTo>
                    <a:cubicBezTo>
                      <a:pt x="21" y="19"/>
                      <a:pt x="21" y="19"/>
                      <a:pt x="21" y="19"/>
                    </a:cubicBezTo>
                    <a:cubicBezTo>
                      <a:pt x="20" y="19"/>
                      <a:pt x="20" y="19"/>
                      <a:pt x="20" y="19"/>
                    </a:cubicBezTo>
                    <a:cubicBezTo>
                      <a:pt x="20" y="19"/>
                      <a:pt x="20" y="19"/>
                      <a:pt x="20" y="18"/>
                    </a:cubicBezTo>
                    <a:cubicBezTo>
                      <a:pt x="20" y="19"/>
                      <a:pt x="20" y="19"/>
                      <a:pt x="21" y="19"/>
                    </a:cubicBezTo>
                    <a:close/>
                    <a:moveTo>
                      <a:pt x="20" y="18"/>
                    </a:moveTo>
                    <a:cubicBezTo>
                      <a:pt x="20" y="19"/>
                      <a:pt x="20" y="19"/>
                      <a:pt x="21" y="19"/>
                    </a:cubicBezTo>
                    <a:cubicBezTo>
                      <a:pt x="21" y="19"/>
                      <a:pt x="21" y="19"/>
                      <a:pt x="21" y="19"/>
                    </a:cubicBezTo>
                    <a:cubicBezTo>
                      <a:pt x="20" y="19"/>
                      <a:pt x="20" y="18"/>
                      <a:pt x="20" y="18"/>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0" y="18"/>
                    </a:moveTo>
                    <a:cubicBezTo>
                      <a:pt x="20" y="18"/>
                      <a:pt x="20" y="18"/>
                      <a:pt x="20" y="18"/>
                    </a:cubicBezTo>
                    <a:cubicBezTo>
                      <a:pt x="20" y="18"/>
                      <a:pt x="20" y="18"/>
                      <a:pt x="21" y="19"/>
                    </a:cubicBezTo>
                    <a:lnTo>
                      <a:pt x="20" y="18"/>
                    </a:lnTo>
                    <a:close/>
                    <a:moveTo>
                      <a:pt x="19" y="18"/>
                    </a:moveTo>
                    <a:cubicBezTo>
                      <a:pt x="20" y="17"/>
                      <a:pt x="20" y="17"/>
                      <a:pt x="20" y="17"/>
                    </a:cubicBezTo>
                    <a:cubicBezTo>
                      <a:pt x="19" y="18"/>
                      <a:pt x="19" y="18"/>
                      <a:pt x="19" y="18"/>
                    </a:cubicBezTo>
                    <a:cubicBezTo>
                      <a:pt x="19" y="18"/>
                      <a:pt x="19" y="18"/>
                      <a:pt x="19" y="18"/>
                    </a:cubicBezTo>
                    <a:close/>
                    <a:moveTo>
                      <a:pt x="19" y="18"/>
                    </a:moveTo>
                    <a:cubicBezTo>
                      <a:pt x="20" y="18"/>
                      <a:pt x="20" y="18"/>
                      <a:pt x="20" y="18"/>
                    </a:cubicBezTo>
                    <a:cubicBezTo>
                      <a:pt x="20" y="18"/>
                      <a:pt x="19" y="18"/>
                      <a:pt x="19" y="18"/>
                    </a:cubicBezTo>
                    <a:cubicBezTo>
                      <a:pt x="19" y="18"/>
                      <a:pt x="19" y="18"/>
                      <a:pt x="19" y="18"/>
                    </a:cubicBezTo>
                    <a:close/>
                    <a:moveTo>
                      <a:pt x="18" y="18"/>
                    </a:moveTo>
                    <a:cubicBezTo>
                      <a:pt x="19" y="18"/>
                      <a:pt x="19" y="18"/>
                      <a:pt x="19" y="18"/>
                    </a:cubicBezTo>
                    <a:cubicBezTo>
                      <a:pt x="19" y="18"/>
                      <a:pt x="19" y="18"/>
                      <a:pt x="19" y="18"/>
                    </a:cubicBezTo>
                    <a:cubicBezTo>
                      <a:pt x="18" y="18"/>
                      <a:pt x="18" y="18"/>
                      <a:pt x="18" y="18"/>
                    </a:cubicBezTo>
                    <a:close/>
                    <a:moveTo>
                      <a:pt x="18" y="18"/>
                    </a:moveTo>
                    <a:cubicBezTo>
                      <a:pt x="18" y="18"/>
                      <a:pt x="18" y="18"/>
                      <a:pt x="18" y="18"/>
                    </a:cubicBezTo>
                    <a:cubicBezTo>
                      <a:pt x="19" y="18"/>
                      <a:pt x="19" y="18"/>
                      <a:pt x="19" y="18"/>
                    </a:cubicBezTo>
                    <a:cubicBezTo>
                      <a:pt x="19" y="18"/>
                      <a:pt x="19" y="18"/>
                      <a:pt x="19" y="18"/>
                    </a:cubicBezTo>
                    <a:cubicBezTo>
                      <a:pt x="19"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7" y="18"/>
                      <a:pt x="17" y="18"/>
                      <a:pt x="17" y="18"/>
                    </a:cubicBezTo>
                    <a:cubicBezTo>
                      <a:pt x="17" y="18"/>
                      <a:pt x="18" y="18"/>
                      <a:pt x="18" y="18"/>
                    </a:cubicBezTo>
                    <a:cubicBezTo>
                      <a:pt x="18" y="18"/>
                      <a:pt x="18" y="18"/>
                      <a:pt x="18" y="18"/>
                    </a:cubicBezTo>
                    <a:cubicBezTo>
                      <a:pt x="16" y="19"/>
                      <a:pt x="18" y="18"/>
                      <a:pt x="16" y="18"/>
                    </a:cubicBezTo>
                    <a:cubicBezTo>
                      <a:pt x="18" y="18"/>
                      <a:pt x="16" y="18"/>
                      <a:pt x="18" y="18"/>
                    </a:cubicBezTo>
                    <a:cubicBezTo>
                      <a:pt x="18" y="18"/>
                      <a:pt x="18" y="18"/>
                      <a:pt x="18" y="18"/>
                    </a:cubicBezTo>
                    <a:cubicBezTo>
                      <a:pt x="18" y="18"/>
                      <a:pt x="18" y="18"/>
                      <a:pt x="18" y="18"/>
                    </a:cubicBezTo>
                    <a:cubicBezTo>
                      <a:pt x="18" y="18"/>
                      <a:pt x="18" y="18"/>
                      <a:pt x="18" y="18"/>
                    </a:cubicBezTo>
                    <a:cubicBezTo>
                      <a:pt x="16" y="18"/>
                      <a:pt x="17" y="18"/>
                      <a:pt x="18" y="18"/>
                    </a:cubicBezTo>
                    <a:cubicBezTo>
                      <a:pt x="18" y="18"/>
                      <a:pt x="18" y="18"/>
                      <a:pt x="18" y="18"/>
                    </a:cubicBezTo>
                    <a:cubicBezTo>
                      <a:pt x="17" y="18"/>
                      <a:pt x="18" y="18"/>
                      <a:pt x="17" y="18"/>
                    </a:cubicBezTo>
                    <a:cubicBezTo>
                      <a:pt x="17" y="18"/>
                      <a:pt x="17" y="18"/>
                      <a:pt x="17" y="18"/>
                    </a:cubicBezTo>
                    <a:cubicBezTo>
                      <a:pt x="15" y="18"/>
                      <a:pt x="15" y="18"/>
                      <a:pt x="15" y="18"/>
                    </a:cubicBezTo>
                    <a:cubicBezTo>
                      <a:pt x="15" y="18"/>
                      <a:pt x="17" y="18"/>
                      <a:pt x="18" y="18"/>
                    </a:cubicBezTo>
                    <a:cubicBezTo>
                      <a:pt x="17" y="18"/>
                      <a:pt x="17"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7" y="18"/>
                      <a:pt x="17" y="18"/>
                      <a:pt x="17" y="19"/>
                    </a:cubicBezTo>
                    <a:cubicBezTo>
                      <a:pt x="16" y="19"/>
                      <a:pt x="17" y="18"/>
                      <a:pt x="18" y="18"/>
                    </a:cubicBezTo>
                    <a:cubicBezTo>
                      <a:pt x="16" y="19"/>
                      <a:pt x="17" y="18"/>
                      <a:pt x="16" y="19"/>
                    </a:cubicBezTo>
                    <a:cubicBezTo>
                      <a:pt x="16" y="19"/>
                      <a:pt x="17" y="19"/>
                      <a:pt x="17" y="19"/>
                    </a:cubicBezTo>
                    <a:cubicBezTo>
                      <a:pt x="17" y="19"/>
                      <a:pt x="19" y="18"/>
                      <a:pt x="17" y="19"/>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9" y="18"/>
                    </a:cubicBezTo>
                    <a:cubicBezTo>
                      <a:pt x="18" y="18"/>
                      <a:pt x="18" y="19"/>
                      <a:pt x="18"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6" y="19"/>
                      <a:pt x="16" y="19"/>
                    </a:cubicBezTo>
                    <a:cubicBezTo>
                      <a:pt x="16" y="19"/>
                      <a:pt x="16" y="19"/>
                      <a:pt x="16" y="19"/>
                    </a:cubicBezTo>
                    <a:cubicBezTo>
                      <a:pt x="16" y="19"/>
                      <a:pt x="16" y="19"/>
                      <a:pt x="16" y="19"/>
                    </a:cubicBezTo>
                    <a:cubicBezTo>
                      <a:pt x="16" y="19"/>
                      <a:pt x="15" y="18"/>
                      <a:pt x="15" y="18"/>
                    </a:cubicBezTo>
                    <a:cubicBezTo>
                      <a:pt x="16" y="18"/>
                      <a:pt x="16" y="18"/>
                      <a:pt x="16" y="19"/>
                    </a:cubicBezTo>
                    <a:cubicBezTo>
                      <a:pt x="18" y="18"/>
                      <a:pt x="15" y="19"/>
                      <a:pt x="18" y="18"/>
                    </a:cubicBezTo>
                    <a:close/>
                    <a:moveTo>
                      <a:pt x="17" y="24"/>
                    </a:moveTo>
                    <a:cubicBezTo>
                      <a:pt x="17" y="24"/>
                      <a:pt x="17" y="24"/>
                      <a:pt x="17" y="24"/>
                    </a:cubicBezTo>
                    <a:cubicBezTo>
                      <a:pt x="17" y="24"/>
                      <a:pt x="16" y="24"/>
                      <a:pt x="16" y="24"/>
                    </a:cubicBezTo>
                    <a:cubicBezTo>
                      <a:pt x="16" y="24"/>
                      <a:pt x="15" y="24"/>
                      <a:pt x="15" y="23"/>
                    </a:cubicBezTo>
                    <a:cubicBezTo>
                      <a:pt x="16" y="23"/>
                      <a:pt x="16" y="24"/>
                      <a:pt x="17" y="24"/>
                    </a:cubicBezTo>
                    <a:close/>
                    <a:moveTo>
                      <a:pt x="15" y="26"/>
                    </a:moveTo>
                    <a:cubicBezTo>
                      <a:pt x="15" y="26"/>
                      <a:pt x="15" y="26"/>
                      <a:pt x="15" y="26"/>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6"/>
                      <a:pt x="16" y="26"/>
                      <a:pt x="16" y="26"/>
                    </a:cubicBezTo>
                    <a:cubicBezTo>
                      <a:pt x="15" y="26"/>
                      <a:pt x="15" y="26"/>
                      <a:pt x="15" y="27"/>
                    </a:cubicBezTo>
                    <a:cubicBezTo>
                      <a:pt x="15" y="26"/>
                      <a:pt x="15" y="26"/>
                      <a:pt x="15" y="26"/>
                    </a:cubicBezTo>
                    <a:cubicBezTo>
                      <a:pt x="15" y="26"/>
                      <a:pt x="15" y="26"/>
                      <a:pt x="15" y="26"/>
                    </a:cubicBezTo>
                    <a:close/>
                    <a:moveTo>
                      <a:pt x="15" y="26"/>
                    </a:moveTo>
                    <a:cubicBezTo>
                      <a:pt x="14" y="27"/>
                      <a:pt x="15" y="26"/>
                      <a:pt x="14" y="27"/>
                    </a:cubicBezTo>
                    <a:cubicBezTo>
                      <a:pt x="14" y="27"/>
                      <a:pt x="14" y="27"/>
                      <a:pt x="14" y="26"/>
                    </a:cubicBezTo>
                    <a:cubicBezTo>
                      <a:pt x="14" y="26"/>
                      <a:pt x="15" y="26"/>
                      <a:pt x="15" y="26"/>
                    </a:cubicBezTo>
                    <a:close/>
                    <a:moveTo>
                      <a:pt x="15" y="29"/>
                    </a:moveTo>
                    <a:cubicBezTo>
                      <a:pt x="14" y="30"/>
                      <a:pt x="14" y="30"/>
                      <a:pt x="14" y="29"/>
                    </a:cubicBezTo>
                    <a:cubicBezTo>
                      <a:pt x="14" y="29"/>
                      <a:pt x="14" y="29"/>
                      <a:pt x="15" y="29"/>
                    </a:cubicBezTo>
                    <a:close/>
                    <a:moveTo>
                      <a:pt x="13" y="28"/>
                    </a:moveTo>
                    <a:cubicBezTo>
                      <a:pt x="13" y="28"/>
                      <a:pt x="13" y="27"/>
                      <a:pt x="13" y="27"/>
                    </a:cubicBezTo>
                    <a:cubicBezTo>
                      <a:pt x="13" y="27"/>
                      <a:pt x="13" y="28"/>
                      <a:pt x="13" y="28"/>
                    </a:cubicBezTo>
                    <a:cubicBezTo>
                      <a:pt x="13" y="28"/>
                      <a:pt x="13" y="28"/>
                      <a:pt x="13" y="28"/>
                    </a:cubicBezTo>
                    <a:cubicBezTo>
                      <a:pt x="13" y="28"/>
                      <a:pt x="12" y="28"/>
                      <a:pt x="12" y="29"/>
                    </a:cubicBezTo>
                    <a:lnTo>
                      <a:pt x="13" y="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6" name="Freeform 287"/>
              <p:cNvSpPr/>
              <p:nvPr/>
            </p:nvSpPr>
            <p:spPr bwMode="auto">
              <a:xfrm>
                <a:off x="3608" y="1908"/>
                <a:ext cx="4" cy="6"/>
              </a:xfrm>
              <a:custGeom>
                <a:avLst/>
                <a:gdLst>
                  <a:gd name="T0" fmla="*/ 1 w 2"/>
                  <a:gd name="T1" fmla="*/ 0 h 3"/>
                  <a:gd name="T2" fmla="*/ 0 w 2"/>
                  <a:gd name="T3" fmla="*/ 2 h 3"/>
                  <a:gd name="T4" fmla="*/ 1 w 2"/>
                  <a:gd name="T5" fmla="*/ 3 h 3"/>
                  <a:gd name="T6" fmla="*/ 1 w 2"/>
                  <a:gd name="T7" fmla="*/ 0 h 3"/>
                </a:gdLst>
                <a:ahLst/>
                <a:cxnLst>
                  <a:cxn ang="0">
                    <a:pos x="T0" y="T1"/>
                  </a:cxn>
                  <a:cxn ang="0">
                    <a:pos x="T2" y="T3"/>
                  </a:cxn>
                  <a:cxn ang="0">
                    <a:pos x="T4" y="T5"/>
                  </a:cxn>
                  <a:cxn ang="0">
                    <a:pos x="T6" y="T7"/>
                  </a:cxn>
                </a:cxnLst>
                <a:rect l="0" t="0" r="r" b="b"/>
                <a:pathLst>
                  <a:path w="2" h="3">
                    <a:moveTo>
                      <a:pt x="1" y="0"/>
                    </a:moveTo>
                    <a:cubicBezTo>
                      <a:pt x="1" y="0"/>
                      <a:pt x="0" y="1"/>
                      <a:pt x="0" y="2"/>
                    </a:cubicBezTo>
                    <a:cubicBezTo>
                      <a:pt x="1" y="2"/>
                      <a:pt x="1" y="2"/>
                      <a:pt x="1" y="3"/>
                    </a:cubicBezTo>
                    <a:cubicBezTo>
                      <a:pt x="2"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7" name="Freeform 288"/>
              <p:cNvSpPr/>
              <p:nvPr/>
            </p:nvSpPr>
            <p:spPr bwMode="auto">
              <a:xfrm>
                <a:off x="4113" y="1587"/>
                <a:ext cx="4" cy="5"/>
              </a:xfrm>
              <a:custGeom>
                <a:avLst/>
                <a:gdLst>
                  <a:gd name="T0" fmla="*/ 0 w 2"/>
                  <a:gd name="T1" fmla="*/ 2 h 2"/>
                  <a:gd name="T2" fmla="*/ 2 w 2"/>
                  <a:gd name="T3" fmla="*/ 2 h 2"/>
                  <a:gd name="T4" fmla="*/ 0 w 2"/>
                  <a:gd name="T5" fmla="*/ 2 h 2"/>
                </a:gdLst>
                <a:ahLst/>
                <a:cxnLst>
                  <a:cxn ang="0">
                    <a:pos x="T0" y="T1"/>
                  </a:cxn>
                  <a:cxn ang="0">
                    <a:pos x="T2" y="T3"/>
                  </a:cxn>
                  <a:cxn ang="0">
                    <a:pos x="T4" y="T5"/>
                  </a:cxn>
                </a:cxnLst>
                <a:rect l="0" t="0" r="r" b="b"/>
                <a:pathLst>
                  <a:path w="2" h="2">
                    <a:moveTo>
                      <a:pt x="0" y="2"/>
                    </a:moveTo>
                    <a:cubicBezTo>
                      <a:pt x="1" y="2"/>
                      <a:pt x="1" y="2"/>
                      <a:pt x="2" y="2"/>
                    </a:cubicBezTo>
                    <a:cubicBezTo>
                      <a:pt x="0" y="0"/>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8" name="Freeform 289"/>
              <p:cNvSpPr/>
              <p:nvPr/>
            </p:nvSpPr>
            <p:spPr bwMode="auto">
              <a:xfrm>
                <a:off x="3593" y="182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9" name="Freeform 290"/>
              <p:cNvSpPr/>
              <p:nvPr/>
            </p:nvSpPr>
            <p:spPr bwMode="auto">
              <a:xfrm>
                <a:off x="4251" y="1730"/>
                <a:ext cx="4" cy="4"/>
              </a:xfrm>
              <a:custGeom>
                <a:avLst/>
                <a:gdLst>
                  <a:gd name="T0" fmla="*/ 0 w 4"/>
                  <a:gd name="T1" fmla="*/ 2 h 4"/>
                  <a:gd name="T2" fmla="*/ 2 w 4"/>
                  <a:gd name="T3" fmla="*/ 4 h 4"/>
                  <a:gd name="T4" fmla="*/ 4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2" y="4"/>
                    </a:lnTo>
                    <a:lnTo>
                      <a:pt x="4"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0" name="Freeform 291"/>
              <p:cNvSpPr/>
              <p:nvPr/>
            </p:nvSpPr>
            <p:spPr bwMode="auto">
              <a:xfrm>
                <a:off x="3980" y="24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292"/>
              <p:cNvSpPr/>
              <p:nvPr/>
            </p:nvSpPr>
            <p:spPr bwMode="auto">
              <a:xfrm>
                <a:off x="3980" y="2446"/>
                <a:ext cx="4" cy="5"/>
              </a:xfrm>
              <a:custGeom>
                <a:avLst/>
                <a:gdLst>
                  <a:gd name="T0" fmla="*/ 1 w 2"/>
                  <a:gd name="T1" fmla="*/ 1 h 2"/>
                  <a:gd name="T2" fmla="*/ 1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1"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293"/>
              <p:cNvSpPr/>
              <p:nvPr/>
            </p:nvSpPr>
            <p:spPr bwMode="auto">
              <a:xfrm>
                <a:off x="4062" y="2253"/>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3" name="Freeform 294"/>
              <p:cNvSpPr/>
              <p:nvPr/>
            </p:nvSpPr>
            <p:spPr bwMode="auto">
              <a:xfrm>
                <a:off x="4162" y="220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0"/>
                      <a:pt x="1" y="2"/>
                      <a:pt x="1" y="1"/>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4" name="Freeform 295"/>
              <p:cNvSpPr/>
              <p:nvPr/>
            </p:nvSpPr>
            <p:spPr bwMode="auto">
              <a:xfrm>
                <a:off x="4164" y="2139"/>
                <a:ext cx="4" cy="2"/>
              </a:xfrm>
              <a:custGeom>
                <a:avLst/>
                <a:gdLst>
                  <a:gd name="T0" fmla="*/ 4 w 4"/>
                  <a:gd name="T1" fmla="*/ 2 h 2"/>
                  <a:gd name="T2" fmla="*/ 4 w 4"/>
                  <a:gd name="T3" fmla="*/ 0 h 2"/>
                  <a:gd name="T4" fmla="*/ 0 w 4"/>
                  <a:gd name="T5" fmla="*/ 2 h 2"/>
                  <a:gd name="T6" fmla="*/ 4 w 4"/>
                  <a:gd name="T7" fmla="*/ 2 h 2"/>
                </a:gdLst>
                <a:ahLst/>
                <a:cxnLst>
                  <a:cxn ang="0">
                    <a:pos x="T0" y="T1"/>
                  </a:cxn>
                  <a:cxn ang="0">
                    <a:pos x="T2" y="T3"/>
                  </a:cxn>
                  <a:cxn ang="0">
                    <a:pos x="T4" y="T5"/>
                  </a:cxn>
                  <a:cxn ang="0">
                    <a:pos x="T6" y="T7"/>
                  </a:cxn>
                </a:cxnLst>
                <a:rect l="0" t="0" r="r" b="b"/>
                <a:pathLst>
                  <a:path w="4" h="2">
                    <a:moveTo>
                      <a:pt x="4" y="2"/>
                    </a:moveTo>
                    <a:lnTo>
                      <a:pt x="4" y="0"/>
                    </a:lnTo>
                    <a:lnTo>
                      <a:pt x="0" y="2"/>
                    </a:lnTo>
                    <a:lnTo>
                      <a:pt x="4"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5" name="Freeform 296"/>
              <p:cNvSpPr/>
              <p:nvPr/>
            </p:nvSpPr>
            <p:spPr bwMode="auto">
              <a:xfrm>
                <a:off x="3606" y="1819"/>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6" name="Oval 297"/>
              <p:cNvSpPr>
                <a:spLocks noChangeArrowheads="1"/>
              </p:cNvSpPr>
              <p:nvPr/>
            </p:nvSpPr>
            <p:spPr bwMode="auto">
              <a:xfrm>
                <a:off x="3598" y="1817"/>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7" name="Oval 298"/>
              <p:cNvSpPr>
                <a:spLocks noChangeArrowheads="1"/>
              </p:cNvSpPr>
              <p:nvPr/>
            </p:nvSpPr>
            <p:spPr bwMode="auto">
              <a:xfrm>
                <a:off x="3600" y="1817"/>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8" name="Freeform 299"/>
              <p:cNvSpPr/>
              <p:nvPr/>
            </p:nvSpPr>
            <p:spPr bwMode="auto">
              <a:xfrm>
                <a:off x="3598" y="1817"/>
                <a:ext cx="2" cy="0"/>
              </a:xfrm>
              <a:custGeom>
                <a:avLst/>
                <a:gdLst>
                  <a:gd name="T0" fmla="*/ 0 w 1"/>
                  <a:gd name="T1" fmla="*/ 0 w 1"/>
                  <a:gd name="T2" fmla="*/ 0 w 1"/>
                  <a:gd name="T3" fmla="*/ 0 w 1"/>
                  <a:gd name="T4" fmla="*/ 0 w 1"/>
                  <a:gd name="T5" fmla="*/ 1 w 1"/>
                  <a:gd name="T6" fmla="*/ 1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9" name="Oval 300"/>
              <p:cNvSpPr>
                <a:spLocks noChangeArrowheads="1"/>
              </p:cNvSpPr>
              <p:nvPr/>
            </p:nvSpPr>
            <p:spPr bwMode="auto">
              <a:xfrm>
                <a:off x="3602" y="1819"/>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0" name="Freeform 301"/>
              <p:cNvSpPr/>
              <p:nvPr/>
            </p:nvSpPr>
            <p:spPr bwMode="auto">
              <a:xfrm>
                <a:off x="3602" y="1817"/>
                <a:ext cx="0" cy="2"/>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1" name="Freeform 302"/>
              <p:cNvSpPr/>
              <p:nvPr/>
            </p:nvSpPr>
            <p:spPr bwMode="auto">
              <a:xfrm>
                <a:off x="3602" y="181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2" name="Oval 303"/>
              <p:cNvSpPr>
                <a:spLocks noChangeArrowheads="1"/>
              </p:cNvSpPr>
              <p:nvPr/>
            </p:nvSpPr>
            <p:spPr bwMode="auto">
              <a:xfrm>
                <a:off x="3593" y="1814"/>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3" name="Freeform 304"/>
              <p:cNvSpPr/>
              <p:nvPr/>
            </p:nvSpPr>
            <p:spPr bwMode="auto">
              <a:xfrm>
                <a:off x="3598" y="1814"/>
                <a:ext cx="0" cy="3"/>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0"/>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4" name="Freeform 305"/>
              <p:cNvSpPr/>
              <p:nvPr/>
            </p:nvSpPr>
            <p:spPr bwMode="auto">
              <a:xfrm>
                <a:off x="3598" y="1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5" name="Oval 306"/>
              <p:cNvSpPr>
                <a:spLocks noChangeArrowheads="1"/>
              </p:cNvSpPr>
              <p:nvPr/>
            </p:nvSpPr>
            <p:spPr bwMode="auto">
              <a:xfrm>
                <a:off x="3612" y="1821"/>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6" name="Freeform 307"/>
              <p:cNvSpPr/>
              <p:nvPr/>
            </p:nvSpPr>
            <p:spPr bwMode="auto">
              <a:xfrm>
                <a:off x="3977" y="2478"/>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7" name="Freeform 308"/>
              <p:cNvSpPr/>
              <p:nvPr/>
            </p:nvSpPr>
            <p:spPr bwMode="auto">
              <a:xfrm>
                <a:off x="3595" y="1812"/>
                <a:ext cx="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1" y="0"/>
                      <a:pt x="1"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8" name="Freeform 309"/>
              <p:cNvSpPr/>
              <p:nvPr/>
            </p:nvSpPr>
            <p:spPr bwMode="auto">
              <a:xfrm>
                <a:off x="3598" y="1814"/>
                <a:ext cx="0" cy="3"/>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9" name="Freeform 310"/>
              <p:cNvSpPr/>
              <p:nvPr/>
            </p:nvSpPr>
            <p:spPr bwMode="auto">
              <a:xfrm>
                <a:off x="3967" y="2491"/>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0" name="Freeform 311"/>
              <p:cNvSpPr/>
              <p:nvPr/>
            </p:nvSpPr>
            <p:spPr bwMode="auto">
              <a:xfrm>
                <a:off x="3825" y="2268"/>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1"/>
                      <a:pt x="1" y="1"/>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1" name="Freeform 312"/>
              <p:cNvSpPr/>
              <p:nvPr/>
            </p:nvSpPr>
            <p:spPr bwMode="auto">
              <a:xfrm>
                <a:off x="3810" y="2268"/>
                <a:ext cx="8" cy="2"/>
              </a:xfrm>
              <a:custGeom>
                <a:avLst/>
                <a:gdLst>
                  <a:gd name="T0" fmla="*/ 4 w 4"/>
                  <a:gd name="T1" fmla="*/ 0 h 1"/>
                  <a:gd name="T2" fmla="*/ 0 w 4"/>
                  <a:gd name="T3" fmla="*/ 0 h 1"/>
                  <a:gd name="T4" fmla="*/ 4 w 4"/>
                  <a:gd name="T5" fmla="*/ 0 h 1"/>
                </a:gdLst>
                <a:ahLst/>
                <a:cxnLst>
                  <a:cxn ang="0">
                    <a:pos x="T0" y="T1"/>
                  </a:cxn>
                  <a:cxn ang="0">
                    <a:pos x="T2" y="T3"/>
                  </a:cxn>
                  <a:cxn ang="0">
                    <a:pos x="T4" y="T5"/>
                  </a:cxn>
                </a:cxnLst>
                <a:rect l="0" t="0" r="r" b="b"/>
                <a:pathLst>
                  <a:path w="4" h="1">
                    <a:moveTo>
                      <a:pt x="4" y="0"/>
                    </a:moveTo>
                    <a:cubicBezTo>
                      <a:pt x="0" y="0"/>
                      <a:pt x="0" y="0"/>
                      <a:pt x="0" y="0"/>
                    </a:cubicBezTo>
                    <a:cubicBezTo>
                      <a:pt x="2" y="1"/>
                      <a:pt x="2"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2" name="Freeform 313"/>
              <p:cNvSpPr/>
              <p:nvPr/>
            </p:nvSpPr>
            <p:spPr bwMode="auto">
              <a:xfrm>
                <a:off x="3835" y="2275"/>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3" name="Freeform 314"/>
              <p:cNvSpPr/>
              <p:nvPr/>
            </p:nvSpPr>
            <p:spPr bwMode="auto">
              <a:xfrm>
                <a:off x="3833" y="2268"/>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1"/>
                      <a:pt x="0" y="0"/>
                      <a:pt x="0" y="1"/>
                    </a:cubicBezTo>
                    <a:cubicBezTo>
                      <a:pt x="1" y="2"/>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4" name="Freeform 315"/>
              <p:cNvSpPr/>
              <p:nvPr/>
            </p:nvSpPr>
            <p:spPr bwMode="auto">
              <a:xfrm>
                <a:off x="3833" y="2328"/>
                <a:ext cx="9" cy="2"/>
              </a:xfrm>
              <a:custGeom>
                <a:avLst/>
                <a:gdLst>
                  <a:gd name="T0" fmla="*/ 0 w 4"/>
                  <a:gd name="T1" fmla="*/ 1 h 1"/>
                  <a:gd name="T2" fmla="*/ 4 w 4"/>
                  <a:gd name="T3" fmla="*/ 0 h 1"/>
                  <a:gd name="T4" fmla="*/ 4 w 4"/>
                  <a:gd name="T5" fmla="*/ 0 h 1"/>
                  <a:gd name="T6" fmla="*/ 3 w 4"/>
                  <a:gd name="T7" fmla="*/ 0 h 1"/>
                  <a:gd name="T8" fmla="*/ 2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1" y="1"/>
                      <a:pt x="3" y="0"/>
                      <a:pt x="4" y="0"/>
                    </a:cubicBezTo>
                    <a:cubicBezTo>
                      <a:pt x="4" y="0"/>
                      <a:pt x="4" y="0"/>
                      <a:pt x="4" y="0"/>
                    </a:cubicBezTo>
                    <a:cubicBezTo>
                      <a:pt x="4" y="0"/>
                      <a:pt x="3" y="0"/>
                      <a:pt x="3" y="0"/>
                    </a:cubicBezTo>
                    <a:cubicBezTo>
                      <a:pt x="2" y="0"/>
                      <a:pt x="1" y="0"/>
                      <a:pt x="2" y="0"/>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5" name="Freeform 316"/>
              <p:cNvSpPr/>
              <p:nvPr/>
            </p:nvSpPr>
            <p:spPr bwMode="auto">
              <a:xfrm>
                <a:off x="3837" y="2330"/>
                <a:ext cx="5"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6" name="Freeform 317"/>
              <p:cNvSpPr/>
              <p:nvPr/>
            </p:nvSpPr>
            <p:spPr bwMode="auto">
              <a:xfrm>
                <a:off x="3839" y="2328"/>
                <a:ext cx="5" cy="0"/>
              </a:xfrm>
              <a:custGeom>
                <a:avLst/>
                <a:gdLst>
                  <a:gd name="T0" fmla="*/ 1 w 2"/>
                  <a:gd name="T1" fmla="*/ 0 w 2"/>
                  <a:gd name="T2" fmla="*/ 1 w 2"/>
                  <a:gd name="T3" fmla="*/ 1 w 2"/>
                </a:gdLst>
                <a:ahLst/>
                <a:cxnLst>
                  <a:cxn ang="0">
                    <a:pos x="T0" y="0"/>
                  </a:cxn>
                  <a:cxn ang="0">
                    <a:pos x="T1" y="0"/>
                  </a:cxn>
                  <a:cxn ang="0">
                    <a:pos x="T2" y="0"/>
                  </a:cxn>
                  <a:cxn ang="0">
                    <a:pos x="T3" y="0"/>
                  </a:cxn>
                </a:cxnLst>
                <a:rect l="0" t="0" r="r" b="b"/>
                <a:pathLst>
                  <a:path w="2">
                    <a:moveTo>
                      <a:pt x="1" y="0"/>
                    </a:moveTo>
                    <a:cubicBezTo>
                      <a:pt x="1" y="0"/>
                      <a:pt x="0" y="0"/>
                      <a:pt x="0" y="0"/>
                    </a:cubicBezTo>
                    <a:cubicBezTo>
                      <a:pt x="0" y="0"/>
                      <a:pt x="1" y="0"/>
                      <a:pt x="1" y="0"/>
                    </a:cubicBezTo>
                    <a:cubicBezTo>
                      <a:pt x="1"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7" name="Freeform 318"/>
              <p:cNvSpPr/>
              <p:nvPr/>
            </p:nvSpPr>
            <p:spPr bwMode="auto">
              <a:xfrm>
                <a:off x="3827" y="2268"/>
                <a:ext cx="2" cy="4"/>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319"/>
              <p:cNvSpPr/>
              <p:nvPr/>
            </p:nvSpPr>
            <p:spPr bwMode="auto">
              <a:xfrm>
                <a:off x="3729" y="2856"/>
                <a:ext cx="6" cy="4"/>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cubicBezTo>
                      <a:pt x="0" y="2"/>
                      <a:pt x="0" y="2"/>
                      <a:pt x="0" y="2"/>
                    </a:cubicBezTo>
                    <a:cubicBezTo>
                      <a:pt x="2" y="1"/>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9" name="Freeform 320"/>
              <p:cNvSpPr/>
              <p:nvPr/>
            </p:nvSpPr>
            <p:spPr bwMode="auto">
              <a:xfrm>
                <a:off x="3731" y="2854"/>
                <a:ext cx="2" cy="4"/>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0" name="Freeform 321"/>
              <p:cNvSpPr/>
              <p:nvPr/>
            </p:nvSpPr>
            <p:spPr bwMode="auto">
              <a:xfrm>
                <a:off x="3897" y="2822"/>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1" name="Freeform 322"/>
              <p:cNvSpPr/>
              <p:nvPr/>
            </p:nvSpPr>
            <p:spPr bwMode="auto">
              <a:xfrm>
                <a:off x="4007" y="2790"/>
                <a:ext cx="2" cy="4"/>
              </a:xfrm>
              <a:custGeom>
                <a:avLst/>
                <a:gdLst>
                  <a:gd name="T0" fmla="*/ 2 w 2"/>
                  <a:gd name="T1" fmla="*/ 4 h 4"/>
                  <a:gd name="T2" fmla="*/ 2 w 2"/>
                  <a:gd name="T3" fmla="*/ 4 h 4"/>
                  <a:gd name="T4" fmla="*/ 0 w 2"/>
                  <a:gd name="T5" fmla="*/ 0 h 4"/>
                  <a:gd name="T6" fmla="*/ 2 w 2"/>
                  <a:gd name="T7" fmla="*/ 4 h 4"/>
                </a:gdLst>
                <a:ahLst/>
                <a:cxnLst>
                  <a:cxn ang="0">
                    <a:pos x="T0" y="T1"/>
                  </a:cxn>
                  <a:cxn ang="0">
                    <a:pos x="T2" y="T3"/>
                  </a:cxn>
                  <a:cxn ang="0">
                    <a:pos x="T4" y="T5"/>
                  </a:cxn>
                  <a:cxn ang="0">
                    <a:pos x="T6" y="T7"/>
                  </a:cxn>
                </a:cxnLst>
                <a:rect l="0" t="0" r="r" b="b"/>
                <a:pathLst>
                  <a:path w="2" h="4">
                    <a:moveTo>
                      <a:pt x="2" y="4"/>
                    </a:moveTo>
                    <a:lnTo>
                      <a:pt x="2" y="4"/>
                    </a:lnTo>
                    <a:lnTo>
                      <a:pt x="0" y="0"/>
                    </a:ln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2" name="Freeform 323"/>
              <p:cNvSpPr/>
              <p:nvPr/>
            </p:nvSpPr>
            <p:spPr bwMode="auto">
              <a:xfrm>
                <a:off x="3971" y="2813"/>
                <a:ext cx="2" cy="4"/>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1" y="0"/>
                      <a:pt x="0" y="2"/>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3" name="Freeform 324"/>
              <p:cNvSpPr/>
              <p:nvPr/>
            </p:nvSpPr>
            <p:spPr bwMode="auto">
              <a:xfrm>
                <a:off x="3969" y="2501"/>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4" name="Freeform 325"/>
              <p:cNvSpPr/>
              <p:nvPr/>
            </p:nvSpPr>
            <p:spPr bwMode="auto">
              <a:xfrm>
                <a:off x="3850" y="28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5" name="Freeform 326"/>
              <p:cNvSpPr/>
              <p:nvPr/>
            </p:nvSpPr>
            <p:spPr bwMode="auto">
              <a:xfrm>
                <a:off x="3668" y="2060"/>
                <a:ext cx="8" cy="17"/>
              </a:xfrm>
              <a:custGeom>
                <a:avLst/>
                <a:gdLst>
                  <a:gd name="T0" fmla="*/ 4 w 4"/>
                  <a:gd name="T1" fmla="*/ 0 h 8"/>
                  <a:gd name="T2" fmla="*/ 0 w 4"/>
                  <a:gd name="T3" fmla="*/ 6 h 8"/>
                  <a:gd name="T4" fmla="*/ 4 w 4"/>
                  <a:gd name="T5" fmla="*/ 0 h 8"/>
                </a:gdLst>
                <a:ahLst/>
                <a:cxnLst>
                  <a:cxn ang="0">
                    <a:pos x="T0" y="T1"/>
                  </a:cxn>
                  <a:cxn ang="0">
                    <a:pos x="T2" y="T3"/>
                  </a:cxn>
                  <a:cxn ang="0">
                    <a:pos x="T4" y="T5"/>
                  </a:cxn>
                </a:cxnLst>
                <a:rect l="0" t="0" r="r" b="b"/>
                <a:pathLst>
                  <a:path w="4" h="8">
                    <a:moveTo>
                      <a:pt x="4" y="0"/>
                    </a:moveTo>
                    <a:cubicBezTo>
                      <a:pt x="2" y="1"/>
                      <a:pt x="1" y="5"/>
                      <a:pt x="0" y="6"/>
                    </a:cubicBezTo>
                    <a:cubicBezTo>
                      <a:pt x="1" y="8"/>
                      <a:pt x="3"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6" name="Freeform 327"/>
              <p:cNvSpPr/>
              <p:nvPr/>
            </p:nvSpPr>
            <p:spPr bwMode="auto">
              <a:xfrm>
                <a:off x="3837" y="232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7" name="Freeform 328"/>
              <p:cNvSpPr/>
              <p:nvPr/>
            </p:nvSpPr>
            <p:spPr bwMode="auto">
              <a:xfrm>
                <a:off x="3965" y="2504"/>
                <a:ext cx="4" cy="2"/>
              </a:xfrm>
              <a:custGeom>
                <a:avLst/>
                <a:gdLst>
                  <a:gd name="T0" fmla="*/ 1 w 2"/>
                  <a:gd name="T1" fmla="*/ 0 h 1"/>
                  <a:gd name="T2" fmla="*/ 0 w 2"/>
                  <a:gd name="T3" fmla="*/ 0 h 1"/>
                  <a:gd name="T4" fmla="*/ 1 w 2"/>
                  <a:gd name="T5" fmla="*/ 1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0" y="0"/>
                    </a:cubicBezTo>
                    <a:cubicBezTo>
                      <a:pt x="1" y="0"/>
                      <a:pt x="1" y="0"/>
                      <a:pt x="1"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8" name="Freeform 329"/>
              <p:cNvSpPr/>
              <p:nvPr/>
            </p:nvSpPr>
            <p:spPr bwMode="auto">
              <a:xfrm>
                <a:off x="3973" y="2476"/>
                <a:ext cx="2" cy="2"/>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1"/>
                      <a:pt x="0"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9" name="Freeform 330"/>
              <p:cNvSpPr/>
              <p:nvPr/>
            </p:nvSpPr>
            <p:spPr bwMode="auto">
              <a:xfrm>
                <a:off x="3965" y="2497"/>
                <a:ext cx="10" cy="4"/>
              </a:xfrm>
              <a:custGeom>
                <a:avLst/>
                <a:gdLst>
                  <a:gd name="T0" fmla="*/ 5 w 5"/>
                  <a:gd name="T1" fmla="*/ 1 h 2"/>
                  <a:gd name="T2" fmla="*/ 1 w 5"/>
                  <a:gd name="T3" fmla="*/ 2 h 2"/>
                  <a:gd name="T4" fmla="*/ 0 w 5"/>
                  <a:gd name="T5" fmla="*/ 2 h 2"/>
                  <a:gd name="T6" fmla="*/ 2 w 5"/>
                  <a:gd name="T7" fmla="*/ 2 h 2"/>
                  <a:gd name="T8" fmla="*/ 3 w 5"/>
                  <a:gd name="T9" fmla="*/ 1 h 2"/>
                  <a:gd name="T10" fmla="*/ 5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5" y="1"/>
                    </a:moveTo>
                    <a:cubicBezTo>
                      <a:pt x="4" y="0"/>
                      <a:pt x="2" y="1"/>
                      <a:pt x="1" y="2"/>
                    </a:cubicBezTo>
                    <a:cubicBezTo>
                      <a:pt x="1" y="2"/>
                      <a:pt x="1" y="2"/>
                      <a:pt x="0" y="2"/>
                    </a:cubicBezTo>
                    <a:cubicBezTo>
                      <a:pt x="1" y="2"/>
                      <a:pt x="2" y="2"/>
                      <a:pt x="2" y="2"/>
                    </a:cubicBezTo>
                    <a:cubicBezTo>
                      <a:pt x="2" y="2"/>
                      <a:pt x="4" y="2"/>
                      <a:pt x="3" y="1"/>
                    </a:cubicBezTo>
                    <a:cubicBezTo>
                      <a:pt x="4" y="1"/>
                      <a:pt x="5"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0" name="Freeform 331"/>
              <p:cNvSpPr/>
              <p:nvPr/>
            </p:nvSpPr>
            <p:spPr bwMode="auto">
              <a:xfrm>
                <a:off x="3835" y="2474"/>
                <a:ext cx="4" cy="0"/>
              </a:xfrm>
              <a:custGeom>
                <a:avLst/>
                <a:gdLst>
                  <a:gd name="T0" fmla="*/ 0 w 2"/>
                  <a:gd name="T1" fmla="*/ 1 w 2"/>
                  <a:gd name="T2" fmla="*/ 0 w 2"/>
                </a:gdLst>
                <a:ahLst/>
                <a:cxnLst>
                  <a:cxn ang="0">
                    <a:pos x="T0" y="0"/>
                  </a:cxn>
                  <a:cxn ang="0">
                    <a:pos x="T1" y="0"/>
                  </a:cxn>
                  <a:cxn ang="0">
                    <a:pos x="T2" y="0"/>
                  </a:cxn>
                </a:cxnLst>
                <a:rect l="0" t="0" r="r" b="b"/>
                <a:pathLst>
                  <a:path w="2">
                    <a:moveTo>
                      <a:pt x="0" y="0"/>
                    </a:moveTo>
                    <a:cubicBezTo>
                      <a:pt x="0" y="0"/>
                      <a:pt x="2"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1" name="Freeform 332"/>
              <p:cNvSpPr/>
              <p:nvPr/>
            </p:nvSpPr>
            <p:spPr bwMode="auto">
              <a:xfrm>
                <a:off x="3829" y="2345"/>
                <a:ext cx="4"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2" name="Freeform 333"/>
              <p:cNvSpPr/>
              <p:nvPr/>
            </p:nvSpPr>
            <p:spPr bwMode="auto">
              <a:xfrm>
                <a:off x="3831" y="23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3" name="Freeform 334"/>
              <p:cNvSpPr/>
              <p:nvPr/>
            </p:nvSpPr>
            <p:spPr bwMode="auto">
              <a:xfrm>
                <a:off x="3850" y="2491"/>
                <a:ext cx="4" cy="2"/>
              </a:xfrm>
              <a:custGeom>
                <a:avLst/>
                <a:gdLst>
                  <a:gd name="T0" fmla="*/ 0 w 4"/>
                  <a:gd name="T1" fmla="*/ 2 h 2"/>
                  <a:gd name="T2" fmla="*/ 0 w 4"/>
                  <a:gd name="T3" fmla="*/ 2 h 2"/>
                  <a:gd name="T4" fmla="*/ 4 w 4"/>
                  <a:gd name="T5" fmla="*/ 0 h 2"/>
                  <a:gd name="T6" fmla="*/ 0 w 4"/>
                  <a:gd name="T7" fmla="*/ 2 h 2"/>
                </a:gdLst>
                <a:ahLst/>
                <a:cxnLst>
                  <a:cxn ang="0">
                    <a:pos x="T0" y="T1"/>
                  </a:cxn>
                  <a:cxn ang="0">
                    <a:pos x="T2" y="T3"/>
                  </a:cxn>
                  <a:cxn ang="0">
                    <a:pos x="T4" y="T5"/>
                  </a:cxn>
                  <a:cxn ang="0">
                    <a:pos x="T6" y="T7"/>
                  </a:cxn>
                </a:cxnLst>
                <a:rect l="0" t="0" r="r" b="b"/>
                <a:pathLst>
                  <a:path w="4" h="2">
                    <a:moveTo>
                      <a:pt x="0" y="2"/>
                    </a:moveTo>
                    <a:lnTo>
                      <a:pt x="0" y="2"/>
                    </a:lnTo>
                    <a:lnTo>
                      <a:pt x="4"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4" name="Freeform 335"/>
              <p:cNvSpPr/>
              <p:nvPr/>
            </p:nvSpPr>
            <p:spPr bwMode="auto">
              <a:xfrm>
                <a:off x="3835" y="233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5" name="Rectangle 336"/>
              <p:cNvSpPr>
                <a:spLocks noChangeArrowheads="1"/>
              </p:cNvSpPr>
              <p:nvPr/>
            </p:nvSpPr>
            <p:spPr bwMode="auto">
              <a:xfrm>
                <a:off x="3835" y="2434"/>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6" name="Freeform 337"/>
              <p:cNvSpPr/>
              <p:nvPr/>
            </p:nvSpPr>
            <p:spPr bwMode="auto">
              <a:xfrm>
                <a:off x="3831" y="2349"/>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2" y="0"/>
                      <a:pt x="2"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7" name="Freeform 338"/>
              <p:cNvSpPr/>
              <p:nvPr/>
            </p:nvSpPr>
            <p:spPr bwMode="auto">
              <a:xfrm>
                <a:off x="3602" y="1823"/>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8" name="Freeform 339"/>
              <p:cNvSpPr/>
              <p:nvPr/>
            </p:nvSpPr>
            <p:spPr bwMode="auto">
              <a:xfrm>
                <a:off x="3905" y="22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9" name="Freeform 340"/>
              <p:cNvSpPr/>
              <p:nvPr/>
            </p:nvSpPr>
            <p:spPr bwMode="auto">
              <a:xfrm>
                <a:off x="3778" y="297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0" name="Freeform 341"/>
              <p:cNvSpPr/>
              <p:nvPr/>
            </p:nvSpPr>
            <p:spPr bwMode="auto">
              <a:xfrm>
                <a:off x="3746" y="2826"/>
                <a:ext cx="399" cy="167"/>
              </a:xfrm>
              <a:custGeom>
                <a:avLst/>
                <a:gdLst>
                  <a:gd name="T0" fmla="*/ 154 w 188"/>
                  <a:gd name="T1" fmla="*/ 20 h 79"/>
                  <a:gd name="T2" fmla="*/ 145 w 188"/>
                  <a:gd name="T3" fmla="*/ 25 h 79"/>
                  <a:gd name="T4" fmla="*/ 108 w 188"/>
                  <a:gd name="T5" fmla="*/ 47 h 79"/>
                  <a:gd name="T6" fmla="*/ 94 w 188"/>
                  <a:gd name="T7" fmla="*/ 49 h 79"/>
                  <a:gd name="T8" fmla="*/ 84 w 188"/>
                  <a:gd name="T9" fmla="*/ 48 h 79"/>
                  <a:gd name="T10" fmla="*/ 64 w 188"/>
                  <a:gd name="T11" fmla="*/ 52 h 79"/>
                  <a:gd name="T12" fmla="*/ 52 w 188"/>
                  <a:gd name="T13" fmla="*/ 54 h 79"/>
                  <a:gd name="T14" fmla="*/ 33 w 188"/>
                  <a:gd name="T15" fmla="*/ 56 h 79"/>
                  <a:gd name="T16" fmla="*/ 23 w 188"/>
                  <a:gd name="T17" fmla="*/ 60 h 79"/>
                  <a:gd name="T18" fmla="*/ 12 w 188"/>
                  <a:gd name="T19" fmla="*/ 55 h 79"/>
                  <a:gd name="T20" fmla="*/ 5 w 188"/>
                  <a:gd name="T21" fmla="*/ 55 h 79"/>
                  <a:gd name="T22" fmla="*/ 5 w 188"/>
                  <a:gd name="T23" fmla="*/ 53 h 79"/>
                  <a:gd name="T24" fmla="*/ 4 w 188"/>
                  <a:gd name="T25" fmla="*/ 51 h 79"/>
                  <a:gd name="T26" fmla="*/ 3 w 188"/>
                  <a:gd name="T27" fmla="*/ 53 h 79"/>
                  <a:gd name="T28" fmla="*/ 3 w 188"/>
                  <a:gd name="T29" fmla="*/ 56 h 79"/>
                  <a:gd name="T30" fmla="*/ 0 w 188"/>
                  <a:gd name="T31" fmla="*/ 58 h 79"/>
                  <a:gd name="T32" fmla="*/ 2 w 188"/>
                  <a:gd name="T33" fmla="*/ 61 h 79"/>
                  <a:gd name="T34" fmla="*/ 13 w 188"/>
                  <a:gd name="T35" fmla="*/ 66 h 79"/>
                  <a:gd name="T36" fmla="*/ 15 w 188"/>
                  <a:gd name="T37" fmla="*/ 70 h 79"/>
                  <a:gd name="T38" fmla="*/ 16 w 188"/>
                  <a:gd name="T39" fmla="*/ 72 h 79"/>
                  <a:gd name="T40" fmla="*/ 18 w 188"/>
                  <a:gd name="T41" fmla="*/ 76 h 79"/>
                  <a:gd name="T42" fmla="*/ 21 w 188"/>
                  <a:gd name="T43" fmla="*/ 71 h 79"/>
                  <a:gd name="T44" fmla="*/ 26 w 188"/>
                  <a:gd name="T45" fmla="*/ 67 h 79"/>
                  <a:gd name="T46" fmla="*/ 27 w 188"/>
                  <a:gd name="T47" fmla="*/ 76 h 79"/>
                  <a:gd name="T48" fmla="*/ 30 w 188"/>
                  <a:gd name="T49" fmla="*/ 74 h 79"/>
                  <a:gd name="T50" fmla="*/ 31 w 188"/>
                  <a:gd name="T51" fmla="*/ 78 h 79"/>
                  <a:gd name="T52" fmla="*/ 35 w 188"/>
                  <a:gd name="T53" fmla="*/ 74 h 79"/>
                  <a:gd name="T54" fmla="*/ 38 w 188"/>
                  <a:gd name="T55" fmla="*/ 73 h 79"/>
                  <a:gd name="T56" fmla="*/ 42 w 188"/>
                  <a:gd name="T57" fmla="*/ 64 h 79"/>
                  <a:gd name="T58" fmla="*/ 43 w 188"/>
                  <a:gd name="T59" fmla="*/ 76 h 79"/>
                  <a:gd name="T60" fmla="*/ 51 w 188"/>
                  <a:gd name="T61" fmla="*/ 72 h 79"/>
                  <a:gd name="T62" fmla="*/ 57 w 188"/>
                  <a:gd name="T63" fmla="*/ 72 h 79"/>
                  <a:gd name="T64" fmla="*/ 61 w 188"/>
                  <a:gd name="T65" fmla="*/ 70 h 79"/>
                  <a:gd name="T66" fmla="*/ 70 w 188"/>
                  <a:gd name="T67" fmla="*/ 68 h 79"/>
                  <a:gd name="T68" fmla="*/ 75 w 188"/>
                  <a:gd name="T69" fmla="*/ 71 h 79"/>
                  <a:gd name="T70" fmla="*/ 77 w 188"/>
                  <a:gd name="T71" fmla="*/ 68 h 79"/>
                  <a:gd name="T72" fmla="*/ 80 w 188"/>
                  <a:gd name="T73" fmla="*/ 68 h 79"/>
                  <a:gd name="T74" fmla="*/ 81 w 188"/>
                  <a:gd name="T75" fmla="*/ 66 h 79"/>
                  <a:gd name="T76" fmla="*/ 86 w 188"/>
                  <a:gd name="T77" fmla="*/ 67 h 79"/>
                  <a:gd name="T78" fmla="*/ 92 w 188"/>
                  <a:gd name="T79" fmla="*/ 65 h 79"/>
                  <a:gd name="T80" fmla="*/ 98 w 188"/>
                  <a:gd name="T81" fmla="*/ 64 h 79"/>
                  <a:gd name="T82" fmla="*/ 104 w 188"/>
                  <a:gd name="T83" fmla="*/ 60 h 79"/>
                  <a:gd name="T84" fmla="*/ 107 w 188"/>
                  <a:gd name="T85" fmla="*/ 62 h 79"/>
                  <a:gd name="T86" fmla="*/ 108 w 188"/>
                  <a:gd name="T87" fmla="*/ 62 h 79"/>
                  <a:gd name="T88" fmla="*/ 114 w 188"/>
                  <a:gd name="T89" fmla="*/ 59 h 79"/>
                  <a:gd name="T90" fmla="*/ 119 w 188"/>
                  <a:gd name="T91" fmla="*/ 59 h 79"/>
                  <a:gd name="T92" fmla="*/ 122 w 188"/>
                  <a:gd name="T93" fmla="*/ 52 h 79"/>
                  <a:gd name="T94" fmla="*/ 126 w 188"/>
                  <a:gd name="T95" fmla="*/ 52 h 79"/>
                  <a:gd name="T96" fmla="*/ 132 w 188"/>
                  <a:gd name="T97" fmla="*/ 50 h 79"/>
                  <a:gd name="T98" fmla="*/ 139 w 188"/>
                  <a:gd name="T99" fmla="*/ 45 h 79"/>
                  <a:gd name="T100" fmla="*/ 143 w 188"/>
                  <a:gd name="T101" fmla="*/ 43 h 79"/>
                  <a:gd name="T102" fmla="*/ 156 w 188"/>
                  <a:gd name="T103" fmla="*/ 39 h 79"/>
                  <a:gd name="T104" fmla="*/ 160 w 188"/>
                  <a:gd name="T105" fmla="*/ 37 h 79"/>
                  <a:gd name="T106" fmla="*/ 167 w 188"/>
                  <a:gd name="T107" fmla="*/ 26 h 79"/>
                  <a:gd name="T108" fmla="*/ 172 w 188"/>
                  <a:gd name="T109" fmla="*/ 21 h 79"/>
                  <a:gd name="T110" fmla="*/ 180 w 188"/>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79">
                    <a:moveTo>
                      <a:pt x="180" y="0"/>
                    </a:moveTo>
                    <a:cubicBezTo>
                      <a:pt x="179" y="5"/>
                      <a:pt x="175" y="6"/>
                      <a:pt x="171" y="7"/>
                    </a:cubicBezTo>
                    <a:cubicBezTo>
                      <a:pt x="170" y="8"/>
                      <a:pt x="169" y="10"/>
                      <a:pt x="168" y="10"/>
                    </a:cubicBezTo>
                    <a:cubicBezTo>
                      <a:pt x="164" y="15"/>
                      <a:pt x="157" y="14"/>
                      <a:pt x="154" y="19"/>
                    </a:cubicBezTo>
                    <a:cubicBezTo>
                      <a:pt x="155" y="19"/>
                      <a:pt x="155" y="20"/>
                      <a:pt x="155" y="21"/>
                    </a:cubicBezTo>
                    <a:cubicBezTo>
                      <a:pt x="154" y="20"/>
                      <a:pt x="154" y="20"/>
                      <a:pt x="154" y="20"/>
                    </a:cubicBezTo>
                    <a:cubicBezTo>
                      <a:pt x="155" y="22"/>
                      <a:pt x="155" y="22"/>
                      <a:pt x="155" y="22"/>
                    </a:cubicBezTo>
                    <a:cubicBezTo>
                      <a:pt x="155" y="22"/>
                      <a:pt x="154" y="20"/>
                      <a:pt x="154" y="20"/>
                    </a:cubicBezTo>
                    <a:cubicBezTo>
                      <a:pt x="152" y="21"/>
                      <a:pt x="151" y="23"/>
                      <a:pt x="149" y="23"/>
                    </a:cubicBezTo>
                    <a:cubicBezTo>
                      <a:pt x="149" y="25"/>
                      <a:pt x="148" y="24"/>
                      <a:pt x="149" y="26"/>
                    </a:cubicBezTo>
                    <a:cubicBezTo>
                      <a:pt x="148" y="25"/>
                      <a:pt x="148" y="25"/>
                      <a:pt x="148" y="25"/>
                    </a:cubicBezTo>
                    <a:cubicBezTo>
                      <a:pt x="147" y="27"/>
                      <a:pt x="147" y="27"/>
                      <a:pt x="145" y="25"/>
                    </a:cubicBezTo>
                    <a:cubicBezTo>
                      <a:pt x="139" y="27"/>
                      <a:pt x="134" y="30"/>
                      <a:pt x="128" y="32"/>
                    </a:cubicBezTo>
                    <a:cubicBezTo>
                      <a:pt x="123" y="34"/>
                      <a:pt x="118" y="39"/>
                      <a:pt x="112" y="41"/>
                    </a:cubicBezTo>
                    <a:cubicBezTo>
                      <a:pt x="112" y="45"/>
                      <a:pt x="111" y="43"/>
                      <a:pt x="110" y="47"/>
                    </a:cubicBezTo>
                    <a:cubicBezTo>
                      <a:pt x="110" y="46"/>
                      <a:pt x="110" y="46"/>
                      <a:pt x="110" y="46"/>
                    </a:cubicBezTo>
                    <a:cubicBezTo>
                      <a:pt x="110" y="47"/>
                      <a:pt x="109" y="46"/>
                      <a:pt x="107" y="45"/>
                    </a:cubicBezTo>
                    <a:cubicBezTo>
                      <a:pt x="108" y="46"/>
                      <a:pt x="107" y="45"/>
                      <a:pt x="108" y="47"/>
                    </a:cubicBezTo>
                    <a:cubicBezTo>
                      <a:pt x="108" y="49"/>
                      <a:pt x="106" y="45"/>
                      <a:pt x="106" y="46"/>
                    </a:cubicBezTo>
                    <a:cubicBezTo>
                      <a:pt x="105" y="45"/>
                      <a:pt x="106" y="47"/>
                      <a:pt x="106" y="46"/>
                    </a:cubicBezTo>
                    <a:cubicBezTo>
                      <a:pt x="105" y="49"/>
                      <a:pt x="106" y="45"/>
                      <a:pt x="103" y="44"/>
                    </a:cubicBezTo>
                    <a:cubicBezTo>
                      <a:pt x="101" y="45"/>
                      <a:pt x="98" y="48"/>
                      <a:pt x="95" y="47"/>
                    </a:cubicBezTo>
                    <a:cubicBezTo>
                      <a:pt x="95" y="47"/>
                      <a:pt x="96" y="49"/>
                      <a:pt x="96" y="49"/>
                    </a:cubicBezTo>
                    <a:cubicBezTo>
                      <a:pt x="95" y="46"/>
                      <a:pt x="95" y="50"/>
                      <a:pt x="94" y="49"/>
                    </a:cubicBezTo>
                    <a:cubicBezTo>
                      <a:pt x="94" y="48"/>
                      <a:pt x="94" y="48"/>
                      <a:pt x="94" y="48"/>
                    </a:cubicBezTo>
                    <a:cubicBezTo>
                      <a:pt x="93" y="47"/>
                      <a:pt x="92" y="49"/>
                      <a:pt x="91" y="48"/>
                    </a:cubicBezTo>
                    <a:cubicBezTo>
                      <a:pt x="90" y="49"/>
                      <a:pt x="88" y="47"/>
                      <a:pt x="88" y="49"/>
                    </a:cubicBezTo>
                    <a:cubicBezTo>
                      <a:pt x="88" y="47"/>
                      <a:pt x="87" y="48"/>
                      <a:pt x="87" y="47"/>
                    </a:cubicBezTo>
                    <a:cubicBezTo>
                      <a:pt x="87" y="51"/>
                      <a:pt x="84" y="46"/>
                      <a:pt x="84" y="49"/>
                    </a:cubicBezTo>
                    <a:cubicBezTo>
                      <a:pt x="84" y="48"/>
                      <a:pt x="84" y="48"/>
                      <a:pt x="84" y="48"/>
                    </a:cubicBezTo>
                    <a:cubicBezTo>
                      <a:pt x="81" y="49"/>
                      <a:pt x="77" y="49"/>
                      <a:pt x="74" y="51"/>
                    </a:cubicBezTo>
                    <a:cubicBezTo>
                      <a:pt x="73" y="52"/>
                      <a:pt x="70" y="48"/>
                      <a:pt x="69" y="50"/>
                    </a:cubicBezTo>
                    <a:cubicBezTo>
                      <a:pt x="68" y="52"/>
                      <a:pt x="68" y="52"/>
                      <a:pt x="68" y="52"/>
                    </a:cubicBezTo>
                    <a:cubicBezTo>
                      <a:pt x="68" y="52"/>
                      <a:pt x="68" y="51"/>
                      <a:pt x="68" y="51"/>
                    </a:cubicBezTo>
                    <a:cubicBezTo>
                      <a:pt x="67" y="52"/>
                      <a:pt x="66" y="51"/>
                      <a:pt x="65" y="51"/>
                    </a:cubicBezTo>
                    <a:cubicBezTo>
                      <a:pt x="65" y="51"/>
                      <a:pt x="64" y="52"/>
                      <a:pt x="64" y="52"/>
                    </a:cubicBezTo>
                    <a:cubicBezTo>
                      <a:pt x="63" y="50"/>
                      <a:pt x="61" y="54"/>
                      <a:pt x="60" y="52"/>
                    </a:cubicBezTo>
                    <a:cubicBezTo>
                      <a:pt x="61" y="55"/>
                      <a:pt x="59" y="54"/>
                      <a:pt x="59" y="55"/>
                    </a:cubicBezTo>
                    <a:cubicBezTo>
                      <a:pt x="58" y="55"/>
                      <a:pt x="58" y="54"/>
                      <a:pt x="58" y="53"/>
                    </a:cubicBezTo>
                    <a:cubicBezTo>
                      <a:pt x="57" y="53"/>
                      <a:pt x="57" y="54"/>
                      <a:pt x="56" y="53"/>
                    </a:cubicBezTo>
                    <a:cubicBezTo>
                      <a:pt x="55" y="53"/>
                      <a:pt x="55" y="55"/>
                      <a:pt x="54" y="55"/>
                    </a:cubicBezTo>
                    <a:cubicBezTo>
                      <a:pt x="54" y="52"/>
                      <a:pt x="53" y="54"/>
                      <a:pt x="52" y="54"/>
                    </a:cubicBezTo>
                    <a:cubicBezTo>
                      <a:pt x="52" y="56"/>
                      <a:pt x="52" y="57"/>
                      <a:pt x="51" y="56"/>
                    </a:cubicBezTo>
                    <a:cubicBezTo>
                      <a:pt x="51" y="54"/>
                      <a:pt x="51" y="54"/>
                      <a:pt x="51" y="54"/>
                    </a:cubicBezTo>
                    <a:cubicBezTo>
                      <a:pt x="49" y="56"/>
                      <a:pt x="46" y="53"/>
                      <a:pt x="43" y="56"/>
                    </a:cubicBezTo>
                    <a:cubicBezTo>
                      <a:pt x="43" y="54"/>
                      <a:pt x="43" y="54"/>
                      <a:pt x="43" y="54"/>
                    </a:cubicBezTo>
                    <a:cubicBezTo>
                      <a:pt x="41" y="56"/>
                      <a:pt x="38" y="54"/>
                      <a:pt x="36" y="57"/>
                    </a:cubicBezTo>
                    <a:cubicBezTo>
                      <a:pt x="35" y="56"/>
                      <a:pt x="34" y="56"/>
                      <a:pt x="33" y="56"/>
                    </a:cubicBezTo>
                    <a:cubicBezTo>
                      <a:pt x="32" y="57"/>
                      <a:pt x="32" y="57"/>
                      <a:pt x="31" y="59"/>
                    </a:cubicBezTo>
                    <a:cubicBezTo>
                      <a:pt x="31" y="59"/>
                      <a:pt x="31" y="58"/>
                      <a:pt x="31" y="57"/>
                    </a:cubicBezTo>
                    <a:cubicBezTo>
                      <a:pt x="30" y="57"/>
                      <a:pt x="29" y="54"/>
                      <a:pt x="28" y="57"/>
                    </a:cubicBezTo>
                    <a:cubicBezTo>
                      <a:pt x="28" y="55"/>
                      <a:pt x="28" y="55"/>
                      <a:pt x="28" y="55"/>
                    </a:cubicBezTo>
                    <a:cubicBezTo>
                      <a:pt x="27" y="57"/>
                      <a:pt x="25" y="58"/>
                      <a:pt x="25" y="57"/>
                    </a:cubicBezTo>
                    <a:cubicBezTo>
                      <a:pt x="24" y="58"/>
                      <a:pt x="23" y="58"/>
                      <a:pt x="23" y="60"/>
                    </a:cubicBezTo>
                    <a:cubicBezTo>
                      <a:pt x="23" y="60"/>
                      <a:pt x="23" y="57"/>
                      <a:pt x="23" y="59"/>
                    </a:cubicBezTo>
                    <a:cubicBezTo>
                      <a:pt x="23" y="57"/>
                      <a:pt x="23" y="57"/>
                      <a:pt x="23" y="57"/>
                    </a:cubicBezTo>
                    <a:cubicBezTo>
                      <a:pt x="21" y="56"/>
                      <a:pt x="19" y="56"/>
                      <a:pt x="17" y="57"/>
                    </a:cubicBezTo>
                    <a:cubicBezTo>
                      <a:pt x="17" y="55"/>
                      <a:pt x="15" y="57"/>
                      <a:pt x="14" y="55"/>
                    </a:cubicBezTo>
                    <a:cubicBezTo>
                      <a:pt x="13" y="56"/>
                      <a:pt x="13" y="54"/>
                      <a:pt x="11" y="56"/>
                    </a:cubicBezTo>
                    <a:cubicBezTo>
                      <a:pt x="12" y="55"/>
                      <a:pt x="12" y="55"/>
                      <a:pt x="12" y="55"/>
                    </a:cubicBezTo>
                    <a:cubicBezTo>
                      <a:pt x="11" y="54"/>
                      <a:pt x="10" y="54"/>
                      <a:pt x="9" y="53"/>
                    </a:cubicBezTo>
                    <a:cubicBezTo>
                      <a:pt x="9" y="52"/>
                      <a:pt x="8" y="54"/>
                      <a:pt x="7" y="54"/>
                    </a:cubicBezTo>
                    <a:cubicBezTo>
                      <a:pt x="8" y="53"/>
                      <a:pt x="8" y="53"/>
                      <a:pt x="8" y="53"/>
                    </a:cubicBezTo>
                    <a:cubicBezTo>
                      <a:pt x="8" y="53"/>
                      <a:pt x="7" y="54"/>
                      <a:pt x="6" y="55"/>
                    </a:cubicBezTo>
                    <a:cubicBezTo>
                      <a:pt x="6" y="54"/>
                      <a:pt x="6" y="54"/>
                      <a:pt x="6" y="54"/>
                    </a:cubicBezTo>
                    <a:cubicBezTo>
                      <a:pt x="5" y="55"/>
                      <a:pt x="5" y="55"/>
                      <a:pt x="5" y="55"/>
                    </a:cubicBezTo>
                    <a:cubicBezTo>
                      <a:pt x="5" y="55"/>
                      <a:pt x="5" y="56"/>
                      <a:pt x="5" y="56"/>
                    </a:cubicBezTo>
                    <a:cubicBezTo>
                      <a:pt x="5" y="55"/>
                      <a:pt x="4" y="56"/>
                      <a:pt x="4" y="54"/>
                    </a:cubicBezTo>
                    <a:cubicBezTo>
                      <a:pt x="5" y="54"/>
                      <a:pt x="7" y="53"/>
                      <a:pt x="8" y="52"/>
                    </a:cubicBezTo>
                    <a:cubicBezTo>
                      <a:pt x="8" y="51"/>
                      <a:pt x="5" y="53"/>
                      <a:pt x="6" y="52"/>
                    </a:cubicBezTo>
                    <a:cubicBezTo>
                      <a:pt x="6" y="51"/>
                      <a:pt x="6" y="51"/>
                      <a:pt x="5" y="51"/>
                    </a:cubicBezTo>
                    <a:cubicBezTo>
                      <a:pt x="5" y="52"/>
                      <a:pt x="5" y="52"/>
                      <a:pt x="5" y="53"/>
                    </a:cubicBezTo>
                    <a:cubicBezTo>
                      <a:pt x="5" y="53"/>
                      <a:pt x="5" y="52"/>
                      <a:pt x="5" y="52"/>
                    </a:cubicBezTo>
                    <a:cubicBezTo>
                      <a:pt x="4" y="52"/>
                      <a:pt x="4" y="52"/>
                      <a:pt x="4" y="52"/>
                    </a:cubicBezTo>
                    <a:cubicBezTo>
                      <a:pt x="4" y="52"/>
                      <a:pt x="4" y="52"/>
                      <a:pt x="5" y="52"/>
                    </a:cubicBezTo>
                    <a:cubicBezTo>
                      <a:pt x="5" y="51"/>
                      <a:pt x="5" y="51"/>
                      <a:pt x="5" y="51"/>
                    </a:cubicBezTo>
                    <a:cubicBezTo>
                      <a:pt x="4" y="52"/>
                      <a:pt x="4" y="52"/>
                      <a:pt x="4" y="52"/>
                    </a:cubicBezTo>
                    <a:cubicBezTo>
                      <a:pt x="4" y="51"/>
                      <a:pt x="4" y="51"/>
                      <a:pt x="4" y="51"/>
                    </a:cubicBezTo>
                    <a:cubicBezTo>
                      <a:pt x="3" y="51"/>
                      <a:pt x="3" y="51"/>
                      <a:pt x="2" y="50"/>
                    </a:cubicBezTo>
                    <a:cubicBezTo>
                      <a:pt x="1" y="52"/>
                      <a:pt x="4" y="46"/>
                      <a:pt x="0" y="55"/>
                    </a:cubicBezTo>
                    <a:cubicBezTo>
                      <a:pt x="1" y="55"/>
                      <a:pt x="1" y="55"/>
                      <a:pt x="1" y="55"/>
                    </a:cubicBezTo>
                    <a:cubicBezTo>
                      <a:pt x="2" y="54"/>
                      <a:pt x="2" y="54"/>
                      <a:pt x="2" y="54"/>
                    </a:cubicBezTo>
                    <a:cubicBezTo>
                      <a:pt x="2" y="54"/>
                      <a:pt x="3" y="54"/>
                      <a:pt x="3" y="54"/>
                    </a:cubicBezTo>
                    <a:cubicBezTo>
                      <a:pt x="3" y="54"/>
                      <a:pt x="3" y="53"/>
                      <a:pt x="3" y="53"/>
                    </a:cubicBezTo>
                    <a:cubicBezTo>
                      <a:pt x="3" y="53"/>
                      <a:pt x="3" y="54"/>
                      <a:pt x="3" y="53"/>
                    </a:cubicBezTo>
                    <a:cubicBezTo>
                      <a:pt x="3" y="52"/>
                      <a:pt x="4" y="51"/>
                      <a:pt x="4" y="53"/>
                    </a:cubicBezTo>
                    <a:cubicBezTo>
                      <a:pt x="4" y="54"/>
                      <a:pt x="4" y="54"/>
                      <a:pt x="4" y="55"/>
                    </a:cubicBezTo>
                    <a:cubicBezTo>
                      <a:pt x="4" y="55"/>
                      <a:pt x="3" y="56"/>
                      <a:pt x="3" y="56"/>
                    </a:cubicBezTo>
                    <a:cubicBezTo>
                      <a:pt x="3" y="56"/>
                      <a:pt x="3" y="56"/>
                      <a:pt x="3" y="56"/>
                    </a:cubicBezTo>
                    <a:cubicBezTo>
                      <a:pt x="3" y="56"/>
                      <a:pt x="3" y="56"/>
                      <a:pt x="3" y="56"/>
                    </a:cubicBezTo>
                    <a:cubicBezTo>
                      <a:pt x="3" y="56"/>
                      <a:pt x="3" y="56"/>
                      <a:pt x="3" y="56"/>
                    </a:cubicBezTo>
                    <a:cubicBezTo>
                      <a:pt x="3" y="56"/>
                      <a:pt x="3" y="56"/>
                      <a:pt x="3" y="56"/>
                    </a:cubicBezTo>
                    <a:cubicBezTo>
                      <a:pt x="3" y="56"/>
                      <a:pt x="3" y="55"/>
                      <a:pt x="3" y="55"/>
                    </a:cubicBezTo>
                    <a:cubicBezTo>
                      <a:pt x="2" y="55"/>
                      <a:pt x="2" y="56"/>
                      <a:pt x="1" y="56"/>
                    </a:cubicBezTo>
                    <a:cubicBezTo>
                      <a:pt x="2" y="56"/>
                      <a:pt x="2" y="56"/>
                      <a:pt x="2" y="56"/>
                    </a:cubicBezTo>
                    <a:cubicBezTo>
                      <a:pt x="0" y="58"/>
                      <a:pt x="0" y="58"/>
                      <a:pt x="0" y="58"/>
                    </a:cubicBezTo>
                    <a:cubicBezTo>
                      <a:pt x="2" y="57"/>
                      <a:pt x="2" y="57"/>
                      <a:pt x="3" y="58"/>
                    </a:cubicBezTo>
                    <a:cubicBezTo>
                      <a:pt x="3" y="58"/>
                      <a:pt x="3" y="58"/>
                      <a:pt x="3" y="58"/>
                    </a:cubicBezTo>
                    <a:cubicBezTo>
                      <a:pt x="3" y="58"/>
                      <a:pt x="3" y="58"/>
                      <a:pt x="3" y="58"/>
                    </a:cubicBezTo>
                    <a:cubicBezTo>
                      <a:pt x="3" y="58"/>
                      <a:pt x="3" y="58"/>
                      <a:pt x="3" y="58"/>
                    </a:cubicBezTo>
                    <a:cubicBezTo>
                      <a:pt x="3" y="60"/>
                      <a:pt x="4" y="57"/>
                      <a:pt x="4" y="58"/>
                    </a:cubicBezTo>
                    <a:cubicBezTo>
                      <a:pt x="4" y="58"/>
                      <a:pt x="2" y="60"/>
                      <a:pt x="2" y="61"/>
                    </a:cubicBezTo>
                    <a:cubicBezTo>
                      <a:pt x="3" y="62"/>
                      <a:pt x="6" y="61"/>
                      <a:pt x="6" y="63"/>
                    </a:cubicBezTo>
                    <a:cubicBezTo>
                      <a:pt x="7" y="63"/>
                      <a:pt x="8" y="63"/>
                      <a:pt x="9" y="62"/>
                    </a:cubicBezTo>
                    <a:cubicBezTo>
                      <a:pt x="10" y="62"/>
                      <a:pt x="8" y="65"/>
                      <a:pt x="9" y="64"/>
                    </a:cubicBezTo>
                    <a:cubicBezTo>
                      <a:pt x="9" y="65"/>
                      <a:pt x="9" y="66"/>
                      <a:pt x="8" y="66"/>
                    </a:cubicBezTo>
                    <a:cubicBezTo>
                      <a:pt x="9" y="66"/>
                      <a:pt x="10" y="67"/>
                      <a:pt x="10" y="65"/>
                    </a:cubicBezTo>
                    <a:cubicBezTo>
                      <a:pt x="11" y="66"/>
                      <a:pt x="12" y="67"/>
                      <a:pt x="13" y="66"/>
                    </a:cubicBezTo>
                    <a:cubicBezTo>
                      <a:pt x="13" y="66"/>
                      <a:pt x="12" y="68"/>
                      <a:pt x="12" y="69"/>
                    </a:cubicBezTo>
                    <a:cubicBezTo>
                      <a:pt x="13" y="67"/>
                      <a:pt x="15" y="67"/>
                      <a:pt x="15" y="67"/>
                    </a:cubicBezTo>
                    <a:cubicBezTo>
                      <a:pt x="16" y="66"/>
                      <a:pt x="16" y="66"/>
                      <a:pt x="16" y="64"/>
                    </a:cubicBezTo>
                    <a:cubicBezTo>
                      <a:pt x="16" y="64"/>
                      <a:pt x="17" y="63"/>
                      <a:pt x="17" y="63"/>
                    </a:cubicBezTo>
                    <a:cubicBezTo>
                      <a:pt x="17" y="65"/>
                      <a:pt x="16" y="68"/>
                      <a:pt x="17" y="68"/>
                    </a:cubicBezTo>
                    <a:cubicBezTo>
                      <a:pt x="16" y="71"/>
                      <a:pt x="15" y="67"/>
                      <a:pt x="15" y="70"/>
                    </a:cubicBezTo>
                    <a:cubicBezTo>
                      <a:pt x="14" y="72"/>
                      <a:pt x="12" y="72"/>
                      <a:pt x="12" y="70"/>
                    </a:cubicBezTo>
                    <a:cubicBezTo>
                      <a:pt x="11" y="73"/>
                      <a:pt x="13" y="71"/>
                      <a:pt x="12" y="73"/>
                    </a:cubicBezTo>
                    <a:cubicBezTo>
                      <a:pt x="13" y="73"/>
                      <a:pt x="14" y="72"/>
                      <a:pt x="15" y="72"/>
                    </a:cubicBezTo>
                    <a:cubicBezTo>
                      <a:pt x="15" y="71"/>
                      <a:pt x="15" y="70"/>
                      <a:pt x="16" y="70"/>
                    </a:cubicBezTo>
                    <a:cubicBezTo>
                      <a:pt x="17" y="67"/>
                      <a:pt x="16" y="72"/>
                      <a:pt x="17" y="72"/>
                    </a:cubicBezTo>
                    <a:cubicBezTo>
                      <a:pt x="16" y="72"/>
                      <a:pt x="16" y="72"/>
                      <a:pt x="16" y="72"/>
                    </a:cubicBezTo>
                    <a:cubicBezTo>
                      <a:pt x="16" y="73"/>
                      <a:pt x="17" y="72"/>
                      <a:pt x="18" y="72"/>
                    </a:cubicBezTo>
                    <a:cubicBezTo>
                      <a:pt x="17" y="75"/>
                      <a:pt x="17" y="72"/>
                      <a:pt x="16" y="74"/>
                    </a:cubicBezTo>
                    <a:cubicBezTo>
                      <a:pt x="16" y="76"/>
                      <a:pt x="16" y="76"/>
                      <a:pt x="16" y="76"/>
                    </a:cubicBezTo>
                    <a:cubicBezTo>
                      <a:pt x="17" y="77"/>
                      <a:pt x="17" y="74"/>
                      <a:pt x="18" y="75"/>
                    </a:cubicBezTo>
                    <a:cubicBezTo>
                      <a:pt x="17" y="76"/>
                      <a:pt x="17" y="76"/>
                      <a:pt x="17" y="76"/>
                    </a:cubicBezTo>
                    <a:cubicBezTo>
                      <a:pt x="18" y="76"/>
                      <a:pt x="18" y="76"/>
                      <a:pt x="18" y="76"/>
                    </a:cubicBezTo>
                    <a:cubicBezTo>
                      <a:pt x="18" y="74"/>
                      <a:pt x="19" y="73"/>
                      <a:pt x="18" y="73"/>
                    </a:cubicBezTo>
                    <a:cubicBezTo>
                      <a:pt x="19" y="70"/>
                      <a:pt x="19" y="72"/>
                      <a:pt x="20" y="72"/>
                    </a:cubicBezTo>
                    <a:cubicBezTo>
                      <a:pt x="20" y="70"/>
                      <a:pt x="19" y="72"/>
                      <a:pt x="20" y="70"/>
                    </a:cubicBezTo>
                    <a:cubicBezTo>
                      <a:pt x="20" y="69"/>
                      <a:pt x="20" y="69"/>
                      <a:pt x="21" y="69"/>
                    </a:cubicBezTo>
                    <a:cubicBezTo>
                      <a:pt x="22" y="69"/>
                      <a:pt x="21" y="71"/>
                      <a:pt x="21" y="72"/>
                    </a:cubicBezTo>
                    <a:cubicBezTo>
                      <a:pt x="21" y="72"/>
                      <a:pt x="20" y="72"/>
                      <a:pt x="21" y="71"/>
                    </a:cubicBezTo>
                    <a:cubicBezTo>
                      <a:pt x="19" y="73"/>
                      <a:pt x="20" y="75"/>
                      <a:pt x="19" y="76"/>
                    </a:cubicBezTo>
                    <a:cubicBezTo>
                      <a:pt x="20" y="77"/>
                      <a:pt x="20" y="75"/>
                      <a:pt x="21" y="75"/>
                    </a:cubicBezTo>
                    <a:cubicBezTo>
                      <a:pt x="21" y="74"/>
                      <a:pt x="21" y="73"/>
                      <a:pt x="21" y="72"/>
                    </a:cubicBezTo>
                    <a:cubicBezTo>
                      <a:pt x="23" y="68"/>
                      <a:pt x="21" y="76"/>
                      <a:pt x="23" y="75"/>
                    </a:cubicBezTo>
                    <a:cubicBezTo>
                      <a:pt x="23" y="72"/>
                      <a:pt x="25" y="71"/>
                      <a:pt x="25" y="68"/>
                    </a:cubicBezTo>
                    <a:cubicBezTo>
                      <a:pt x="25" y="67"/>
                      <a:pt x="25" y="66"/>
                      <a:pt x="26" y="67"/>
                    </a:cubicBezTo>
                    <a:cubicBezTo>
                      <a:pt x="25" y="69"/>
                      <a:pt x="26" y="68"/>
                      <a:pt x="25" y="70"/>
                    </a:cubicBezTo>
                    <a:cubicBezTo>
                      <a:pt x="25" y="70"/>
                      <a:pt x="25" y="70"/>
                      <a:pt x="25" y="70"/>
                    </a:cubicBezTo>
                    <a:cubicBezTo>
                      <a:pt x="24" y="73"/>
                      <a:pt x="24" y="73"/>
                      <a:pt x="24" y="73"/>
                    </a:cubicBezTo>
                    <a:cubicBezTo>
                      <a:pt x="25" y="74"/>
                      <a:pt x="25" y="76"/>
                      <a:pt x="26" y="77"/>
                    </a:cubicBezTo>
                    <a:cubicBezTo>
                      <a:pt x="26" y="76"/>
                      <a:pt x="26" y="75"/>
                      <a:pt x="26" y="74"/>
                    </a:cubicBezTo>
                    <a:cubicBezTo>
                      <a:pt x="26" y="75"/>
                      <a:pt x="26" y="76"/>
                      <a:pt x="27" y="76"/>
                    </a:cubicBezTo>
                    <a:cubicBezTo>
                      <a:pt x="26" y="76"/>
                      <a:pt x="27" y="74"/>
                      <a:pt x="27" y="73"/>
                    </a:cubicBezTo>
                    <a:cubicBezTo>
                      <a:pt x="28" y="73"/>
                      <a:pt x="28" y="75"/>
                      <a:pt x="28" y="76"/>
                    </a:cubicBezTo>
                    <a:cubicBezTo>
                      <a:pt x="27" y="77"/>
                      <a:pt x="27" y="77"/>
                      <a:pt x="27" y="77"/>
                    </a:cubicBezTo>
                    <a:cubicBezTo>
                      <a:pt x="28" y="76"/>
                      <a:pt x="28" y="78"/>
                      <a:pt x="28" y="78"/>
                    </a:cubicBezTo>
                    <a:cubicBezTo>
                      <a:pt x="28" y="76"/>
                      <a:pt x="29" y="75"/>
                      <a:pt x="29" y="73"/>
                    </a:cubicBezTo>
                    <a:cubicBezTo>
                      <a:pt x="30" y="73"/>
                      <a:pt x="30" y="74"/>
                      <a:pt x="30" y="74"/>
                    </a:cubicBezTo>
                    <a:cubicBezTo>
                      <a:pt x="29" y="75"/>
                      <a:pt x="29" y="75"/>
                      <a:pt x="29" y="75"/>
                    </a:cubicBezTo>
                    <a:cubicBezTo>
                      <a:pt x="30" y="75"/>
                      <a:pt x="29" y="78"/>
                      <a:pt x="30" y="78"/>
                    </a:cubicBezTo>
                    <a:cubicBezTo>
                      <a:pt x="30" y="76"/>
                      <a:pt x="30" y="76"/>
                      <a:pt x="30" y="76"/>
                    </a:cubicBezTo>
                    <a:cubicBezTo>
                      <a:pt x="30" y="78"/>
                      <a:pt x="30" y="78"/>
                      <a:pt x="30" y="78"/>
                    </a:cubicBezTo>
                    <a:cubicBezTo>
                      <a:pt x="31" y="77"/>
                      <a:pt x="31" y="77"/>
                      <a:pt x="31" y="76"/>
                    </a:cubicBezTo>
                    <a:cubicBezTo>
                      <a:pt x="31" y="78"/>
                      <a:pt x="31" y="78"/>
                      <a:pt x="31" y="78"/>
                    </a:cubicBezTo>
                    <a:cubicBezTo>
                      <a:pt x="32" y="77"/>
                      <a:pt x="32" y="75"/>
                      <a:pt x="33" y="77"/>
                    </a:cubicBezTo>
                    <a:cubicBezTo>
                      <a:pt x="32" y="74"/>
                      <a:pt x="32" y="77"/>
                      <a:pt x="32" y="75"/>
                    </a:cubicBezTo>
                    <a:cubicBezTo>
                      <a:pt x="31" y="73"/>
                      <a:pt x="32" y="74"/>
                      <a:pt x="33" y="73"/>
                    </a:cubicBezTo>
                    <a:cubicBezTo>
                      <a:pt x="32" y="76"/>
                      <a:pt x="33" y="74"/>
                      <a:pt x="34" y="74"/>
                    </a:cubicBezTo>
                    <a:cubicBezTo>
                      <a:pt x="34" y="75"/>
                      <a:pt x="34" y="75"/>
                      <a:pt x="34" y="76"/>
                    </a:cubicBezTo>
                    <a:cubicBezTo>
                      <a:pt x="35" y="74"/>
                      <a:pt x="35" y="74"/>
                      <a:pt x="35" y="74"/>
                    </a:cubicBezTo>
                    <a:cubicBezTo>
                      <a:pt x="35" y="78"/>
                      <a:pt x="36" y="73"/>
                      <a:pt x="36" y="74"/>
                    </a:cubicBezTo>
                    <a:cubicBezTo>
                      <a:pt x="36" y="75"/>
                      <a:pt x="36" y="77"/>
                      <a:pt x="36" y="77"/>
                    </a:cubicBezTo>
                    <a:cubicBezTo>
                      <a:pt x="36" y="75"/>
                      <a:pt x="37" y="74"/>
                      <a:pt x="37" y="72"/>
                    </a:cubicBezTo>
                    <a:cubicBezTo>
                      <a:pt x="38" y="73"/>
                      <a:pt x="36" y="76"/>
                      <a:pt x="37" y="78"/>
                    </a:cubicBezTo>
                    <a:cubicBezTo>
                      <a:pt x="37" y="75"/>
                      <a:pt x="38" y="79"/>
                      <a:pt x="38" y="76"/>
                    </a:cubicBezTo>
                    <a:cubicBezTo>
                      <a:pt x="37" y="75"/>
                      <a:pt x="38" y="75"/>
                      <a:pt x="38" y="73"/>
                    </a:cubicBezTo>
                    <a:cubicBezTo>
                      <a:pt x="39" y="74"/>
                      <a:pt x="38" y="75"/>
                      <a:pt x="39" y="75"/>
                    </a:cubicBezTo>
                    <a:cubicBezTo>
                      <a:pt x="39" y="75"/>
                      <a:pt x="39" y="73"/>
                      <a:pt x="39" y="72"/>
                    </a:cubicBezTo>
                    <a:cubicBezTo>
                      <a:pt x="39" y="73"/>
                      <a:pt x="40" y="70"/>
                      <a:pt x="40" y="72"/>
                    </a:cubicBezTo>
                    <a:cubicBezTo>
                      <a:pt x="41" y="74"/>
                      <a:pt x="39" y="73"/>
                      <a:pt x="40" y="74"/>
                    </a:cubicBezTo>
                    <a:cubicBezTo>
                      <a:pt x="41" y="74"/>
                      <a:pt x="40" y="70"/>
                      <a:pt x="41" y="69"/>
                    </a:cubicBezTo>
                    <a:cubicBezTo>
                      <a:pt x="41" y="68"/>
                      <a:pt x="41" y="65"/>
                      <a:pt x="42" y="64"/>
                    </a:cubicBezTo>
                    <a:cubicBezTo>
                      <a:pt x="43" y="65"/>
                      <a:pt x="41" y="65"/>
                      <a:pt x="42" y="68"/>
                    </a:cubicBezTo>
                    <a:cubicBezTo>
                      <a:pt x="42" y="67"/>
                      <a:pt x="42" y="67"/>
                      <a:pt x="42" y="67"/>
                    </a:cubicBezTo>
                    <a:cubicBezTo>
                      <a:pt x="43" y="70"/>
                      <a:pt x="41" y="72"/>
                      <a:pt x="41" y="74"/>
                    </a:cubicBezTo>
                    <a:cubicBezTo>
                      <a:pt x="42" y="73"/>
                      <a:pt x="42" y="73"/>
                      <a:pt x="42" y="73"/>
                    </a:cubicBezTo>
                    <a:cubicBezTo>
                      <a:pt x="42" y="77"/>
                      <a:pt x="42" y="77"/>
                      <a:pt x="42" y="77"/>
                    </a:cubicBezTo>
                    <a:cubicBezTo>
                      <a:pt x="42" y="75"/>
                      <a:pt x="43" y="76"/>
                      <a:pt x="43" y="76"/>
                    </a:cubicBezTo>
                    <a:cubicBezTo>
                      <a:pt x="43" y="74"/>
                      <a:pt x="43" y="76"/>
                      <a:pt x="43" y="75"/>
                    </a:cubicBezTo>
                    <a:cubicBezTo>
                      <a:pt x="43" y="74"/>
                      <a:pt x="43" y="71"/>
                      <a:pt x="44" y="73"/>
                    </a:cubicBezTo>
                    <a:cubicBezTo>
                      <a:pt x="44" y="74"/>
                      <a:pt x="44" y="75"/>
                      <a:pt x="44" y="76"/>
                    </a:cubicBezTo>
                    <a:cubicBezTo>
                      <a:pt x="45" y="77"/>
                      <a:pt x="44" y="74"/>
                      <a:pt x="45" y="75"/>
                    </a:cubicBezTo>
                    <a:cubicBezTo>
                      <a:pt x="45" y="76"/>
                      <a:pt x="45" y="76"/>
                      <a:pt x="45" y="76"/>
                    </a:cubicBezTo>
                    <a:cubicBezTo>
                      <a:pt x="47" y="76"/>
                      <a:pt x="50" y="76"/>
                      <a:pt x="51" y="72"/>
                    </a:cubicBezTo>
                    <a:cubicBezTo>
                      <a:pt x="52" y="73"/>
                      <a:pt x="52" y="73"/>
                      <a:pt x="53" y="74"/>
                    </a:cubicBezTo>
                    <a:cubicBezTo>
                      <a:pt x="53" y="74"/>
                      <a:pt x="53" y="73"/>
                      <a:pt x="53" y="72"/>
                    </a:cubicBezTo>
                    <a:cubicBezTo>
                      <a:pt x="54" y="74"/>
                      <a:pt x="54" y="74"/>
                      <a:pt x="54" y="74"/>
                    </a:cubicBezTo>
                    <a:cubicBezTo>
                      <a:pt x="55" y="76"/>
                      <a:pt x="55" y="74"/>
                      <a:pt x="56" y="72"/>
                    </a:cubicBezTo>
                    <a:cubicBezTo>
                      <a:pt x="56" y="74"/>
                      <a:pt x="56" y="74"/>
                      <a:pt x="56" y="74"/>
                    </a:cubicBezTo>
                    <a:cubicBezTo>
                      <a:pt x="57" y="75"/>
                      <a:pt x="56" y="73"/>
                      <a:pt x="57" y="72"/>
                    </a:cubicBezTo>
                    <a:cubicBezTo>
                      <a:pt x="57" y="74"/>
                      <a:pt x="57" y="74"/>
                      <a:pt x="57" y="74"/>
                    </a:cubicBezTo>
                    <a:cubicBezTo>
                      <a:pt x="57" y="72"/>
                      <a:pt x="57" y="72"/>
                      <a:pt x="57" y="72"/>
                    </a:cubicBezTo>
                    <a:cubicBezTo>
                      <a:pt x="58" y="72"/>
                      <a:pt x="58" y="72"/>
                      <a:pt x="58" y="74"/>
                    </a:cubicBezTo>
                    <a:cubicBezTo>
                      <a:pt x="59" y="74"/>
                      <a:pt x="59" y="73"/>
                      <a:pt x="58" y="73"/>
                    </a:cubicBezTo>
                    <a:cubicBezTo>
                      <a:pt x="59" y="74"/>
                      <a:pt x="60" y="74"/>
                      <a:pt x="61" y="73"/>
                    </a:cubicBezTo>
                    <a:cubicBezTo>
                      <a:pt x="61" y="72"/>
                      <a:pt x="61" y="72"/>
                      <a:pt x="61" y="70"/>
                    </a:cubicBezTo>
                    <a:cubicBezTo>
                      <a:pt x="61" y="68"/>
                      <a:pt x="61" y="71"/>
                      <a:pt x="61" y="69"/>
                    </a:cubicBezTo>
                    <a:cubicBezTo>
                      <a:pt x="61" y="70"/>
                      <a:pt x="62" y="71"/>
                      <a:pt x="61" y="72"/>
                    </a:cubicBezTo>
                    <a:cubicBezTo>
                      <a:pt x="63" y="75"/>
                      <a:pt x="64" y="72"/>
                      <a:pt x="66" y="72"/>
                    </a:cubicBezTo>
                    <a:cubicBezTo>
                      <a:pt x="66" y="71"/>
                      <a:pt x="66" y="71"/>
                      <a:pt x="66" y="71"/>
                    </a:cubicBezTo>
                    <a:cubicBezTo>
                      <a:pt x="68" y="73"/>
                      <a:pt x="68" y="71"/>
                      <a:pt x="70" y="72"/>
                    </a:cubicBezTo>
                    <a:cubicBezTo>
                      <a:pt x="69" y="71"/>
                      <a:pt x="69" y="68"/>
                      <a:pt x="70" y="68"/>
                    </a:cubicBezTo>
                    <a:cubicBezTo>
                      <a:pt x="70" y="66"/>
                      <a:pt x="70" y="70"/>
                      <a:pt x="71" y="71"/>
                    </a:cubicBezTo>
                    <a:cubicBezTo>
                      <a:pt x="71" y="71"/>
                      <a:pt x="72" y="70"/>
                      <a:pt x="72" y="70"/>
                    </a:cubicBezTo>
                    <a:cubicBezTo>
                      <a:pt x="72" y="71"/>
                      <a:pt x="72" y="71"/>
                      <a:pt x="72" y="71"/>
                    </a:cubicBezTo>
                    <a:cubicBezTo>
                      <a:pt x="72" y="70"/>
                      <a:pt x="73" y="69"/>
                      <a:pt x="73" y="70"/>
                    </a:cubicBezTo>
                    <a:cubicBezTo>
                      <a:pt x="73" y="70"/>
                      <a:pt x="73" y="70"/>
                      <a:pt x="73" y="70"/>
                    </a:cubicBezTo>
                    <a:cubicBezTo>
                      <a:pt x="74" y="70"/>
                      <a:pt x="74" y="71"/>
                      <a:pt x="75" y="71"/>
                    </a:cubicBezTo>
                    <a:cubicBezTo>
                      <a:pt x="75" y="69"/>
                      <a:pt x="76" y="70"/>
                      <a:pt x="76" y="69"/>
                    </a:cubicBezTo>
                    <a:cubicBezTo>
                      <a:pt x="76" y="69"/>
                      <a:pt x="76" y="69"/>
                      <a:pt x="76" y="69"/>
                    </a:cubicBezTo>
                    <a:cubicBezTo>
                      <a:pt x="76" y="68"/>
                      <a:pt x="76" y="68"/>
                      <a:pt x="76" y="68"/>
                    </a:cubicBezTo>
                    <a:cubicBezTo>
                      <a:pt x="76" y="68"/>
                      <a:pt x="76" y="68"/>
                      <a:pt x="76" y="68"/>
                    </a:cubicBezTo>
                    <a:cubicBezTo>
                      <a:pt x="76" y="70"/>
                      <a:pt x="76" y="70"/>
                      <a:pt x="76" y="70"/>
                    </a:cubicBezTo>
                    <a:cubicBezTo>
                      <a:pt x="77" y="71"/>
                      <a:pt x="76" y="69"/>
                      <a:pt x="77" y="68"/>
                    </a:cubicBezTo>
                    <a:cubicBezTo>
                      <a:pt x="77" y="67"/>
                      <a:pt x="77" y="68"/>
                      <a:pt x="77" y="69"/>
                    </a:cubicBezTo>
                    <a:cubicBezTo>
                      <a:pt x="77" y="70"/>
                      <a:pt x="77" y="68"/>
                      <a:pt x="77" y="69"/>
                    </a:cubicBezTo>
                    <a:cubicBezTo>
                      <a:pt x="77" y="70"/>
                      <a:pt x="77" y="69"/>
                      <a:pt x="77" y="70"/>
                    </a:cubicBezTo>
                    <a:cubicBezTo>
                      <a:pt x="78" y="70"/>
                      <a:pt x="77" y="68"/>
                      <a:pt x="78" y="69"/>
                    </a:cubicBezTo>
                    <a:cubicBezTo>
                      <a:pt x="78" y="69"/>
                      <a:pt x="79" y="68"/>
                      <a:pt x="79" y="70"/>
                    </a:cubicBezTo>
                    <a:cubicBezTo>
                      <a:pt x="79" y="69"/>
                      <a:pt x="80" y="69"/>
                      <a:pt x="80" y="68"/>
                    </a:cubicBezTo>
                    <a:cubicBezTo>
                      <a:pt x="79" y="68"/>
                      <a:pt x="79" y="68"/>
                      <a:pt x="79" y="66"/>
                    </a:cubicBezTo>
                    <a:cubicBezTo>
                      <a:pt x="79" y="66"/>
                      <a:pt x="79" y="66"/>
                      <a:pt x="79" y="66"/>
                    </a:cubicBezTo>
                    <a:cubicBezTo>
                      <a:pt x="79" y="67"/>
                      <a:pt x="79" y="67"/>
                      <a:pt x="79" y="67"/>
                    </a:cubicBezTo>
                    <a:cubicBezTo>
                      <a:pt x="79" y="66"/>
                      <a:pt x="80" y="67"/>
                      <a:pt x="80" y="65"/>
                    </a:cubicBezTo>
                    <a:cubicBezTo>
                      <a:pt x="80" y="67"/>
                      <a:pt x="80" y="67"/>
                      <a:pt x="80" y="67"/>
                    </a:cubicBezTo>
                    <a:cubicBezTo>
                      <a:pt x="80" y="66"/>
                      <a:pt x="81" y="66"/>
                      <a:pt x="81" y="66"/>
                    </a:cubicBezTo>
                    <a:cubicBezTo>
                      <a:pt x="82" y="67"/>
                      <a:pt x="82" y="69"/>
                      <a:pt x="82" y="70"/>
                    </a:cubicBezTo>
                    <a:cubicBezTo>
                      <a:pt x="83" y="68"/>
                      <a:pt x="83" y="68"/>
                      <a:pt x="83" y="68"/>
                    </a:cubicBezTo>
                    <a:cubicBezTo>
                      <a:pt x="83" y="68"/>
                      <a:pt x="83" y="68"/>
                      <a:pt x="83" y="69"/>
                    </a:cubicBezTo>
                    <a:cubicBezTo>
                      <a:pt x="85" y="70"/>
                      <a:pt x="84" y="64"/>
                      <a:pt x="85" y="65"/>
                    </a:cubicBezTo>
                    <a:cubicBezTo>
                      <a:pt x="85" y="67"/>
                      <a:pt x="85" y="68"/>
                      <a:pt x="86" y="68"/>
                    </a:cubicBezTo>
                    <a:cubicBezTo>
                      <a:pt x="86" y="68"/>
                      <a:pt x="86" y="67"/>
                      <a:pt x="86" y="67"/>
                    </a:cubicBezTo>
                    <a:cubicBezTo>
                      <a:pt x="86" y="66"/>
                      <a:pt x="86" y="68"/>
                      <a:pt x="85" y="67"/>
                    </a:cubicBezTo>
                    <a:cubicBezTo>
                      <a:pt x="85" y="66"/>
                      <a:pt x="86" y="66"/>
                      <a:pt x="86" y="66"/>
                    </a:cubicBezTo>
                    <a:cubicBezTo>
                      <a:pt x="87" y="70"/>
                      <a:pt x="89" y="66"/>
                      <a:pt x="91" y="68"/>
                    </a:cubicBezTo>
                    <a:cubicBezTo>
                      <a:pt x="90" y="66"/>
                      <a:pt x="91" y="67"/>
                      <a:pt x="91" y="66"/>
                    </a:cubicBezTo>
                    <a:cubicBezTo>
                      <a:pt x="92" y="69"/>
                      <a:pt x="92" y="66"/>
                      <a:pt x="93" y="67"/>
                    </a:cubicBezTo>
                    <a:cubicBezTo>
                      <a:pt x="92" y="65"/>
                      <a:pt x="92" y="65"/>
                      <a:pt x="92" y="65"/>
                    </a:cubicBezTo>
                    <a:cubicBezTo>
                      <a:pt x="93" y="66"/>
                      <a:pt x="92" y="61"/>
                      <a:pt x="94" y="63"/>
                    </a:cubicBezTo>
                    <a:cubicBezTo>
                      <a:pt x="94" y="64"/>
                      <a:pt x="94" y="65"/>
                      <a:pt x="94" y="66"/>
                    </a:cubicBezTo>
                    <a:cubicBezTo>
                      <a:pt x="95" y="68"/>
                      <a:pt x="95" y="63"/>
                      <a:pt x="96" y="66"/>
                    </a:cubicBezTo>
                    <a:cubicBezTo>
                      <a:pt x="96" y="65"/>
                      <a:pt x="95" y="63"/>
                      <a:pt x="96" y="62"/>
                    </a:cubicBezTo>
                    <a:cubicBezTo>
                      <a:pt x="96" y="63"/>
                      <a:pt x="98" y="64"/>
                      <a:pt x="98" y="65"/>
                    </a:cubicBezTo>
                    <a:cubicBezTo>
                      <a:pt x="98" y="64"/>
                      <a:pt x="98" y="64"/>
                      <a:pt x="98" y="64"/>
                    </a:cubicBezTo>
                    <a:cubicBezTo>
                      <a:pt x="99" y="65"/>
                      <a:pt x="98" y="65"/>
                      <a:pt x="98" y="65"/>
                    </a:cubicBezTo>
                    <a:cubicBezTo>
                      <a:pt x="99" y="66"/>
                      <a:pt x="99" y="65"/>
                      <a:pt x="100" y="64"/>
                    </a:cubicBezTo>
                    <a:cubicBezTo>
                      <a:pt x="101" y="65"/>
                      <a:pt x="101" y="64"/>
                      <a:pt x="102" y="65"/>
                    </a:cubicBezTo>
                    <a:cubicBezTo>
                      <a:pt x="102" y="63"/>
                      <a:pt x="104" y="66"/>
                      <a:pt x="103" y="63"/>
                    </a:cubicBezTo>
                    <a:cubicBezTo>
                      <a:pt x="104" y="64"/>
                      <a:pt x="104" y="64"/>
                      <a:pt x="104" y="64"/>
                    </a:cubicBezTo>
                    <a:cubicBezTo>
                      <a:pt x="104" y="63"/>
                      <a:pt x="103" y="61"/>
                      <a:pt x="104" y="60"/>
                    </a:cubicBezTo>
                    <a:cubicBezTo>
                      <a:pt x="104" y="62"/>
                      <a:pt x="104" y="62"/>
                      <a:pt x="104" y="62"/>
                    </a:cubicBezTo>
                    <a:cubicBezTo>
                      <a:pt x="105" y="65"/>
                      <a:pt x="105" y="63"/>
                      <a:pt x="106" y="64"/>
                    </a:cubicBezTo>
                    <a:cubicBezTo>
                      <a:pt x="105" y="62"/>
                      <a:pt x="106" y="64"/>
                      <a:pt x="106" y="62"/>
                    </a:cubicBezTo>
                    <a:cubicBezTo>
                      <a:pt x="106" y="62"/>
                      <a:pt x="106" y="62"/>
                      <a:pt x="106" y="62"/>
                    </a:cubicBezTo>
                    <a:cubicBezTo>
                      <a:pt x="106" y="61"/>
                      <a:pt x="106" y="61"/>
                      <a:pt x="106" y="60"/>
                    </a:cubicBezTo>
                    <a:cubicBezTo>
                      <a:pt x="107" y="60"/>
                      <a:pt x="107" y="62"/>
                      <a:pt x="107" y="62"/>
                    </a:cubicBezTo>
                    <a:cubicBezTo>
                      <a:pt x="108" y="63"/>
                      <a:pt x="108" y="62"/>
                      <a:pt x="108" y="62"/>
                    </a:cubicBezTo>
                    <a:cubicBezTo>
                      <a:pt x="108" y="62"/>
                      <a:pt x="108" y="62"/>
                      <a:pt x="108" y="61"/>
                    </a:cubicBezTo>
                    <a:cubicBezTo>
                      <a:pt x="108" y="62"/>
                      <a:pt x="108" y="62"/>
                      <a:pt x="108" y="62"/>
                    </a:cubicBezTo>
                    <a:cubicBezTo>
                      <a:pt x="108" y="62"/>
                      <a:pt x="108" y="61"/>
                      <a:pt x="109" y="61"/>
                    </a:cubicBezTo>
                    <a:cubicBezTo>
                      <a:pt x="109" y="61"/>
                      <a:pt x="109" y="61"/>
                      <a:pt x="109" y="61"/>
                    </a:cubicBezTo>
                    <a:cubicBezTo>
                      <a:pt x="108" y="62"/>
                      <a:pt x="108" y="62"/>
                      <a:pt x="108" y="62"/>
                    </a:cubicBezTo>
                    <a:cubicBezTo>
                      <a:pt x="108" y="62"/>
                      <a:pt x="109" y="62"/>
                      <a:pt x="109" y="62"/>
                    </a:cubicBezTo>
                    <a:cubicBezTo>
                      <a:pt x="109" y="62"/>
                      <a:pt x="109" y="62"/>
                      <a:pt x="109" y="62"/>
                    </a:cubicBezTo>
                    <a:cubicBezTo>
                      <a:pt x="109" y="62"/>
                      <a:pt x="109" y="62"/>
                      <a:pt x="109" y="62"/>
                    </a:cubicBezTo>
                    <a:cubicBezTo>
                      <a:pt x="110" y="64"/>
                      <a:pt x="110" y="64"/>
                      <a:pt x="110" y="64"/>
                    </a:cubicBezTo>
                    <a:cubicBezTo>
                      <a:pt x="110" y="64"/>
                      <a:pt x="110" y="62"/>
                      <a:pt x="110" y="61"/>
                    </a:cubicBezTo>
                    <a:cubicBezTo>
                      <a:pt x="112" y="62"/>
                      <a:pt x="113" y="60"/>
                      <a:pt x="114" y="59"/>
                    </a:cubicBezTo>
                    <a:cubicBezTo>
                      <a:pt x="113" y="59"/>
                      <a:pt x="114" y="60"/>
                      <a:pt x="114" y="60"/>
                    </a:cubicBezTo>
                    <a:cubicBezTo>
                      <a:pt x="114" y="59"/>
                      <a:pt x="114" y="58"/>
                      <a:pt x="114" y="59"/>
                    </a:cubicBezTo>
                    <a:cubicBezTo>
                      <a:pt x="114" y="58"/>
                      <a:pt x="115" y="60"/>
                      <a:pt x="116" y="60"/>
                    </a:cubicBezTo>
                    <a:cubicBezTo>
                      <a:pt x="116" y="60"/>
                      <a:pt x="115" y="58"/>
                      <a:pt x="115" y="58"/>
                    </a:cubicBezTo>
                    <a:cubicBezTo>
                      <a:pt x="117" y="60"/>
                      <a:pt x="117" y="56"/>
                      <a:pt x="118" y="57"/>
                    </a:cubicBezTo>
                    <a:cubicBezTo>
                      <a:pt x="118" y="58"/>
                      <a:pt x="118" y="58"/>
                      <a:pt x="119" y="59"/>
                    </a:cubicBezTo>
                    <a:cubicBezTo>
                      <a:pt x="119" y="58"/>
                      <a:pt x="120" y="57"/>
                      <a:pt x="120" y="55"/>
                    </a:cubicBezTo>
                    <a:cubicBezTo>
                      <a:pt x="120" y="57"/>
                      <a:pt x="120" y="57"/>
                      <a:pt x="120" y="57"/>
                    </a:cubicBezTo>
                    <a:cubicBezTo>
                      <a:pt x="121" y="57"/>
                      <a:pt x="121" y="56"/>
                      <a:pt x="121" y="55"/>
                    </a:cubicBezTo>
                    <a:cubicBezTo>
                      <a:pt x="120" y="54"/>
                      <a:pt x="121" y="52"/>
                      <a:pt x="121" y="53"/>
                    </a:cubicBezTo>
                    <a:cubicBezTo>
                      <a:pt x="121" y="53"/>
                      <a:pt x="121" y="53"/>
                      <a:pt x="121" y="53"/>
                    </a:cubicBezTo>
                    <a:cubicBezTo>
                      <a:pt x="122" y="52"/>
                      <a:pt x="122" y="52"/>
                      <a:pt x="122" y="52"/>
                    </a:cubicBezTo>
                    <a:cubicBezTo>
                      <a:pt x="123" y="52"/>
                      <a:pt x="122" y="52"/>
                      <a:pt x="122" y="53"/>
                    </a:cubicBezTo>
                    <a:cubicBezTo>
                      <a:pt x="123" y="55"/>
                      <a:pt x="124" y="54"/>
                      <a:pt x="125" y="54"/>
                    </a:cubicBezTo>
                    <a:cubicBezTo>
                      <a:pt x="124" y="53"/>
                      <a:pt x="124" y="53"/>
                      <a:pt x="124" y="53"/>
                    </a:cubicBezTo>
                    <a:cubicBezTo>
                      <a:pt x="125" y="52"/>
                      <a:pt x="125" y="54"/>
                      <a:pt x="125" y="54"/>
                    </a:cubicBezTo>
                    <a:cubicBezTo>
                      <a:pt x="125" y="49"/>
                      <a:pt x="125" y="49"/>
                      <a:pt x="125" y="49"/>
                    </a:cubicBezTo>
                    <a:cubicBezTo>
                      <a:pt x="125" y="49"/>
                      <a:pt x="126" y="51"/>
                      <a:pt x="126" y="52"/>
                    </a:cubicBezTo>
                    <a:cubicBezTo>
                      <a:pt x="127" y="51"/>
                      <a:pt x="126" y="48"/>
                      <a:pt x="126" y="46"/>
                    </a:cubicBezTo>
                    <a:cubicBezTo>
                      <a:pt x="127" y="47"/>
                      <a:pt x="127" y="45"/>
                      <a:pt x="128" y="45"/>
                    </a:cubicBezTo>
                    <a:cubicBezTo>
                      <a:pt x="128" y="46"/>
                      <a:pt x="127" y="45"/>
                      <a:pt x="128" y="46"/>
                    </a:cubicBezTo>
                    <a:cubicBezTo>
                      <a:pt x="129" y="47"/>
                      <a:pt x="129" y="47"/>
                      <a:pt x="129" y="47"/>
                    </a:cubicBezTo>
                    <a:cubicBezTo>
                      <a:pt x="128" y="48"/>
                      <a:pt x="130" y="50"/>
                      <a:pt x="130" y="51"/>
                    </a:cubicBezTo>
                    <a:cubicBezTo>
                      <a:pt x="130" y="50"/>
                      <a:pt x="132" y="50"/>
                      <a:pt x="132" y="50"/>
                    </a:cubicBezTo>
                    <a:cubicBezTo>
                      <a:pt x="131" y="48"/>
                      <a:pt x="133" y="49"/>
                      <a:pt x="132" y="46"/>
                    </a:cubicBezTo>
                    <a:cubicBezTo>
                      <a:pt x="133" y="45"/>
                      <a:pt x="133" y="48"/>
                      <a:pt x="134" y="48"/>
                    </a:cubicBezTo>
                    <a:cubicBezTo>
                      <a:pt x="134" y="47"/>
                      <a:pt x="135" y="47"/>
                      <a:pt x="136" y="47"/>
                    </a:cubicBezTo>
                    <a:cubicBezTo>
                      <a:pt x="136" y="47"/>
                      <a:pt x="136" y="47"/>
                      <a:pt x="136" y="47"/>
                    </a:cubicBezTo>
                    <a:cubicBezTo>
                      <a:pt x="137" y="46"/>
                      <a:pt x="138" y="46"/>
                      <a:pt x="138" y="44"/>
                    </a:cubicBezTo>
                    <a:cubicBezTo>
                      <a:pt x="139" y="45"/>
                      <a:pt x="139" y="45"/>
                      <a:pt x="139" y="45"/>
                    </a:cubicBezTo>
                    <a:cubicBezTo>
                      <a:pt x="140" y="46"/>
                      <a:pt x="137" y="42"/>
                      <a:pt x="139" y="43"/>
                    </a:cubicBezTo>
                    <a:cubicBezTo>
                      <a:pt x="139" y="44"/>
                      <a:pt x="139" y="44"/>
                      <a:pt x="139" y="44"/>
                    </a:cubicBezTo>
                    <a:cubicBezTo>
                      <a:pt x="139" y="43"/>
                      <a:pt x="141" y="45"/>
                      <a:pt x="141" y="43"/>
                    </a:cubicBezTo>
                    <a:cubicBezTo>
                      <a:pt x="141" y="44"/>
                      <a:pt x="141" y="44"/>
                      <a:pt x="141" y="44"/>
                    </a:cubicBezTo>
                    <a:cubicBezTo>
                      <a:pt x="141" y="43"/>
                      <a:pt x="142" y="43"/>
                      <a:pt x="142" y="41"/>
                    </a:cubicBezTo>
                    <a:cubicBezTo>
                      <a:pt x="143" y="43"/>
                      <a:pt x="143" y="43"/>
                      <a:pt x="143" y="43"/>
                    </a:cubicBezTo>
                    <a:cubicBezTo>
                      <a:pt x="144" y="44"/>
                      <a:pt x="142" y="41"/>
                      <a:pt x="143" y="42"/>
                    </a:cubicBezTo>
                    <a:cubicBezTo>
                      <a:pt x="143" y="42"/>
                      <a:pt x="144" y="42"/>
                      <a:pt x="144" y="43"/>
                    </a:cubicBezTo>
                    <a:cubicBezTo>
                      <a:pt x="144" y="41"/>
                      <a:pt x="145" y="41"/>
                      <a:pt x="145" y="40"/>
                    </a:cubicBezTo>
                    <a:cubicBezTo>
                      <a:pt x="146" y="42"/>
                      <a:pt x="146" y="42"/>
                      <a:pt x="146" y="42"/>
                    </a:cubicBezTo>
                    <a:cubicBezTo>
                      <a:pt x="149" y="41"/>
                      <a:pt x="153" y="39"/>
                      <a:pt x="154" y="36"/>
                    </a:cubicBezTo>
                    <a:cubicBezTo>
                      <a:pt x="156" y="38"/>
                      <a:pt x="154" y="37"/>
                      <a:pt x="156" y="39"/>
                    </a:cubicBezTo>
                    <a:cubicBezTo>
                      <a:pt x="154" y="37"/>
                      <a:pt x="156" y="38"/>
                      <a:pt x="156" y="37"/>
                    </a:cubicBezTo>
                    <a:cubicBezTo>
                      <a:pt x="156" y="37"/>
                      <a:pt x="156" y="37"/>
                      <a:pt x="156" y="37"/>
                    </a:cubicBezTo>
                    <a:cubicBezTo>
                      <a:pt x="157" y="36"/>
                      <a:pt x="158" y="38"/>
                      <a:pt x="158" y="37"/>
                    </a:cubicBezTo>
                    <a:cubicBezTo>
                      <a:pt x="157" y="36"/>
                      <a:pt x="157" y="36"/>
                      <a:pt x="157" y="36"/>
                    </a:cubicBezTo>
                    <a:cubicBezTo>
                      <a:pt x="157" y="35"/>
                      <a:pt x="160" y="38"/>
                      <a:pt x="158" y="36"/>
                    </a:cubicBezTo>
                    <a:cubicBezTo>
                      <a:pt x="160" y="37"/>
                      <a:pt x="160" y="37"/>
                      <a:pt x="160" y="37"/>
                    </a:cubicBezTo>
                    <a:cubicBezTo>
                      <a:pt x="159" y="34"/>
                      <a:pt x="161" y="37"/>
                      <a:pt x="160" y="35"/>
                    </a:cubicBezTo>
                    <a:cubicBezTo>
                      <a:pt x="160" y="35"/>
                      <a:pt x="160" y="35"/>
                      <a:pt x="160" y="35"/>
                    </a:cubicBezTo>
                    <a:cubicBezTo>
                      <a:pt x="162" y="36"/>
                      <a:pt x="160" y="32"/>
                      <a:pt x="162" y="34"/>
                    </a:cubicBezTo>
                    <a:cubicBezTo>
                      <a:pt x="162" y="33"/>
                      <a:pt x="162" y="32"/>
                      <a:pt x="161" y="30"/>
                    </a:cubicBezTo>
                    <a:cubicBezTo>
                      <a:pt x="163" y="33"/>
                      <a:pt x="163" y="33"/>
                      <a:pt x="163" y="33"/>
                    </a:cubicBezTo>
                    <a:cubicBezTo>
                      <a:pt x="164" y="30"/>
                      <a:pt x="167" y="29"/>
                      <a:pt x="167" y="26"/>
                    </a:cubicBezTo>
                    <a:cubicBezTo>
                      <a:pt x="168" y="27"/>
                      <a:pt x="168" y="27"/>
                      <a:pt x="168" y="27"/>
                    </a:cubicBezTo>
                    <a:cubicBezTo>
                      <a:pt x="168" y="24"/>
                      <a:pt x="172" y="27"/>
                      <a:pt x="170" y="23"/>
                    </a:cubicBezTo>
                    <a:cubicBezTo>
                      <a:pt x="169" y="21"/>
                      <a:pt x="169" y="21"/>
                      <a:pt x="169" y="21"/>
                    </a:cubicBezTo>
                    <a:cubicBezTo>
                      <a:pt x="171" y="23"/>
                      <a:pt x="171" y="23"/>
                      <a:pt x="171" y="23"/>
                    </a:cubicBezTo>
                    <a:cubicBezTo>
                      <a:pt x="170" y="22"/>
                      <a:pt x="172" y="22"/>
                      <a:pt x="171" y="20"/>
                    </a:cubicBezTo>
                    <a:cubicBezTo>
                      <a:pt x="171" y="21"/>
                      <a:pt x="171" y="21"/>
                      <a:pt x="172" y="21"/>
                    </a:cubicBezTo>
                    <a:cubicBezTo>
                      <a:pt x="172" y="21"/>
                      <a:pt x="171" y="19"/>
                      <a:pt x="172" y="19"/>
                    </a:cubicBezTo>
                    <a:cubicBezTo>
                      <a:pt x="172" y="20"/>
                      <a:pt x="172" y="20"/>
                      <a:pt x="172" y="20"/>
                    </a:cubicBezTo>
                    <a:cubicBezTo>
                      <a:pt x="177" y="20"/>
                      <a:pt x="182" y="19"/>
                      <a:pt x="180" y="14"/>
                    </a:cubicBezTo>
                    <a:cubicBezTo>
                      <a:pt x="180" y="13"/>
                      <a:pt x="182" y="15"/>
                      <a:pt x="182" y="15"/>
                    </a:cubicBezTo>
                    <a:cubicBezTo>
                      <a:pt x="181" y="11"/>
                      <a:pt x="188" y="11"/>
                      <a:pt x="185" y="6"/>
                    </a:cubicBezTo>
                    <a:cubicBezTo>
                      <a:pt x="185" y="4"/>
                      <a:pt x="180"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1" name="Freeform 342"/>
              <p:cNvSpPr/>
              <p:nvPr/>
            </p:nvSpPr>
            <p:spPr bwMode="auto">
              <a:xfrm>
                <a:off x="3757" y="2934"/>
                <a:ext cx="2" cy="2"/>
              </a:xfrm>
              <a:custGeom>
                <a:avLst/>
                <a:gdLst>
                  <a:gd name="T0" fmla="*/ 0 w 1"/>
                  <a:gd name="T1" fmla="*/ 0 h 1"/>
                  <a:gd name="T2" fmla="*/ 1 w 1"/>
                  <a:gd name="T3" fmla="*/ 0 h 1"/>
                  <a:gd name="T4" fmla="*/ 0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1" y="0"/>
                    </a:cubicBezTo>
                    <a:cubicBezTo>
                      <a:pt x="0" y="0"/>
                      <a:pt x="0" y="0"/>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2" name="Freeform 343"/>
              <p:cNvSpPr/>
              <p:nvPr/>
            </p:nvSpPr>
            <p:spPr bwMode="auto">
              <a:xfrm>
                <a:off x="4226" y="2525"/>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3" name="Freeform 344"/>
              <p:cNvSpPr/>
              <p:nvPr/>
            </p:nvSpPr>
            <p:spPr bwMode="auto">
              <a:xfrm>
                <a:off x="3752" y="2940"/>
                <a:ext cx="3" cy="3"/>
              </a:xfrm>
              <a:custGeom>
                <a:avLst/>
                <a:gdLst>
                  <a:gd name="T0" fmla="*/ 0 w 1"/>
                  <a:gd name="T1" fmla="*/ 0 h 1"/>
                  <a:gd name="T2" fmla="*/ 0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4" name="Freeform 345"/>
              <p:cNvSpPr/>
              <p:nvPr/>
            </p:nvSpPr>
            <p:spPr bwMode="auto">
              <a:xfrm>
                <a:off x="3975" y="29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5" name="Freeform 346"/>
              <p:cNvSpPr/>
              <p:nvPr/>
            </p:nvSpPr>
            <p:spPr bwMode="auto">
              <a:xfrm>
                <a:off x="3905" y="22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6" name="Freeform 347"/>
              <p:cNvSpPr/>
              <p:nvPr/>
            </p:nvSpPr>
            <p:spPr bwMode="auto">
              <a:xfrm>
                <a:off x="4289" y="255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1" y="0"/>
                      <a:pt x="0" y="1"/>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7" name="Freeform 348"/>
              <p:cNvSpPr/>
              <p:nvPr/>
            </p:nvSpPr>
            <p:spPr bwMode="auto">
              <a:xfrm>
                <a:off x="3899" y="2262"/>
                <a:ext cx="2" cy="2"/>
              </a:xfrm>
              <a:custGeom>
                <a:avLst/>
                <a:gdLst>
                  <a:gd name="T0" fmla="*/ 2 w 2"/>
                  <a:gd name="T1" fmla="*/ 0 h 2"/>
                  <a:gd name="T2" fmla="*/ 0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8" name="Freeform 349"/>
              <p:cNvSpPr/>
              <p:nvPr/>
            </p:nvSpPr>
            <p:spPr bwMode="auto">
              <a:xfrm>
                <a:off x="3939" y="2926"/>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9" name="Freeform 350"/>
              <p:cNvSpPr/>
              <p:nvPr/>
            </p:nvSpPr>
            <p:spPr bwMode="auto">
              <a:xfrm>
                <a:off x="3888" y="2281"/>
                <a:ext cx="2" cy="4"/>
              </a:xfrm>
              <a:custGeom>
                <a:avLst/>
                <a:gdLst>
                  <a:gd name="T0" fmla="*/ 2 w 2"/>
                  <a:gd name="T1" fmla="*/ 0 h 4"/>
                  <a:gd name="T2" fmla="*/ 2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2" y="0"/>
                    </a:lnTo>
                    <a:lnTo>
                      <a:pt x="0" y="4"/>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0" name="Freeform 351"/>
              <p:cNvSpPr/>
              <p:nvPr/>
            </p:nvSpPr>
            <p:spPr bwMode="auto">
              <a:xfrm>
                <a:off x="3842" y="227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2"/>
                      <a:pt x="0" y="0"/>
                      <a:pt x="1"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1" name="Freeform 352"/>
              <p:cNvSpPr/>
              <p:nvPr/>
            </p:nvSpPr>
            <p:spPr bwMode="auto">
              <a:xfrm>
                <a:off x="3844" y="226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2" name="Freeform 353"/>
              <p:cNvSpPr/>
              <p:nvPr/>
            </p:nvSpPr>
            <p:spPr bwMode="auto">
              <a:xfrm>
                <a:off x="3899" y="2272"/>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2" y="0"/>
                      <a:pt x="2"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3" name="Freeform 354"/>
              <p:cNvSpPr/>
              <p:nvPr/>
            </p:nvSpPr>
            <p:spPr bwMode="auto">
              <a:xfrm>
                <a:off x="3776" y="29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4" name="Freeform 355"/>
              <p:cNvSpPr/>
              <p:nvPr/>
            </p:nvSpPr>
            <p:spPr bwMode="auto">
              <a:xfrm>
                <a:off x="3795" y="2985"/>
                <a:ext cx="2" cy="6"/>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0"/>
                      <a:pt x="0" y="1"/>
                      <a:pt x="0" y="1"/>
                    </a:cubicBezTo>
                    <a:cubicBezTo>
                      <a:pt x="0" y="3"/>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5" name="Freeform 356"/>
              <p:cNvSpPr/>
              <p:nvPr/>
            </p:nvSpPr>
            <p:spPr bwMode="auto">
              <a:xfrm>
                <a:off x="3765" y="2972"/>
                <a:ext cx="7" cy="2"/>
              </a:xfrm>
              <a:custGeom>
                <a:avLst/>
                <a:gdLst>
                  <a:gd name="T0" fmla="*/ 0 w 3"/>
                  <a:gd name="T1" fmla="*/ 1 h 1"/>
                  <a:gd name="T2" fmla="*/ 3 w 3"/>
                  <a:gd name="T3" fmla="*/ 0 h 1"/>
                  <a:gd name="T4" fmla="*/ 0 w 3"/>
                  <a:gd name="T5" fmla="*/ 1 h 1"/>
                </a:gdLst>
                <a:ahLst/>
                <a:cxnLst>
                  <a:cxn ang="0">
                    <a:pos x="T0" y="T1"/>
                  </a:cxn>
                  <a:cxn ang="0">
                    <a:pos x="T2" y="T3"/>
                  </a:cxn>
                  <a:cxn ang="0">
                    <a:pos x="T4" y="T5"/>
                  </a:cxn>
                </a:cxnLst>
                <a:rect l="0" t="0" r="r" b="b"/>
                <a:pathLst>
                  <a:path w="3" h="1">
                    <a:moveTo>
                      <a:pt x="0" y="1"/>
                    </a:moveTo>
                    <a:cubicBezTo>
                      <a:pt x="1" y="1"/>
                      <a:pt x="2" y="1"/>
                      <a:pt x="3"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6" name="Freeform 357"/>
              <p:cNvSpPr/>
              <p:nvPr/>
            </p:nvSpPr>
            <p:spPr bwMode="auto">
              <a:xfrm>
                <a:off x="3803" y="2985"/>
                <a:ext cx="3"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7" name="Freeform 358"/>
              <p:cNvSpPr/>
              <p:nvPr/>
            </p:nvSpPr>
            <p:spPr bwMode="auto">
              <a:xfrm>
                <a:off x="3479"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8" name="Freeform 359"/>
              <p:cNvSpPr/>
              <p:nvPr/>
            </p:nvSpPr>
            <p:spPr bwMode="auto">
              <a:xfrm>
                <a:off x="3761" y="2966"/>
                <a:ext cx="2" cy="4"/>
              </a:xfrm>
              <a:custGeom>
                <a:avLst/>
                <a:gdLst>
                  <a:gd name="T0" fmla="*/ 1 w 1"/>
                  <a:gd name="T1" fmla="*/ 0 h 2"/>
                  <a:gd name="T2" fmla="*/ 0 w 1"/>
                  <a:gd name="T3" fmla="*/ 1 h 2"/>
                  <a:gd name="T4" fmla="*/ 1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0" y="1"/>
                      <a:pt x="0" y="1"/>
                      <a:pt x="0" y="1"/>
                    </a:cubicBezTo>
                    <a:cubicBezTo>
                      <a:pt x="0" y="2"/>
                      <a:pt x="0" y="1"/>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9" name="Freeform 360"/>
              <p:cNvSpPr/>
              <p:nvPr/>
            </p:nvSpPr>
            <p:spPr bwMode="auto">
              <a:xfrm>
                <a:off x="3943" y="2966"/>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0" name="Freeform 361"/>
              <p:cNvSpPr/>
              <p:nvPr/>
            </p:nvSpPr>
            <p:spPr bwMode="auto">
              <a:xfrm>
                <a:off x="4003" y="2940"/>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1" name="Freeform 362"/>
              <p:cNvSpPr/>
              <p:nvPr/>
            </p:nvSpPr>
            <p:spPr bwMode="auto">
              <a:xfrm>
                <a:off x="4003" y="294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2" name="Freeform 363"/>
              <p:cNvSpPr/>
              <p:nvPr/>
            </p:nvSpPr>
            <p:spPr bwMode="auto">
              <a:xfrm>
                <a:off x="3996" y="2951"/>
                <a:ext cx="3"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3" name="Freeform 364"/>
              <p:cNvSpPr/>
              <p:nvPr/>
            </p:nvSpPr>
            <p:spPr bwMode="auto">
              <a:xfrm>
                <a:off x="3757" y="3023"/>
                <a:ext cx="4" cy="4"/>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2"/>
                      <a:pt x="2" y="1"/>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4" name="Freeform 365"/>
              <p:cNvSpPr/>
              <p:nvPr/>
            </p:nvSpPr>
            <p:spPr bwMode="auto">
              <a:xfrm>
                <a:off x="4003" y="2949"/>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0"/>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5" name="Freeform 366"/>
              <p:cNvSpPr/>
              <p:nvPr/>
            </p:nvSpPr>
            <p:spPr bwMode="auto">
              <a:xfrm>
                <a:off x="3869" y="29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6" name="Freeform 367"/>
              <p:cNvSpPr/>
              <p:nvPr/>
            </p:nvSpPr>
            <p:spPr bwMode="auto">
              <a:xfrm>
                <a:off x="4026" y="2926"/>
                <a:ext cx="2" cy="4"/>
              </a:xfrm>
              <a:custGeom>
                <a:avLst/>
                <a:gdLst>
                  <a:gd name="T0" fmla="*/ 0 w 2"/>
                  <a:gd name="T1" fmla="*/ 0 h 4"/>
                  <a:gd name="T2" fmla="*/ 2 w 2"/>
                  <a:gd name="T3" fmla="*/ 4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2" y="4"/>
                    </a:lnTo>
                    <a:lnTo>
                      <a:pt x="2"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7" name="Rectangle 368"/>
              <p:cNvSpPr>
                <a:spLocks noChangeArrowheads="1"/>
              </p:cNvSpPr>
              <p:nvPr/>
            </p:nvSpPr>
            <p:spPr bwMode="auto">
              <a:xfrm>
                <a:off x="4275" y="2542"/>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8" name="Oval 369"/>
              <p:cNvSpPr>
                <a:spLocks noChangeArrowheads="1"/>
              </p:cNvSpPr>
              <p:nvPr/>
            </p:nvSpPr>
            <p:spPr bwMode="auto">
              <a:xfrm>
                <a:off x="3472" y="207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9" name="Freeform 370"/>
              <p:cNvSpPr/>
              <p:nvPr/>
            </p:nvSpPr>
            <p:spPr bwMode="auto">
              <a:xfrm>
                <a:off x="4219" y="2518"/>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0" name="Freeform 371"/>
              <p:cNvSpPr/>
              <p:nvPr/>
            </p:nvSpPr>
            <p:spPr bwMode="auto">
              <a:xfrm>
                <a:off x="4230" y="2525"/>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1" name="Freeform 372"/>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2" name="Freeform 373"/>
              <p:cNvSpPr/>
              <p:nvPr/>
            </p:nvSpPr>
            <p:spPr bwMode="auto">
              <a:xfrm>
                <a:off x="4217" y="2482"/>
                <a:ext cx="145" cy="117"/>
              </a:xfrm>
              <a:custGeom>
                <a:avLst/>
                <a:gdLst>
                  <a:gd name="T0" fmla="*/ 63 w 68"/>
                  <a:gd name="T1" fmla="*/ 35 h 55"/>
                  <a:gd name="T2" fmla="*/ 47 w 68"/>
                  <a:gd name="T3" fmla="*/ 21 h 55"/>
                  <a:gd name="T4" fmla="*/ 43 w 68"/>
                  <a:gd name="T5" fmla="*/ 21 h 55"/>
                  <a:gd name="T6" fmla="*/ 40 w 68"/>
                  <a:gd name="T7" fmla="*/ 15 h 55"/>
                  <a:gd name="T8" fmla="*/ 35 w 68"/>
                  <a:gd name="T9" fmla="*/ 11 h 55"/>
                  <a:gd name="T10" fmla="*/ 29 w 68"/>
                  <a:gd name="T11" fmla="*/ 6 h 55"/>
                  <a:gd name="T12" fmla="*/ 24 w 68"/>
                  <a:gd name="T13" fmla="*/ 7 h 55"/>
                  <a:gd name="T14" fmla="*/ 16 w 68"/>
                  <a:gd name="T15" fmla="*/ 6 h 55"/>
                  <a:gd name="T16" fmla="*/ 13 w 68"/>
                  <a:gd name="T17" fmla="*/ 5 h 55"/>
                  <a:gd name="T18" fmla="*/ 10 w 68"/>
                  <a:gd name="T19" fmla="*/ 1 h 55"/>
                  <a:gd name="T20" fmla="*/ 9 w 68"/>
                  <a:gd name="T21" fmla="*/ 1 h 55"/>
                  <a:gd name="T22" fmla="*/ 5 w 68"/>
                  <a:gd name="T23" fmla="*/ 2 h 55"/>
                  <a:gd name="T24" fmla="*/ 2 w 68"/>
                  <a:gd name="T25" fmla="*/ 3 h 55"/>
                  <a:gd name="T26" fmla="*/ 2 w 68"/>
                  <a:gd name="T27" fmla="*/ 6 h 55"/>
                  <a:gd name="T28" fmla="*/ 5 w 68"/>
                  <a:gd name="T29" fmla="*/ 8 h 55"/>
                  <a:gd name="T30" fmla="*/ 4 w 68"/>
                  <a:gd name="T31" fmla="*/ 10 h 55"/>
                  <a:gd name="T32" fmla="*/ 6 w 68"/>
                  <a:gd name="T33" fmla="*/ 13 h 55"/>
                  <a:gd name="T34" fmla="*/ 4 w 68"/>
                  <a:gd name="T35" fmla="*/ 16 h 55"/>
                  <a:gd name="T36" fmla="*/ 2 w 68"/>
                  <a:gd name="T37" fmla="*/ 19 h 55"/>
                  <a:gd name="T38" fmla="*/ 6 w 68"/>
                  <a:gd name="T39" fmla="*/ 16 h 55"/>
                  <a:gd name="T40" fmla="*/ 9 w 68"/>
                  <a:gd name="T41" fmla="*/ 13 h 55"/>
                  <a:gd name="T42" fmla="*/ 7 w 68"/>
                  <a:gd name="T43" fmla="*/ 19 h 55"/>
                  <a:gd name="T44" fmla="*/ 8 w 68"/>
                  <a:gd name="T45" fmla="*/ 18 h 55"/>
                  <a:gd name="T46" fmla="*/ 8 w 68"/>
                  <a:gd name="T47" fmla="*/ 21 h 55"/>
                  <a:gd name="T48" fmla="*/ 9 w 68"/>
                  <a:gd name="T49" fmla="*/ 21 h 55"/>
                  <a:gd name="T50" fmla="*/ 10 w 68"/>
                  <a:gd name="T51" fmla="*/ 22 h 55"/>
                  <a:gd name="T52" fmla="*/ 15 w 68"/>
                  <a:gd name="T53" fmla="*/ 17 h 55"/>
                  <a:gd name="T54" fmla="*/ 11 w 68"/>
                  <a:gd name="T55" fmla="*/ 23 h 55"/>
                  <a:gd name="T56" fmla="*/ 13 w 68"/>
                  <a:gd name="T57" fmla="*/ 23 h 55"/>
                  <a:gd name="T58" fmla="*/ 16 w 68"/>
                  <a:gd name="T59" fmla="*/ 23 h 55"/>
                  <a:gd name="T60" fmla="*/ 18 w 68"/>
                  <a:gd name="T61" fmla="*/ 24 h 55"/>
                  <a:gd name="T62" fmla="*/ 18 w 68"/>
                  <a:gd name="T63" fmla="*/ 24 h 55"/>
                  <a:gd name="T64" fmla="*/ 21 w 68"/>
                  <a:gd name="T65" fmla="*/ 24 h 55"/>
                  <a:gd name="T66" fmla="*/ 23 w 68"/>
                  <a:gd name="T67" fmla="*/ 23 h 55"/>
                  <a:gd name="T68" fmla="*/ 22 w 68"/>
                  <a:gd name="T69" fmla="*/ 26 h 55"/>
                  <a:gd name="T70" fmla="*/ 25 w 68"/>
                  <a:gd name="T71" fmla="*/ 24 h 55"/>
                  <a:gd name="T72" fmla="*/ 24 w 68"/>
                  <a:gd name="T73" fmla="*/ 27 h 55"/>
                  <a:gd name="T74" fmla="*/ 26 w 68"/>
                  <a:gd name="T75" fmla="*/ 29 h 55"/>
                  <a:gd name="T76" fmla="*/ 28 w 68"/>
                  <a:gd name="T77" fmla="*/ 30 h 55"/>
                  <a:gd name="T78" fmla="*/ 29 w 68"/>
                  <a:gd name="T79" fmla="*/ 32 h 55"/>
                  <a:gd name="T80" fmla="*/ 31 w 68"/>
                  <a:gd name="T81" fmla="*/ 31 h 55"/>
                  <a:gd name="T82" fmla="*/ 32 w 68"/>
                  <a:gd name="T83" fmla="*/ 32 h 55"/>
                  <a:gd name="T84" fmla="*/ 31 w 68"/>
                  <a:gd name="T85" fmla="*/ 33 h 55"/>
                  <a:gd name="T86" fmla="*/ 34 w 68"/>
                  <a:gd name="T87" fmla="*/ 34 h 55"/>
                  <a:gd name="T88" fmla="*/ 37 w 68"/>
                  <a:gd name="T89" fmla="*/ 34 h 55"/>
                  <a:gd name="T90" fmla="*/ 39 w 68"/>
                  <a:gd name="T91" fmla="*/ 34 h 55"/>
                  <a:gd name="T92" fmla="*/ 44 w 68"/>
                  <a:gd name="T93" fmla="*/ 32 h 55"/>
                  <a:gd name="T94" fmla="*/ 43 w 68"/>
                  <a:gd name="T95" fmla="*/ 36 h 55"/>
                  <a:gd name="T96" fmla="*/ 46 w 68"/>
                  <a:gd name="T97" fmla="*/ 36 h 55"/>
                  <a:gd name="T98" fmla="*/ 47 w 68"/>
                  <a:gd name="T99" fmla="*/ 38 h 55"/>
                  <a:gd name="T100" fmla="*/ 48 w 68"/>
                  <a:gd name="T101" fmla="*/ 43 h 55"/>
                  <a:gd name="T102" fmla="*/ 50 w 68"/>
                  <a:gd name="T103" fmla="*/ 44 h 55"/>
                  <a:gd name="T104" fmla="*/ 58 w 68"/>
                  <a:gd name="T105" fmla="*/ 45 h 55"/>
                  <a:gd name="T106" fmla="*/ 58 w 68"/>
                  <a:gd name="T107"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55">
                    <a:moveTo>
                      <a:pt x="66" y="42"/>
                    </a:moveTo>
                    <a:cubicBezTo>
                      <a:pt x="65" y="40"/>
                      <a:pt x="67" y="35"/>
                      <a:pt x="64" y="34"/>
                    </a:cubicBezTo>
                    <a:cubicBezTo>
                      <a:pt x="63" y="35"/>
                      <a:pt x="62" y="35"/>
                      <a:pt x="62" y="36"/>
                    </a:cubicBezTo>
                    <a:cubicBezTo>
                      <a:pt x="62" y="35"/>
                      <a:pt x="62" y="35"/>
                      <a:pt x="62" y="35"/>
                    </a:cubicBezTo>
                    <a:cubicBezTo>
                      <a:pt x="61" y="36"/>
                      <a:pt x="61" y="36"/>
                      <a:pt x="61" y="36"/>
                    </a:cubicBezTo>
                    <a:cubicBezTo>
                      <a:pt x="61" y="36"/>
                      <a:pt x="62" y="35"/>
                      <a:pt x="63" y="35"/>
                    </a:cubicBezTo>
                    <a:cubicBezTo>
                      <a:pt x="62" y="34"/>
                      <a:pt x="61" y="34"/>
                      <a:pt x="61" y="33"/>
                    </a:cubicBezTo>
                    <a:cubicBezTo>
                      <a:pt x="59" y="34"/>
                      <a:pt x="60" y="32"/>
                      <a:pt x="58" y="34"/>
                    </a:cubicBezTo>
                    <a:cubicBezTo>
                      <a:pt x="59" y="33"/>
                      <a:pt x="59" y="33"/>
                      <a:pt x="59" y="33"/>
                    </a:cubicBezTo>
                    <a:cubicBezTo>
                      <a:pt x="58" y="33"/>
                      <a:pt x="58" y="33"/>
                      <a:pt x="59" y="31"/>
                    </a:cubicBezTo>
                    <a:cubicBezTo>
                      <a:pt x="59" y="28"/>
                      <a:pt x="56" y="27"/>
                      <a:pt x="55" y="24"/>
                    </a:cubicBezTo>
                    <a:cubicBezTo>
                      <a:pt x="53" y="22"/>
                      <a:pt x="50" y="22"/>
                      <a:pt x="47" y="21"/>
                    </a:cubicBezTo>
                    <a:cubicBezTo>
                      <a:pt x="45" y="23"/>
                      <a:pt x="45" y="22"/>
                      <a:pt x="43" y="23"/>
                    </a:cubicBezTo>
                    <a:cubicBezTo>
                      <a:pt x="44" y="23"/>
                      <a:pt x="44" y="23"/>
                      <a:pt x="44" y="23"/>
                    </a:cubicBezTo>
                    <a:cubicBezTo>
                      <a:pt x="42" y="23"/>
                      <a:pt x="43" y="22"/>
                      <a:pt x="44" y="21"/>
                    </a:cubicBezTo>
                    <a:cubicBezTo>
                      <a:pt x="43" y="22"/>
                      <a:pt x="44" y="21"/>
                      <a:pt x="42" y="22"/>
                    </a:cubicBezTo>
                    <a:cubicBezTo>
                      <a:pt x="41" y="24"/>
                      <a:pt x="44" y="20"/>
                      <a:pt x="43" y="21"/>
                    </a:cubicBezTo>
                    <a:cubicBezTo>
                      <a:pt x="44" y="20"/>
                      <a:pt x="42" y="22"/>
                      <a:pt x="43" y="21"/>
                    </a:cubicBezTo>
                    <a:cubicBezTo>
                      <a:pt x="41" y="22"/>
                      <a:pt x="44" y="20"/>
                      <a:pt x="44" y="18"/>
                    </a:cubicBezTo>
                    <a:cubicBezTo>
                      <a:pt x="43" y="18"/>
                      <a:pt x="41" y="19"/>
                      <a:pt x="41" y="17"/>
                    </a:cubicBezTo>
                    <a:cubicBezTo>
                      <a:pt x="41" y="17"/>
                      <a:pt x="40" y="18"/>
                      <a:pt x="40" y="18"/>
                    </a:cubicBezTo>
                    <a:cubicBezTo>
                      <a:pt x="42" y="16"/>
                      <a:pt x="39" y="19"/>
                      <a:pt x="40" y="17"/>
                    </a:cubicBezTo>
                    <a:cubicBezTo>
                      <a:pt x="40" y="17"/>
                      <a:pt x="40" y="17"/>
                      <a:pt x="40" y="17"/>
                    </a:cubicBezTo>
                    <a:cubicBezTo>
                      <a:pt x="41" y="15"/>
                      <a:pt x="39" y="17"/>
                      <a:pt x="40" y="15"/>
                    </a:cubicBezTo>
                    <a:cubicBezTo>
                      <a:pt x="40" y="15"/>
                      <a:pt x="40" y="15"/>
                      <a:pt x="40" y="15"/>
                    </a:cubicBezTo>
                    <a:cubicBezTo>
                      <a:pt x="38" y="16"/>
                      <a:pt x="40" y="13"/>
                      <a:pt x="39" y="15"/>
                    </a:cubicBezTo>
                    <a:cubicBezTo>
                      <a:pt x="40" y="14"/>
                      <a:pt x="39" y="14"/>
                      <a:pt x="40" y="13"/>
                    </a:cubicBezTo>
                    <a:cubicBezTo>
                      <a:pt x="37" y="16"/>
                      <a:pt x="40" y="12"/>
                      <a:pt x="38" y="13"/>
                    </a:cubicBezTo>
                    <a:cubicBezTo>
                      <a:pt x="38" y="13"/>
                      <a:pt x="38" y="13"/>
                      <a:pt x="38" y="13"/>
                    </a:cubicBezTo>
                    <a:cubicBezTo>
                      <a:pt x="37" y="12"/>
                      <a:pt x="37" y="11"/>
                      <a:pt x="35" y="11"/>
                    </a:cubicBezTo>
                    <a:cubicBezTo>
                      <a:pt x="34" y="11"/>
                      <a:pt x="36" y="8"/>
                      <a:pt x="34" y="9"/>
                    </a:cubicBezTo>
                    <a:cubicBezTo>
                      <a:pt x="33" y="10"/>
                      <a:pt x="33" y="10"/>
                      <a:pt x="33" y="10"/>
                    </a:cubicBezTo>
                    <a:cubicBezTo>
                      <a:pt x="32" y="10"/>
                      <a:pt x="33" y="9"/>
                      <a:pt x="34" y="9"/>
                    </a:cubicBezTo>
                    <a:cubicBezTo>
                      <a:pt x="32" y="10"/>
                      <a:pt x="33" y="8"/>
                      <a:pt x="33" y="7"/>
                    </a:cubicBezTo>
                    <a:cubicBezTo>
                      <a:pt x="32" y="8"/>
                      <a:pt x="32" y="8"/>
                      <a:pt x="32" y="8"/>
                    </a:cubicBezTo>
                    <a:cubicBezTo>
                      <a:pt x="32" y="7"/>
                      <a:pt x="29" y="7"/>
                      <a:pt x="29" y="6"/>
                    </a:cubicBezTo>
                    <a:cubicBezTo>
                      <a:pt x="28" y="9"/>
                      <a:pt x="28" y="7"/>
                      <a:pt x="28" y="8"/>
                    </a:cubicBezTo>
                    <a:cubicBezTo>
                      <a:pt x="28" y="8"/>
                      <a:pt x="28" y="7"/>
                      <a:pt x="28" y="6"/>
                    </a:cubicBezTo>
                    <a:cubicBezTo>
                      <a:pt x="28" y="6"/>
                      <a:pt x="28" y="6"/>
                      <a:pt x="28" y="5"/>
                    </a:cubicBezTo>
                    <a:cubicBezTo>
                      <a:pt x="27" y="6"/>
                      <a:pt x="26" y="7"/>
                      <a:pt x="26" y="7"/>
                    </a:cubicBezTo>
                    <a:cubicBezTo>
                      <a:pt x="27" y="4"/>
                      <a:pt x="26" y="6"/>
                      <a:pt x="26" y="5"/>
                    </a:cubicBezTo>
                    <a:cubicBezTo>
                      <a:pt x="25" y="7"/>
                      <a:pt x="24" y="8"/>
                      <a:pt x="24" y="7"/>
                    </a:cubicBezTo>
                    <a:cubicBezTo>
                      <a:pt x="26" y="5"/>
                      <a:pt x="26" y="5"/>
                      <a:pt x="26" y="5"/>
                    </a:cubicBezTo>
                    <a:cubicBezTo>
                      <a:pt x="24" y="6"/>
                      <a:pt x="24" y="3"/>
                      <a:pt x="22" y="5"/>
                    </a:cubicBezTo>
                    <a:cubicBezTo>
                      <a:pt x="22" y="4"/>
                      <a:pt x="22" y="4"/>
                      <a:pt x="22" y="4"/>
                    </a:cubicBezTo>
                    <a:cubicBezTo>
                      <a:pt x="21" y="5"/>
                      <a:pt x="21" y="3"/>
                      <a:pt x="19" y="5"/>
                    </a:cubicBezTo>
                    <a:cubicBezTo>
                      <a:pt x="19" y="4"/>
                      <a:pt x="19" y="4"/>
                      <a:pt x="19" y="3"/>
                    </a:cubicBezTo>
                    <a:cubicBezTo>
                      <a:pt x="18" y="4"/>
                      <a:pt x="18" y="4"/>
                      <a:pt x="16" y="6"/>
                    </a:cubicBezTo>
                    <a:cubicBezTo>
                      <a:pt x="16" y="6"/>
                      <a:pt x="17" y="5"/>
                      <a:pt x="17" y="4"/>
                    </a:cubicBezTo>
                    <a:cubicBezTo>
                      <a:pt x="17" y="4"/>
                      <a:pt x="18" y="2"/>
                      <a:pt x="16" y="4"/>
                    </a:cubicBezTo>
                    <a:cubicBezTo>
                      <a:pt x="17" y="3"/>
                      <a:pt x="17" y="3"/>
                      <a:pt x="17" y="3"/>
                    </a:cubicBezTo>
                    <a:cubicBezTo>
                      <a:pt x="16" y="4"/>
                      <a:pt x="14" y="5"/>
                      <a:pt x="15" y="3"/>
                    </a:cubicBezTo>
                    <a:cubicBezTo>
                      <a:pt x="14" y="4"/>
                      <a:pt x="14" y="5"/>
                      <a:pt x="13" y="6"/>
                    </a:cubicBezTo>
                    <a:cubicBezTo>
                      <a:pt x="13" y="6"/>
                      <a:pt x="14" y="4"/>
                      <a:pt x="13" y="5"/>
                    </a:cubicBezTo>
                    <a:cubicBezTo>
                      <a:pt x="14" y="4"/>
                      <a:pt x="14" y="4"/>
                      <a:pt x="14" y="4"/>
                    </a:cubicBezTo>
                    <a:cubicBezTo>
                      <a:pt x="14" y="3"/>
                      <a:pt x="13" y="3"/>
                      <a:pt x="12" y="4"/>
                    </a:cubicBezTo>
                    <a:cubicBezTo>
                      <a:pt x="13" y="2"/>
                      <a:pt x="11" y="3"/>
                      <a:pt x="12" y="2"/>
                    </a:cubicBezTo>
                    <a:cubicBezTo>
                      <a:pt x="11" y="3"/>
                      <a:pt x="12" y="1"/>
                      <a:pt x="9" y="3"/>
                    </a:cubicBezTo>
                    <a:cubicBezTo>
                      <a:pt x="10" y="2"/>
                      <a:pt x="10" y="2"/>
                      <a:pt x="10" y="2"/>
                    </a:cubicBezTo>
                    <a:cubicBezTo>
                      <a:pt x="10" y="2"/>
                      <a:pt x="10" y="2"/>
                      <a:pt x="10" y="1"/>
                    </a:cubicBezTo>
                    <a:cubicBezTo>
                      <a:pt x="11" y="1"/>
                      <a:pt x="9" y="2"/>
                      <a:pt x="8" y="2"/>
                    </a:cubicBezTo>
                    <a:cubicBezTo>
                      <a:pt x="9" y="1"/>
                      <a:pt x="9" y="1"/>
                      <a:pt x="9" y="1"/>
                    </a:cubicBezTo>
                    <a:cubicBezTo>
                      <a:pt x="9" y="2"/>
                      <a:pt x="7" y="3"/>
                      <a:pt x="6" y="4"/>
                    </a:cubicBezTo>
                    <a:cubicBezTo>
                      <a:pt x="6" y="3"/>
                      <a:pt x="5" y="4"/>
                      <a:pt x="6" y="3"/>
                    </a:cubicBezTo>
                    <a:cubicBezTo>
                      <a:pt x="7" y="3"/>
                      <a:pt x="8" y="2"/>
                      <a:pt x="10" y="1"/>
                    </a:cubicBezTo>
                    <a:cubicBezTo>
                      <a:pt x="10" y="0"/>
                      <a:pt x="7" y="2"/>
                      <a:pt x="9" y="1"/>
                    </a:cubicBezTo>
                    <a:cubicBezTo>
                      <a:pt x="9" y="0"/>
                      <a:pt x="9" y="1"/>
                      <a:pt x="7" y="2"/>
                    </a:cubicBezTo>
                    <a:cubicBezTo>
                      <a:pt x="9" y="1"/>
                      <a:pt x="9" y="1"/>
                      <a:pt x="9" y="1"/>
                    </a:cubicBezTo>
                    <a:cubicBezTo>
                      <a:pt x="9" y="1"/>
                      <a:pt x="8" y="1"/>
                      <a:pt x="8" y="1"/>
                    </a:cubicBezTo>
                    <a:cubicBezTo>
                      <a:pt x="8" y="1"/>
                      <a:pt x="8" y="1"/>
                      <a:pt x="8" y="1"/>
                    </a:cubicBezTo>
                    <a:cubicBezTo>
                      <a:pt x="6" y="2"/>
                      <a:pt x="6" y="1"/>
                      <a:pt x="4" y="2"/>
                    </a:cubicBezTo>
                    <a:cubicBezTo>
                      <a:pt x="5" y="2"/>
                      <a:pt x="5" y="2"/>
                      <a:pt x="5" y="2"/>
                    </a:cubicBezTo>
                    <a:cubicBezTo>
                      <a:pt x="4" y="3"/>
                      <a:pt x="3" y="3"/>
                      <a:pt x="4" y="2"/>
                    </a:cubicBezTo>
                    <a:cubicBezTo>
                      <a:pt x="6" y="1"/>
                      <a:pt x="7" y="1"/>
                      <a:pt x="7" y="1"/>
                    </a:cubicBezTo>
                    <a:cubicBezTo>
                      <a:pt x="4" y="2"/>
                      <a:pt x="4" y="2"/>
                      <a:pt x="4" y="2"/>
                    </a:cubicBezTo>
                    <a:cubicBezTo>
                      <a:pt x="5" y="1"/>
                      <a:pt x="4" y="2"/>
                      <a:pt x="3" y="3"/>
                    </a:cubicBezTo>
                    <a:cubicBezTo>
                      <a:pt x="4" y="2"/>
                      <a:pt x="4" y="2"/>
                      <a:pt x="4" y="2"/>
                    </a:cubicBezTo>
                    <a:cubicBezTo>
                      <a:pt x="2" y="3"/>
                      <a:pt x="2" y="3"/>
                      <a:pt x="2" y="3"/>
                    </a:cubicBezTo>
                    <a:cubicBezTo>
                      <a:pt x="3" y="3"/>
                      <a:pt x="2" y="4"/>
                      <a:pt x="3" y="4"/>
                    </a:cubicBezTo>
                    <a:cubicBezTo>
                      <a:pt x="4" y="3"/>
                      <a:pt x="4" y="3"/>
                      <a:pt x="4" y="3"/>
                    </a:cubicBezTo>
                    <a:cubicBezTo>
                      <a:pt x="5" y="3"/>
                      <a:pt x="7" y="2"/>
                      <a:pt x="5" y="3"/>
                    </a:cubicBezTo>
                    <a:cubicBezTo>
                      <a:pt x="3" y="5"/>
                      <a:pt x="3" y="5"/>
                      <a:pt x="3" y="5"/>
                    </a:cubicBezTo>
                    <a:cubicBezTo>
                      <a:pt x="3" y="4"/>
                      <a:pt x="4" y="4"/>
                      <a:pt x="4" y="4"/>
                    </a:cubicBezTo>
                    <a:cubicBezTo>
                      <a:pt x="2" y="6"/>
                      <a:pt x="2" y="6"/>
                      <a:pt x="2" y="6"/>
                    </a:cubicBezTo>
                    <a:cubicBezTo>
                      <a:pt x="5" y="4"/>
                      <a:pt x="3" y="6"/>
                      <a:pt x="4" y="5"/>
                    </a:cubicBezTo>
                    <a:cubicBezTo>
                      <a:pt x="3" y="6"/>
                      <a:pt x="3" y="6"/>
                      <a:pt x="3" y="6"/>
                    </a:cubicBezTo>
                    <a:cubicBezTo>
                      <a:pt x="2" y="7"/>
                      <a:pt x="4" y="5"/>
                      <a:pt x="5" y="5"/>
                    </a:cubicBezTo>
                    <a:cubicBezTo>
                      <a:pt x="4" y="5"/>
                      <a:pt x="2" y="7"/>
                      <a:pt x="2" y="8"/>
                    </a:cubicBezTo>
                    <a:cubicBezTo>
                      <a:pt x="2" y="8"/>
                      <a:pt x="4" y="7"/>
                      <a:pt x="3" y="9"/>
                    </a:cubicBezTo>
                    <a:cubicBezTo>
                      <a:pt x="3" y="9"/>
                      <a:pt x="4" y="9"/>
                      <a:pt x="5" y="8"/>
                    </a:cubicBezTo>
                    <a:cubicBezTo>
                      <a:pt x="5" y="8"/>
                      <a:pt x="3" y="10"/>
                      <a:pt x="4" y="9"/>
                    </a:cubicBezTo>
                    <a:cubicBezTo>
                      <a:pt x="3" y="10"/>
                      <a:pt x="2" y="12"/>
                      <a:pt x="1" y="13"/>
                    </a:cubicBezTo>
                    <a:cubicBezTo>
                      <a:pt x="1" y="13"/>
                      <a:pt x="0" y="14"/>
                      <a:pt x="1" y="14"/>
                    </a:cubicBezTo>
                    <a:cubicBezTo>
                      <a:pt x="0" y="14"/>
                      <a:pt x="0" y="15"/>
                      <a:pt x="0" y="15"/>
                    </a:cubicBezTo>
                    <a:cubicBezTo>
                      <a:pt x="1" y="14"/>
                      <a:pt x="2" y="13"/>
                      <a:pt x="2" y="12"/>
                    </a:cubicBezTo>
                    <a:cubicBezTo>
                      <a:pt x="3" y="10"/>
                      <a:pt x="3" y="12"/>
                      <a:pt x="4" y="10"/>
                    </a:cubicBezTo>
                    <a:cubicBezTo>
                      <a:pt x="4" y="11"/>
                      <a:pt x="5" y="11"/>
                      <a:pt x="5" y="11"/>
                    </a:cubicBezTo>
                    <a:cubicBezTo>
                      <a:pt x="5" y="11"/>
                      <a:pt x="4" y="12"/>
                      <a:pt x="3" y="13"/>
                    </a:cubicBezTo>
                    <a:cubicBezTo>
                      <a:pt x="5" y="12"/>
                      <a:pt x="6" y="11"/>
                      <a:pt x="6" y="12"/>
                    </a:cubicBezTo>
                    <a:cubicBezTo>
                      <a:pt x="7" y="11"/>
                      <a:pt x="7" y="11"/>
                      <a:pt x="8" y="9"/>
                    </a:cubicBezTo>
                    <a:cubicBezTo>
                      <a:pt x="8" y="9"/>
                      <a:pt x="8" y="8"/>
                      <a:pt x="8" y="9"/>
                    </a:cubicBezTo>
                    <a:cubicBezTo>
                      <a:pt x="7" y="10"/>
                      <a:pt x="6" y="12"/>
                      <a:pt x="6" y="13"/>
                    </a:cubicBezTo>
                    <a:cubicBezTo>
                      <a:pt x="4" y="15"/>
                      <a:pt x="6" y="12"/>
                      <a:pt x="4" y="14"/>
                    </a:cubicBezTo>
                    <a:cubicBezTo>
                      <a:pt x="2" y="16"/>
                      <a:pt x="2" y="15"/>
                      <a:pt x="3" y="14"/>
                    </a:cubicBezTo>
                    <a:cubicBezTo>
                      <a:pt x="1" y="16"/>
                      <a:pt x="3" y="15"/>
                      <a:pt x="1" y="16"/>
                    </a:cubicBezTo>
                    <a:cubicBezTo>
                      <a:pt x="1" y="17"/>
                      <a:pt x="2" y="16"/>
                      <a:pt x="3" y="16"/>
                    </a:cubicBezTo>
                    <a:cubicBezTo>
                      <a:pt x="4" y="15"/>
                      <a:pt x="4" y="15"/>
                      <a:pt x="4" y="14"/>
                    </a:cubicBezTo>
                    <a:cubicBezTo>
                      <a:pt x="6" y="12"/>
                      <a:pt x="4" y="16"/>
                      <a:pt x="4" y="16"/>
                    </a:cubicBezTo>
                    <a:cubicBezTo>
                      <a:pt x="3" y="16"/>
                      <a:pt x="3" y="16"/>
                      <a:pt x="3" y="16"/>
                    </a:cubicBezTo>
                    <a:cubicBezTo>
                      <a:pt x="3" y="17"/>
                      <a:pt x="4" y="16"/>
                      <a:pt x="4" y="16"/>
                    </a:cubicBezTo>
                    <a:cubicBezTo>
                      <a:pt x="2" y="19"/>
                      <a:pt x="4" y="16"/>
                      <a:pt x="2" y="18"/>
                    </a:cubicBezTo>
                    <a:cubicBezTo>
                      <a:pt x="1" y="20"/>
                      <a:pt x="1" y="20"/>
                      <a:pt x="1" y="20"/>
                    </a:cubicBezTo>
                    <a:cubicBezTo>
                      <a:pt x="1" y="20"/>
                      <a:pt x="3" y="18"/>
                      <a:pt x="3" y="18"/>
                    </a:cubicBezTo>
                    <a:cubicBezTo>
                      <a:pt x="2" y="19"/>
                      <a:pt x="2" y="19"/>
                      <a:pt x="2" y="19"/>
                    </a:cubicBezTo>
                    <a:cubicBezTo>
                      <a:pt x="3" y="19"/>
                      <a:pt x="3" y="19"/>
                      <a:pt x="3" y="19"/>
                    </a:cubicBezTo>
                    <a:cubicBezTo>
                      <a:pt x="3" y="18"/>
                      <a:pt x="4" y="17"/>
                      <a:pt x="4" y="17"/>
                    </a:cubicBezTo>
                    <a:cubicBezTo>
                      <a:pt x="6" y="14"/>
                      <a:pt x="4" y="16"/>
                      <a:pt x="5" y="16"/>
                    </a:cubicBezTo>
                    <a:cubicBezTo>
                      <a:pt x="6" y="15"/>
                      <a:pt x="5" y="16"/>
                      <a:pt x="6" y="15"/>
                    </a:cubicBezTo>
                    <a:cubicBezTo>
                      <a:pt x="7" y="13"/>
                      <a:pt x="7" y="13"/>
                      <a:pt x="7" y="13"/>
                    </a:cubicBezTo>
                    <a:cubicBezTo>
                      <a:pt x="8" y="14"/>
                      <a:pt x="6" y="15"/>
                      <a:pt x="6" y="16"/>
                    </a:cubicBezTo>
                    <a:cubicBezTo>
                      <a:pt x="6" y="16"/>
                      <a:pt x="5" y="16"/>
                      <a:pt x="6" y="15"/>
                    </a:cubicBezTo>
                    <a:cubicBezTo>
                      <a:pt x="5" y="17"/>
                      <a:pt x="4" y="19"/>
                      <a:pt x="3" y="19"/>
                    </a:cubicBezTo>
                    <a:cubicBezTo>
                      <a:pt x="3" y="21"/>
                      <a:pt x="4" y="18"/>
                      <a:pt x="5" y="18"/>
                    </a:cubicBezTo>
                    <a:cubicBezTo>
                      <a:pt x="4" y="19"/>
                      <a:pt x="5" y="17"/>
                      <a:pt x="6" y="16"/>
                    </a:cubicBezTo>
                    <a:cubicBezTo>
                      <a:pt x="9" y="13"/>
                      <a:pt x="4" y="20"/>
                      <a:pt x="5" y="19"/>
                    </a:cubicBezTo>
                    <a:cubicBezTo>
                      <a:pt x="7" y="17"/>
                      <a:pt x="8" y="16"/>
                      <a:pt x="9" y="13"/>
                    </a:cubicBezTo>
                    <a:cubicBezTo>
                      <a:pt x="10" y="13"/>
                      <a:pt x="10" y="12"/>
                      <a:pt x="10" y="12"/>
                    </a:cubicBezTo>
                    <a:cubicBezTo>
                      <a:pt x="9" y="14"/>
                      <a:pt x="9" y="14"/>
                      <a:pt x="8" y="15"/>
                    </a:cubicBezTo>
                    <a:cubicBezTo>
                      <a:pt x="8" y="16"/>
                      <a:pt x="8" y="16"/>
                      <a:pt x="8" y="16"/>
                    </a:cubicBezTo>
                    <a:cubicBezTo>
                      <a:pt x="7" y="17"/>
                      <a:pt x="7" y="17"/>
                      <a:pt x="7" y="17"/>
                    </a:cubicBezTo>
                    <a:cubicBezTo>
                      <a:pt x="6" y="19"/>
                      <a:pt x="6" y="20"/>
                      <a:pt x="5" y="21"/>
                    </a:cubicBezTo>
                    <a:cubicBezTo>
                      <a:pt x="6" y="20"/>
                      <a:pt x="6" y="19"/>
                      <a:pt x="7" y="19"/>
                    </a:cubicBezTo>
                    <a:cubicBezTo>
                      <a:pt x="6" y="20"/>
                      <a:pt x="6" y="21"/>
                      <a:pt x="6" y="21"/>
                    </a:cubicBezTo>
                    <a:cubicBezTo>
                      <a:pt x="6" y="20"/>
                      <a:pt x="7" y="18"/>
                      <a:pt x="8" y="18"/>
                    </a:cubicBezTo>
                    <a:cubicBezTo>
                      <a:pt x="8" y="18"/>
                      <a:pt x="7" y="20"/>
                      <a:pt x="7" y="20"/>
                    </a:cubicBezTo>
                    <a:cubicBezTo>
                      <a:pt x="6" y="22"/>
                      <a:pt x="6" y="22"/>
                      <a:pt x="6" y="22"/>
                    </a:cubicBezTo>
                    <a:cubicBezTo>
                      <a:pt x="7" y="20"/>
                      <a:pt x="5" y="22"/>
                      <a:pt x="6" y="22"/>
                    </a:cubicBezTo>
                    <a:cubicBezTo>
                      <a:pt x="8" y="18"/>
                      <a:pt x="8" y="18"/>
                      <a:pt x="8" y="18"/>
                    </a:cubicBezTo>
                    <a:cubicBezTo>
                      <a:pt x="9" y="18"/>
                      <a:pt x="8" y="19"/>
                      <a:pt x="8" y="19"/>
                    </a:cubicBezTo>
                    <a:cubicBezTo>
                      <a:pt x="7" y="20"/>
                      <a:pt x="7" y="20"/>
                      <a:pt x="7" y="20"/>
                    </a:cubicBezTo>
                    <a:cubicBezTo>
                      <a:pt x="8" y="20"/>
                      <a:pt x="6" y="23"/>
                      <a:pt x="7" y="22"/>
                    </a:cubicBezTo>
                    <a:cubicBezTo>
                      <a:pt x="7" y="21"/>
                      <a:pt x="7" y="21"/>
                      <a:pt x="7" y="21"/>
                    </a:cubicBezTo>
                    <a:cubicBezTo>
                      <a:pt x="7" y="22"/>
                      <a:pt x="7" y="22"/>
                      <a:pt x="7" y="22"/>
                    </a:cubicBezTo>
                    <a:cubicBezTo>
                      <a:pt x="7" y="21"/>
                      <a:pt x="7" y="22"/>
                      <a:pt x="8" y="21"/>
                    </a:cubicBezTo>
                    <a:cubicBezTo>
                      <a:pt x="7" y="22"/>
                      <a:pt x="7" y="22"/>
                      <a:pt x="7" y="22"/>
                    </a:cubicBezTo>
                    <a:cubicBezTo>
                      <a:pt x="8" y="22"/>
                      <a:pt x="9" y="20"/>
                      <a:pt x="8" y="22"/>
                    </a:cubicBezTo>
                    <a:cubicBezTo>
                      <a:pt x="9" y="19"/>
                      <a:pt x="8" y="21"/>
                      <a:pt x="8" y="20"/>
                    </a:cubicBezTo>
                    <a:cubicBezTo>
                      <a:pt x="9" y="19"/>
                      <a:pt x="9" y="19"/>
                      <a:pt x="10" y="19"/>
                    </a:cubicBezTo>
                    <a:cubicBezTo>
                      <a:pt x="8" y="21"/>
                      <a:pt x="10" y="19"/>
                      <a:pt x="10" y="19"/>
                    </a:cubicBezTo>
                    <a:cubicBezTo>
                      <a:pt x="9" y="21"/>
                      <a:pt x="9" y="21"/>
                      <a:pt x="9" y="21"/>
                    </a:cubicBezTo>
                    <a:cubicBezTo>
                      <a:pt x="10" y="19"/>
                      <a:pt x="10" y="19"/>
                      <a:pt x="10" y="19"/>
                    </a:cubicBezTo>
                    <a:cubicBezTo>
                      <a:pt x="8" y="23"/>
                      <a:pt x="11" y="19"/>
                      <a:pt x="10" y="20"/>
                    </a:cubicBezTo>
                    <a:cubicBezTo>
                      <a:pt x="10" y="21"/>
                      <a:pt x="9" y="22"/>
                      <a:pt x="9" y="23"/>
                    </a:cubicBezTo>
                    <a:cubicBezTo>
                      <a:pt x="10" y="20"/>
                      <a:pt x="11" y="20"/>
                      <a:pt x="12" y="18"/>
                    </a:cubicBezTo>
                    <a:cubicBezTo>
                      <a:pt x="11" y="19"/>
                      <a:pt x="10" y="21"/>
                      <a:pt x="9" y="23"/>
                    </a:cubicBezTo>
                    <a:cubicBezTo>
                      <a:pt x="10" y="21"/>
                      <a:pt x="9" y="24"/>
                      <a:pt x="10" y="22"/>
                    </a:cubicBezTo>
                    <a:cubicBezTo>
                      <a:pt x="10" y="21"/>
                      <a:pt x="11" y="21"/>
                      <a:pt x="12" y="20"/>
                    </a:cubicBezTo>
                    <a:cubicBezTo>
                      <a:pt x="12" y="20"/>
                      <a:pt x="11" y="21"/>
                      <a:pt x="11" y="21"/>
                    </a:cubicBezTo>
                    <a:cubicBezTo>
                      <a:pt x="11" y="21"/>
                      <a:pt x="12" y="19"/>
                      <a:pt x="12" y="19"/>
                    </a:cubicBezTo>
                    <a:cubicBezTo>
                      <a:pt x="12" y="19"/>
                      <a:pt x="14" y="17"/>
                      <a:pt x="13" y="19"/>
                    </a:cubicBezTo>
                    <a:cubicBezTo>
                      <a:pt x="12" y="20"/>
                      <a:pt x="12" y="19"/>
                      <a:pt x="12" y="20"/>
                    </a:cubicBezTo>
                    <a:cubicBezTo>
                      <a:pt x="12" y="21"/>
                      <a:pt x="14" y="17"/>
                      <a:pt x="15" y="17"/>
                    </a:cubicBezTo>
                    <a:cubicBezTo>
                      <a:pt x="15" y="16"/>
                      <a:pt x="16" y="13"/>
                      <a:pt x="17" y="12"/>
                    </a:cubicBezTo>
                    <a:cubicBezTo>
                      <a:pt x="17" y="13"/>
                      <a:pt x="16" y="13"/>
                      <a:pt x="16" y="15"/>
                    </a:cubicBezTo>
                    <a:cubicBezTo>
                      <a:pt x="16" y="15"/>
                      <a:pt x="16" y="15"/>
                      <a:pt x="16" y="15"/>
                    </a:cubicBezTo>
                    <a:cubicBezTo>
                      <a:pt x="15" y="18"/>
                      <a:pt x="13" y="19"/>
                      <a:pt x="12" y="21"/>
                    </a:cubicBezTo>
                    <a:cubicBezTo>
                      <a:pt x="13" y="20"/>
                      <a:pt x="13" y="20"/>
                      <a:pt x="13" y="20"/>
                    </a:cubicBezTo>
                    <a:cubicBezTo>
                      <a:pt x="11" y="23"/>
                      <a:pt x="11" y="23"/>
                      <a:pt x="11" y="23"/>
                    </a:cubicBezTo>
                    <a:cubicBezTo>
                      <a:pt x="12" y="21"/>
                      <a:pt x="12" y="23"/>
                      <a:pt x="12" y="22"/>
                    </a:cubicBezTo>
                    <a:cubicBezTo>
                      <a:pt x="13" y="21"/>
                      <a:pt x="12" y="23"/>
                      <a:pt x="12" y="22"/>
                    </a:cubicBezTo>
                    <a:cubicBezTo>
                      <a:pt x="13" y="21"/>
                      <a:pt x="14" y="19"/>
                      <a:pt x="14" y="20"/>
                    </a:cubicBezTo>
                    <a:cubicBezTo>
                      <a:pt x="12" y="23"/>
                      <a:pt x="12" y="23"/>
                      <a:pt x="12" y="23"/>
                    </a:cubicBezTo>
                    <a:cubicBezTo>
                      <a:pt x="12" y="23"/>
                      <a:pt x="13" y="21"/>
                      <a:pt x="13" y="22"/>
                    </a:cubicBezTo>
                    <a:cubicBezTo>
                      <a:pt x="13" y="23"/>
                      <a:pt x="13" y="23"/>
                      <a:pt x="13" y="23"/>
                    </a:cubicBezTo>
                    <a:cubicBezTo>
                      <a:pt x="13" y="23"/>
                      <a:pt x="14" y="24"/>
                      <a:pt x="16" y="20"/>
                    </a:cubicBezTo>
                    <a:cubicBezTo>
                      <a:pt x="16" y="22"/>
                      <a:pt x="16" y="22"/>
                      <a:pt x="15" y="23"/>
                    </a:cubicBezTo>
                    <a:cubicBezTo>
                      <a:pt x="16" y="23"/>
                      <a:pt x="16" y="22"/>
                      <a:pt x="16" y="22"/>
                    </a:cubicBezTo>
                    <a:cubicBezTo>
                      <a:pt x="16" y="23"/>
                      <a:pt x="16" y="23"/>
                      <a:pt x="16" y="23"/>
                    </a:cubicBezTo>
                    <a:cubicBezTo>
                      <a:pt x="15" y="25"/>
                      <a:pt x="16" y="23"/>
                      <a:pt x="17" y="22"/>
                    </a:cubicBezTo>
                    <a:cubicBezTo>
                      <a:pt x="16" y="23"/>
                      <a:pt x="16" y="23"/>
                      <a:pt x="16" y="23"/>
                    </a:cubicBezTo>
                    <a:cubicBezTo>
                      <a:pt x="16" y="25"/>
                      <a:pt x="17" y="23"/>
                      <a:pt x="17" y="22"/>
                    </a:cubicBezTo>
                    <a:cubicBezTo>
                      <a:pt x="17" y="23"/>
                      <a:pt x="17" y="23"/>
                      <a:pt x="17" y="23"/>
                    </a:cubicBezTo>
                    <a:cubicBezTo>
                      <a:pt x="18" y="22"/>
                      <a:pt x="18" y="22"/>
                      <a:pt x="18" y="22"/>
                    </a:cubicBezTo>
                    <a:cubicBezTo>
                      <a:pt x="18" y="22"/>
                      <a:pt x="18" y="22"/>
                      <a:pt x="17" y="24"/>
                    </a:cubicBezTo>
                    <a:cubicBezTo>
                      <a:pt x="18" y="23"/>
                      <a:pt x="18" y="23"/>
                      <a:pt x="18" y="23"/>
                    </a:cubicBezTo>
                    <a:cubicBezTo>
                      <a:pt x="17" y="24"/>
                      <a:pt x="18" y="24"/>
                      <a:pt x="18" y="24"/>
                    </a:cubicBezTo>
                    <a:cubicBezTo>
                      <a:pt x="18" y="24"/>
                      <a:pt x="18" y="23"/>
                      <a:pt x="18" y="24"/>
                    </a:cubicBezTo>
                    <a:cubicBezTo>
                      <a:pt x="18" y="23"/>
                      <a:pt x="19" y="23"/>
                      <a:pt x="20" y="21"/>
                    </a:cubicBezTo>
                    <a:cubicBezTo>
                      <a:pt x="21" y="19"/>
                      <a:pt x="19" y="22"/>
                      <a:pt x="20" y="21"/>
                    </a:cubicBezTo>
                    <a:cubicBezTo>
                      <a:pt x="19" y="23"/>
                      <a:pt x="19" y="23"/>
                      <a:pt x="19" y="23"/>
                    </a:cubicBezTo>
                    <a:cubicBezTo>
                      <a:pt x="19" y="23"/>
                      <a:pt x="19" y="24"/>
                      <a:pt x="18" y="24"/>
                    </a:cubicBezTo>
                    <a:cubicBezTo>
                      <a:pt x="18" y="24"/>
                      <a:pt x="18" y="24"/>
                      <a:pt x="18" y="24"/>
                    </a:cubicBezTo>
                    <a:cubicBezTo>
                      <a:pt x="19" y="23"/>
                      <a:pt x="19" y="23"/>
                      <a:pt x="19" y="23"/>
                    </a:cubicBezTo>
                    <a:cubicBezTo>
                      <a:pt x="18" y="25"/>
                      <a:pt x="20" y="23"/>
                      <a:pt x="20" y="24"/>
                    </a:cubicBezTo>
                    <a:cubicBezTo>
                      <a:pt x="20" y="24"/>
                      <a:pt x="22" y="22"/>
                      <a:pt x="22" y="22"/>
                    </a:cubicBezTo>
                    <a:cubicBezTo>
                      <a:pt x="24" y="20"/>
                      <a:pt x="21" y="24"/>
                      <a:pt x="20" y="25"/>
                    </a:cubicBezTo>
                    <a:cubicBezTo>
                      <a:pt x="21" y="24"/>
                      <a:pt x="21" y="24"/>
                      <a:pt x="21" y="24"/>
                    </a:cubicBezTo>
                    <a:cubicBezTo>
                      <a:pt x="21" y="24"/>
                      <a:pt x="21" y="24"/>
                      <a:pt x="21" y="24"/>
                    </a:cubicBezTo>
                    <a:cubicBezTo>
                      <a:pt x="22" y="24"/>
                      <a:pt x="22" y="23"/>
                      <a:pt x="22" y="24"/>
                    </a:cubicBezTo>
                    <a:cubicBezTo>
                      <a:pt x="22" y="24"/>
                      <a:pt x="22" y="24"/>
                      <a:pt x="22" y="24"/>
                    </a:cubicBezTo>
                    <a:cubicBezTo>
                      <a:pt x="22" y="25"/>
                      <a:pt x="21" y="26"/>
                      <a:pt x="21" y="26"/>
                    </a:cubicBezTo>
                    <a:cubicBezTo>
                      <a:pt x="22" y="24"/>
                      <a:pt x="22" y="25"/>
                      <a:pt x="23" y="24"/>
                    </a:cubicBezTo>
                    <a:cubicBezTo>
                      <a:pt x="22" y="25"/>
                      <a:pt x="22" y="25"/>
                      <a:pt x="22" y="25"/>
                    </a:cubicBezTo>
                    <a:cubicBezTo>
                      <a:pt x="23" y="23"/>
                      <a:pt x="23" y="23"/>
                      <a:pt x="23" y="23"/>
                    </a:cubicBezTo>
                    <a:cubicBezTo>
                      <a:pt x="23" y="24"/>
                      <a:pt x="23" y="24"/>
                      <a:pt x="23" y="24"/>
                    </a:cubicBezTo>
                    <a:cubicBezTo>
                      <a:pt x="22" y="26"/>
                      <a:pt x="22" y="26"/>
                      <a:pt x="22" y="26"/>
                    </a:cubicBezTo>
                    <a:cubicBezTo>
                      <a:pt x="21" y="26"/>
                      <a:pt x="23" y="24"/>
                      <a:pt x="24" y="24"/>
                    </a:cubicBezTo>
                    <a:cubicBezTo>
                      <a:pt x="24" y="23"/>
                      <a:pt x="23" y="24"/>
                      <a:pt x="23" y="25"/>
                    </a:cubicBezTo>
                    <a:cubicBezTo>
                      <a:pt x="22" y="25"/>
                      <a:pt x="23" y="25"/>
                      <a:pt x="23" y="25"/>
                    </a:cubicBezTo>
                    <a:cubicBezTo>
                      <a:pt x="22" y="26"/>
                      <a:pt x="23" y="25"/>
                      <a:pt x="22" y="26"/>
                    </a:cubicBezTo>
                    <a:cubicBezTo>
                      <a:pt x="22" y="26"/>
                      <a:pt x="23" y="25"/>
                      <a:pt x="23" y="25"/>
                    </a:cubicBezTo>
                    <a:cubicBezTo>
                      <a:pt x="23" y="25"/>
                      <a:pt x="24" y="25"/>
                      <a:pt x="23" y="26"/>
                    </a:cubicBezTo>
                    <a:cubicBezTo>
                      <a:pt x="23" y="26"/>
                      <a:pt x="23" y="26"/>
                      <a:pt x="24" y="25"/>
                    </a:cubicBezTo>
                    <a:cubicBezTo>
                      <a:pt x="24" y="25"/>
                      <a:pt x="24" y="24"/>
                      <a:pt x="25" y="24"/>
                    </a:cubicBezTo>
                    <a:cubicBezTo>
                      <a:pt x="25" y="24"/>
                      <a:pt x="25" y="23"/>
                      <a:pt x="25" y="24"/>
                    </a:cubicBezTo>
                    <a:cubicBezTo>
                      <a:pt x="25" y="24"/>
                      <a:pt x="25" y="24"/>
                      <a:pt x="25" y="24"/>
                    </a:cubicBezTo>
                    <a:cubicBezTo>
                      <a:pt x="25" y="24"/>
                      <a:pt x="25" y="24"/>
                      <a:pt x="26" y="23"/>
                    </a:cubicBezTo>
                    <a:cubicBezTo>
                      <a:pt x="24" y="25"/>
                      <a:pt x="24" y="25"/>
                      <a:pt x="24" y="25"/>
                    </a:cubicBezTo>
                    <a:cubicBezTo>
                      <a:pt x="25" y="24"/>
                      <a:pt x="25" y="24"/>
                      <a:pt x="26" y="24"/>
                    </a:cubicBezTo>
                    <a:cubicBezTo>
                      <a:pt x="25" y="25"/>
                      <a:pt x="23" y="27"/>
                      <a:pt x="23" y="27"/>
                    </a:cubicBezTo>
                    <a:cubicBezTo>
                      <a:pt x="25" y="26"/>
                      <a:pt x="25" y="26"/>
                      <a:pt x="25" y="26"/>
                    </a:cubicBezTo>
                    <a:cubicBezTo>
                      <a:pt x="25" y="26"/>
                      <a:pt x="25" y="26"/>
                      <a:pt x="24" y="27"/>
                    </a:cubicBezTo>
                    <a:cubicBezTo>
                      <a:pt x="24" y="28"/>
                      <a:pt x="27" y="24"/>
                      <a:pt x="27" y="25"/>
                    </a:cubicBezTo>
                    <a:cubicBezTo>
                      <a:pt x="25" y="27"/>
                      <a:pt x="25" y="27"/>
                      <a:pt x="25" y="27"/>
                    </a:cubicBezTo>
                    <a:cubicBezTo>
                      <a:pt x="26" y="27"/>
                      <a:pt x="26" y="27"/>
                      <a:pt x="26" y="27"/>
                    </a:cubicBezTo>
                    <a:cubicBezTo>
                      <a:pt x="26" y="26"/>
                      <a:pt x="25" y="28"/>
                      <a:pt x="25" y="27"/>
                    </a:cubicBezTo>
                    <a:cubicBezTo>
                      <a:pt x="26" y="26"/>
                      <a:pt x="26" y="26"/>
                      <a:pt x="26" y="26"/>
                    </a:cubicBezTo>
                    <a:cubicBezTo>
                      <a:pt x="24" y="29"/>
                      <a:pt x="27" y="27"/>
                      <a:pt x="26" y="29"/>
                    </a:cubicBezTo>
                    <a:cubicBezTo>
                      <a:pt x="27" y="27"/>
                      <a:pt x="26" y="29"/>
                      <a:pt x="27" y="28"/>
                    </a:cubicBezTo>
                    <a:cubicBezTo>
                      <a:pt x="25" y="30"/>
                      <a:pt x="27" y="28"/>
                      <a:pt x="26" y="29"/>
                    </a:cubicBezTo>
                    <a:cubicBezTo>
                      <a:pt x="28" y="27"/>
                      <a:pt x="28" y="27"/>
                      <a:pt x="28" y="27"/>
                    </a:cubicBezTo>
                    <a:cubicBezTo>
                      <a:pt x="27" y="29"/>
                      <a:pt x="31" y="25"/>
                      <a:pt x="29" y="27"/>
                    </a:cubicBezTo>
                    <a:cubicBezTo>
                      <a:pt x="27" y="29"/>
                      <a:pt x="27" y="29"/>
                      <a:pt x="27" y="29"/>
                    </a:cubicBezTo>
                    <a:cubicBezTo>
                      <a:pt x="26" y="31"/>
                      <a:pt x="29" y="27"/>
                      <a:pt x="28" y="30"/>
                    </a:cubicBezTo>
                    <a:cubicBezTo>
                      <a:pt x="28" y="29"/>
                      <a:pt x="29" y="28"/>
                      <a:pt x="30" y="27"/>
                    </a:cubicBezTo>
                    <a:cubicBezTo>
                      <a:pt x="30" y="28"/>
                      <a:pt x="29" y="29"/>
                      <a:pt x="29" y="30"/>
                    </a:cubicBezTo>
                    <a:cubicBezTo>
                      <a:pt x="29" y="29"/>
                      <a:pt x="30" y="29"/>
                      <a:pt x="29" y="30"/>
                    </a:cubicBezTo>
                    <a:cubicBezTo>
                      <a:pt x="28" y="30"/>
                      <a:pt x="28" y="30"/>
                      <a:pt x="28" y="30"/>
                    </a:cubicBezTo>
                    <a:cubicBezTo>
                      <a:pt x="28" y="31"/>
                      <a:pt x="29" y="30"/>
                      <a:pt x="30" y="30"/>
                    </a:cubicBezTo>
                    <a:cubicBezTo>
                      <a:pt x="28" y="31"/>
                      <a:pt x="29" y="31"/>
                      <a:pt x="29" y="32"/>
                    </a:cubicBezTo>
                    <a:cubicBezTo>
                      <a:pt x="31" y="30"/>
                      <a:pt x="29" y="33"/>
                      <a:pt x="31" y="31"/>
                    </a:cubicBezTo>
                    <a:cubicBezTo>
                      <a:pt x="30" y="31"/>
                      <a:pt x="30" y="31"/>
                      <a:pt x="30" y="31"/>
                    </a:cubicBezTo>
                    <a:cubicBezTo>
                      <a:pt x="31" y="31"/>
                      <a:pt x="32" y="29"/>
                      <a:pt x="32" y="29"/>
                    </a:cubicBezTo>
                    <a:cubicBezTo>
                      <a:pt x="31" y="31"/>
                      <a:pt x="31" y="31"/>
                      <a:pt x="31" y="31"/>
                    </a:cubicBezTo>
                    <a:cubicBezTo>
                      <a:pt x="29" y="33"/>
                      <a:pt x="31" y="31"/>
                      <a:pt x="30" y="32"/>
                    </a:cubicBezTo>
                    <a:cubicBezTo>
                      <a:pt x="31" y="31"/>
                      <a:pt x="30" y="32"/>
                      <a:pt x="31" y="31"/>
                    </a:cubicBezTo>
                    <a:cubicBezTo>
                      <a:pt x="32" y="31"/>
                      <a:pt x="32" y="31"/>
                      <a:pt x="32" y="31"/>
                    </a:cubicBezTo>
                    <a:cubicBezTo>
                      <a:pt x="33" y="30"/>
                      <a:pt x="33" y="30"/>
                      <a:pt x="33" y="30"/>
                    </a:cubicBezTo>
                    <a:cubicBezTo>
                      <a:pt x="33" y="30"/>
                      <a:pt x="31" y="32"/>
                      <a:pt x="31" y="32"/>
                    </a:cubicBezTo>
                    <a:cubicBezTo>
                      <a:pt x="31" y="33"/>
                      <a:pt x="31"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1" y="33"/>
                    </a:cubicBezTo>
                    <a:cubicBezTo>
                      <a:pt x="30" y="34"/>
                      <a:pt x="30" y="34"/>
                      <a:pt x="30" y="34"/>
                    </a:cubicBezTo>
                    <a:cubicBezTo>
                      <a:pt x="30" y="34"/>
                      <a:pt x="32" y="33"/>
                      <a:pt x="32" y="32"/>
                    </a:cubicBezTo>
                    <a:cubicBezTo>
                      <a:pt x="32" y="34"/>
                      <a:pt x="33" y="33"/>
                      <a:pt x="34" y="33"/>
                    </a:cubicBezTo>
                    <a:cubicBezTo>
                      <a:pt x="34" y="33"/>
                      <a:pt x="33" y="33"/>
                      <a:pt x="33" y="33"/>
                    </a:cubicBezTo>
                    <a:cubicBezTo>
                      <a:pt x="34" y="33"/>
                      <a:pt x="35" y="32"/>
                      <a:pt x="34" y="33"/>
                    </a:cubicBezTo>
                    <a:cubicBezTo>
                      <a:pt x="35" y="32"/>
                      <a:pt x="33" y="34"/>
                      <a:pt x="34" y="34"/>
                    </a:cubicBezTo>
                    <a:cubicBezTo>
                      <a:pt x="33" y="34"/>
                      <a:pt x="35" y="33"/>
                      <a:pt x="34" y="33"/>
                    </a:cubicBezTo>
                    <a:cubicBezTo>
                      <a:pt x="33" y="35"/>
                      <a:pt x="36" y="32"/>
                      <a:pt x="35" y="34"/>
                    </a:cubicBezTo>
                    <a:cubicBezTo>
                      <a:pt x="36" y="33"/>
                      <a:pt x="35" y="34"/>
                      <a:pt x="34" y="35"/>
                    </a:cubicBezTo>
                    <a:cubicBezTo>
                      <a:pt x="35" y="34"/>
                      <a:pt x="36" y="34"/>
                      <a:pt x="37" y="33"/>
                    </a:cubicBezTo>
                    <a:cubicBezTo>
                      <a:pt x="36" y="34"/>
                      <a:pt x="36" y="34"/>
                      <a:pt x="36" y="34"/>
                    </a:cubicBezTo>
                    <a:cubicBezTo>
                      <a:pt x="36" y="34"/>
                      <a:pt x="36" y="34"/>
                      <a:pt x="37" y="34"/>
                    </a:cubicBezTo>
                    <a:cubicBezTo>
                      <a:pt x="38" y="33"/>
                      <a:pt x="39" y="32"/>
                      <a:pt x="39" y="32"/>
                    </a:cubicBezTo>
                    <a:cubicBezTo>
                      <a:pt x="39" y="32"/>
                      <a:pt x="39" y="32"/>
                      <a:pt x="39" y="32"/>
                    </a:cubicBezTo>
                    <a:cubicBezTo>
                      <a:pt x="40" y="32"/>
                      <a:pt x="40" y="32"/>
                      <a:pt x="40" y="32"/>
                    </a:cubicBezTo>
                    <a:cubicBezTo>
                      <a:pt x="39" y="33"/>
                      <a:pt x="39" y="32"/>
                      <a:pt x="39" y="33"/>
                    </a:cubicBezTo>
                    <a:cubicBezTo>
                      <a:pt x="37" y="35"/>
                      <a:pt x="38" y="34"/>
                      <a:pt x="38" y="35"/>
                    </a:cubicBezTo>
                    <a:cubicBezTo>
                      <a:pt x="39" y="34"/>
                      <a:pt x="39" y="34"/>
                      <a:pt x="39" y="34"/>
                    </a:cubicBezTo>
                    <a:cubicBezTo>
                      <a:pt x="40" y="33"/>
                      <a:pt x="38" y="35"/>
                      <a:pt x="38" y="35"/>
                    </a:cubicBezTo>
                    <a:cubicBezTo>
                      <a:pt x="42" y="32"/>
                      <a:pt x="42" y="32"/>
                      <a:pt x="42" y="32"/>
                    </a:cubicBezTo>
                    <a:cubicBezTo>
                      <a:pt x="42" y="32"/>
                      <a:pt x="41" y="33"/>
                      <a:pt x="40" y="34"/>
                    </a:cubicBezTo>
                    <a:cubicBezTo>
                      <a:pt x="40" y="34"/>
                      <a:pt x="42" y="32"/>
                      <a:pt x="44" y="31"/>
                    </a:cubicBezTo>
                    <a:cubicBezTo>
                      <a:pt x="44" y="31"/>
                      <a:pt x="45" y="31"/>
                      <a:pt x="45" y="31"/>
                    </a:cubicBezTo>
                    <a:cubicBezTo>
                      <a:pt x="44" y="32"/>
                      <a:pt x="45" y="31"/>
                      <a:pt x="44" y="32"/>
                    </a:cubicBezTo>
                    <a:cubicBezTo>
                      <a:pt x="43" y="33"/>
                      <a:pt x="43" y="33"/>
                      <a:pt x="43" y="33"/>
                    </a:cubicBezTo>
                    <a:cubicBezTo>
                      <a:pt x="43" y="33"/>
                      <a:pt x="41" y="34"/>
                      <a:pt x="40" y="35"/>
                    </a:cubicBezTo>
                    <a:cubicBezTo>
                      <a:pt x="41" y="35"/>
                      <a:pt x="41" y="36"/>
                      <a:pt x="41" y="36"/>
                    </a:cubicBezTo>
                    <a:cubicBezTo>
                      <a:pt x="43" y="34"/>
                      <a:pt x="42" y="35"/>
                      <a:pt x="44" y="34"/>
                    </a:cubicBezTo>
                    <a:cubicBezTo>
                      <a:pt x="44" y="34"/>
                      <a:pt x="43" y="35"/>
                      <a:pt x="42" y="36"/>
                    </a:cubicBezTo>
                    <a:cubicBezTo>
                      <a:pt x="43" y="35"/>
                      <a:pt x="43" y="36"/>
                      <a:pt x="43" y="36"/>
                    </a:cubicBezTo>
                    <a:cubicBezTo>
                      <a:pt x="43" y="36"/>
                      <a:pt x="43" y="36"/>
                      <a:pt x="43" y="36"/>
                    </a:cubicBezTo>
                    <a:cubicBezTo>
                      <a:pt x="44" y="36"/>
                      <a:pt x="43" y="37"/>
                      <a:pt x="45" y="36"/>
                    </a:cubicBezTo>
                    <a:cubicBezTo>
                      <a:pt x="44" y="37"/>
                      <a:pt x="44" y="37"/>
                      <a:pt x="44" y="37"/>
                    </a:cubicBezTo>
                    <a:cubicBezTo>
                      <a:pt x="44" y="37"/>
                      <a:pt x="47" y="34"/>
                      <a:pt x="46" y="36"/>
                    </a:cubicBezTo>
                    <a:cubicBezTo>
                      <a:pt x="45" y="36"/>
                      <a:pt x="45" y="36"/>
                      <a:pt x="45" y="36"/>
                    </a:cubicBezTo>
                    <a:cubicBezTo>
                      <a:pt x="46" y="36"/>
                      <a:pt x="44" y="38"/>
                      <a:pt x="46" y="36"/>
                    </a:cubicBezTo>
                    <a:cubicBezTo>
                      <a:pt x="45" y="37"/>
                      <a:pt x="45" y="37"/>
                      <a:pt x="45" y="37"/>
                    </a:cubicBezTo>
                    <a:cubicBezTo>
                      <a:pt x="45" y="37"/>
                      <a:pt x="45" y="37"/>
                      <a:pt x="47" y="36"/>
                    </a:cubicBezTo>
                    <a:cubicBezTo>
                      <a:pt x="45" y="38"/>
                      <a:pt x="45" y="38"/>
                      <a:pt x="45" y="38"/>
                    </a:cubicBezTo>
                    <a:cubicBezTo>
                      <a:pt x="45" y="39"/>
                      <a:pt x="47" y="36"/>
                      <a:pt x="47" y="37"/>
                    </a:cubicBezTo>
                    <a:cubicBezTo>
                      <a:pt x="47" y="37"/>
                      <a:pt x="46" y="38"/>
                      <a:pt x="46" y="38"/>
                    </a:cubicBezTo>
                    <a:cubicBezTo>
                      <a:pt x="47" y="37"/>
                      <a:pt x="47" y="38"/>
                      <a:pt x="47" y="38"/>
                    </a:cubicBezTo>
                    <a:cubicBezTo>
                      <a:pt x="46" y="39"/>
                      <a:pt x="46" y="39"/>
                      <a:pt x="46" y="39"/>
                    </a:cubicBezTo>
                    <a:cubicBezTo>
                      <a:pt x="47" y="40"/>
                      <a:pt x="47" y="41"/>
                      <a:pt x="50" y="41"/>
                    </a:cubicBezTo>
                    <a:cubicBezTo>
                      <a:pt x="48" y="42"/>
                      <a:pt x="48" y="41"/>
                      <a:pt x="47" y="43"/>
                    </a:cubicBezTo>
                    <a:cubicBezTo>
                      <a:pt x="49" y="41"/>
                      <a:pt x="48" y="42"/>
                      <a:pt x="49" y="42"/>
                    </a:cubicBezTo>
                    <a:cubicBezTo>
                      <a:pt x="48" y="42"/>
                      <a:pt x="48" y="42"/>
                      <a:pt x="48" y="42"/>
                    </a:cubicBezTo>
                    <a:cubicBezTo>
                      <a:pt x="49" y="42"/>
                      <a:pt x="48" y="43"/>
                      <a:pt x="48" y="43"/>
                    </a:cubicBezTo>
                    <a:cubicBezTo>
                      <a:pt x="49" y="43"/>
                      <a:pt x="49" y="43"/>
                      <a:pt x="49" y="43"/>
                    </a:cubicBezTo>
                    <a:cubicBezTo>
                      <a:pt x="50" y="42"/>
                      <a:pt x="47" y="45"/>
                      <a:pt x="49" y="43"/>
                    </a:cubicBezTo>
                    <a:cubicBezTo>
                      <a:pt x="48" y="44"/>
                      <a:pt x="48" y="44"/>
                      <a:pt x="48" y="44"/>
                    </a:cubicBezTo>
                    <a:cubicBezTo>
                      <a:pt x="50" y="43"/>
                      <a:pt x="47" y="45"/>
                      <a:pt x="49" y="44"/>
                    </a:cubicBezTo>
                    <a:cubicBezTo>
                      <a:pt x="49" y="44"/>
                      <a:pt x="49" y="44"/>
                      <a:pt x="49" y="44"/>
                    </a:cubicBezTo>
                    <a:cubicBezTo>
                      <a:pt x="48" y="45"/>
                      <a:pt x="51" y="43"/>
                      <a:pt x="50" y="44"/>
                    </a:cubicBezTo>
                    <a:cubicBezTo>
                      <a:pt x="50" y="44"/>
                      <a:pt x="51" y="44"/>
                      <a:pt x="53" y="43"/>
                    </a:cubicBezTo>
                    <a:cubicBezTo>
                      <a:pt x="51" y="44"/>
                      <a:pt x="51" y="44"/>
                      <a:pt x="51" y="44"/>
                    </a:cubicBezTo>
                    <a:cubicBezTo>
                      <a:pt x="52" y="44"/>
                      <a:pt x="52" y="46"/>
                      <a:pt x="55" y="45"/>
                    </a:cubicBezTo>
                    <a:cubicBezTo>
                      <a:pt x="54" y="45"/>
                      <a:pt x="54" y="45"/>
                      <a:pt x="54" y="45"/>
                    </a:cubicBezTo>
                    <a:cubicBezTo>
                      <a:pt x="56" y="44"/>
                      <a:pt x="52" y="48"/>
                      <a:pt x="56" y="45"/>
                    </a:cubicBezTo>
                    <a:cubicBezTo>
                      <a:pt x="58" y="45"/>
                      <a:pt x="58" y="45"/>
                      <a:pt x="58" y="45"/>
                    </a:cubicBezTo>
                    <a:cubicBezTo>
                      <a:pt x="56" y="46"/>
                      <a:pt x="56" y="46"/>
                      <a:pt x="56" y="46"/>
                    </a:cubicBezTo>
                    <a:cubicBezTo>
                      <a:pt x="57" y="46"/>
                      <a:pt x="56" y="46"/>
                      <a:pt x="58" y="46"/>
                    </a:cubicBezTo>
                    <a:cubicBezTo>
                      <a:pt x="56" y="46"/>
                      <a:pt x="56" y="46"/>
                      <a:pt x="56" y="46"/>
                    </a:cubicBezTo>
                    <a:cubicBezTo>
                      <a:pt x="56" y="47"/>
                      <a:pt x="59" y="46"/>
                      <a:pt x="58" y="46"/>
                    </a:cubicBezTo>
                    <a:cubicBezTo>
                      <a:pt x="57" y="46"/>
                      <a:pt x="57" y="46"/>
                      <a:pt x="57" y="46"/>
                    </a:cubicBezTo>
                    <a:cubicBezTo>
                      <a:pt x="55" y="49"/>
                      <a:pt x="54" y="52"/>
                      <a:pt x="58" y="51"/>
                    </a:cubicBezTo>
                    <a:cubicBezTo>
                      <a:pt x="59" y="50"/>
                      <a:pt x="56" y="52"/>
                      <a:pt x="56" y="52"/>
                    </a:cubicBezTo>
                    <a:cubicBezTo>
                      <a:pt x="60" y="51"/>
                      <a:pt x="56" y="55"/>
                      <a:pt x="61" y="53"/>
                    </a:cubicBezTo>
                    <a:cubicBezTo>
                      <a:pt x="63" y="53"/>
                      <a:pt x="68" y="50"/>
                      <a:pt x="68" y="50"/>
                    </a:cubicBezTo>
                    <a:cubicBezTo>
                      <a:pt x="65" y="50"/>
                      <a:pt x="66" y="47"/>
                      <a:pt x="68" y="44"/>
                    </a:cubicBezTo>
                    <a:cubicBezTo>
                      <a:pt x="67" y="44"/>
                      <a:pt x="66" y="43"/>
                      <a:pt x="66"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3" name="Freeform 374"/>
              <p:cNvSpPr/>
              <p:nvPr/>
            </p:nvSpPr>
            <p:spPr bwMode="auto">
              <a:xfrm>
                <a:off x="3472" y="2077"/>
                <a:ext cx="0" cy="2"/>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4" name="Freeform 375"/>
              <p:cNvSpPr/>
              <p:nvPr/>
            </p:nvSpPr>
            <p:spPr bwMode="auto">
              <a:xfrm>
                <a:off x="4219" y="2506"/>
                <a:ext cx="2" cy="4"/>
              </a:xfrm>
              <a:custGeom>
                <a:avLst/>
                <a:gdLst>
                  <a:gd name="T0" fmla="*/ 0 w 1"/>
                  <a:gd name="T1" fmla="*/ 1 h 2"/>
                  <a:gd name="T2" fmla="*/ 1 w 1"/>
                  <a:gd name="T3" fmla="*/ 1 h 2"/>
                  <a:gd name="T4" fmla="*/ 1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0" y="2"/>
                      <a:pt x="1" y="1"/>
                      <a:pt x="1" y="1"/>
                    </a:cubicBezTo>
                    <a:cubicBezTo>
                      <a:pt x="1" y="1"/>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5" name="Freeform 376"/>
              <p:cNvSpPr/>
              <p:nvPr/>
            </p:nvSpPr>
            <p:spPr bwMode="auto">
              <a:xfrm>
                <a:off x="4228" y="2482"/>
                <a:ext cx="6" cy="3"/>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6" name="Freeform 377"/>
              <p:cNvSpPr/>
              <p:nvPr/>
            </p:nvSpPr>
            <p:spPr bwMode="auto">
              <a:xfrm>
                <a:off x="3472" y="2073"/>
                <a:ext cx="0" cy="2"/>
              </a:xfrm>
              <a:custGeom>
                <a:avLst/>
                <a:gdLst>
                  <a:gd name="T0" fmla="*/ 0 h 1"/>
                  <a:gd name="T1" fmla="*/ 0 h 1"/>
                  <a:gd name="T2" fmla="*/ 0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1"/>
                    </a:cubicBez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7" name="Freeform 378"/>
              <p:cNvSpPr/>
              <p:nvPr/>
            </p:nvSpPr>
            <p:spPr bwMode="auto">
              <a:xfrm>
                <a:off x="3472"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8" name="Freeform 379"/>
              <p:cNvSpPr/>
              <p:nvPr/>
            </p:nvSpPr>
            <p:spPr bwMode="auto">
              <a:xfrm>
                <a:off x="4219" y="2510"/>
                <a:ext cx="5" cy="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0" y="1"/>
                      <a:pt x="1" y="1"/>
                      <a:pt x="2"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9" name="Freeform 380"/>
              <p:cNvSpPr/>
              <p:nvPr/>
            </p:nvSpPr>
            <p:spPr bwMode="auto">
              <a:xfrm>
                <a:off x="4221" y="2514"/>
                <a:ext cx="3" cy="4"/>
              </a:xfrm>
              <a:custGeom>
                <a:avLst/>
                <a:gdLst>
                  <a:gd name="T0" fmla="*/ 1 w 1"/>
                  <a:gd name="T1" fmla="*/ 0 h 2"/>
                  <a:gd name="T2" fmla="*/ 1 w 1"/>
                  <a:gd name="T3" fmla="*/ 2 h 2"/>
                  <a:gd name="T4" fmla="*/ 1 w 1"/>
                  <a:gd name="T5" fmla="*/ 0 h 2"/>
                </a:gdLst>
                <a:ahLst/>
                <a:cxnLst>
                  <a:cxn ang="0">
                    <a:pos x="T0" y="T1"/>
                  </a:cxn>
                  <a:cxn ang="0">
                    <a:pos x="T2" y="T3"/>
                  </a:cxn>
                  <a:cxn ang="0">
                    <a:pos x="T4" y="T5"/>
                  </a:cxn>
                </a:cxnLst>
                <a:rect l="0" t="0" r="r" b="b"/>
                <a:pathLst>
                  <a:path w="1" h="2">
                    <a:moveTo>
                      <a:pt x="1" y="0"/>
                    </a:moveTo>
                    <a:cubicBezTo>
                      <a:pt x="0" y="2"/>
                      <a:pt x="1" y="1"/>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0" name="Oval 381"/>
              <p:cNvSpPr>
                <a:spLocks noChangeArrowheads="1"/>
              </p:cNvSpPr>
              <p:nvPr/>
            </p:nvSpPr>
            <p:spPr bwMode="auto">
              <a:xfrm>
                <a:off x="3905" y="227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1" name="Freeform 382"/>
              <p:cNvSpPr/>
              <p:nvPr/>
            </p:nvSpPr>
            <p:spPr bwMode="auto">
              <a:xfrm>
                <a:off x="4217" y="2510"/>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2" name="Freeform 383"/>
              <p:cNvSpPr/>
              <p:nvPr/>
            </p:nvSpPr>
            <p:spPr bwMode="auto">
              <a:xfrm>
                <a:off x="4296" y="2552"/>
                <a:ext cx="0" cy="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3" name="Freeform 384"/>
              <p:cNvSpPr/>
              <p:nvPr/>
            </p:nvSpPr>
            <p:spPr bwMode="auto">
              <a:xfrm>
                <a:off x="4289" y="25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4" name="Freeform 385"/>
              <p:cNvSpPr/>
              <p:nvPr/>
            </p:nvSpPr>
            <p:spPr bwMode="auto">
              <a:xfrm>
                <a:off x="4296" y="2552"/>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5" name="Freeform 386"/>
              <p:cNvSpPr/>
              <p:nvPr/>
            </p:nvSpPr>
            <p:spPr bwMode="auto">
              <a:xfrm>
                <a:off x="4306" y="2555"/>
                <a:ext cx="2" cy="4"/>
              </a:xfrm>
              <a:custGeom>
                <a:avLst/>
                <a:gdLst>
                  <a:gd name="T0" fmla="*/ 0 w 2"/>
                  <a:gd name="T1" fmla="*/ 4 h 4"/>
                  <a:gd name="T2" fmla="*/ 0 w 2"/>
                  <a:gd name="T3" fmla="*/ 4 h 4"/>
                  <a:gd name="T4" fmla="*/ 2 w 2"/>
                  <a:gd name="T5" fmla="*/ 0 h 4"/>
                  <a:gd name="T6" fmla="*/ 0 w 2"/>
                  <a:gd name="T7" fmla="*/ 4 h 4"/>
                </a:gdLst>
                <a:ahLst/>
                <a:cxnLst>
                  <a:cxn ang="0">
                    <a:pos x="T0" y="T1"/>
                  </a:cxn>
                  <a:cxn ang="0">
                    <a:pos x="T2" y="T3"/>
                  </a:cxn>
                  <a:cxn ang="0">
                    <a:pos x="T4" y="T5"/>
                  </a:cxn>
                  <a:cxn ang="0">
                    <a:pos x="T6" y="T7"/>
                  </a:cxn>
                </a:cxnLst>
                <a:rect l="0" t="0" r="r" b="b"/>
                <a:pathLst>
                  <a:path w="2" h="4">
                    <a:moveTo>
                      <a:pt x="0" y="4"/>
                    </a:moveTo>
                    <a:lnTo>
                      <a:pt x="0" y="4"/>
                    </a:lnTo>
                    <a:lnTo>
                      <a:pt x="2" y="0"/>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6" name="Freeform 387"/>
              <p:cNvSpPr/>
              <p:nvPr/>
            </p:nvSpPr>
            <p:spPr bwMode="auto">
              <a:xfrm>
                <a:off x="3903" y="2275"/>
                <a:ext cx="2"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7" name="Freeform 388"/>
              <p:cNvSpPr/>
              <p:nvPr/>
            </p:nvSpPr>
            <p:spPr bwMode="auto">
              <a:xfrm>
                <a:off x="3901" y="25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8" name="Freeform 389"/>
              <p:cNvSpPr/>
              <p:nvPr/>
            </p:nvSpPr>
            <p:spPr bwMode="auto">
              <a:xfrm>
                <a:off x="4285" y="255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9" name="Freeform 390"/>
              <p:cNvSpPr/>
              <p:nvPr/>
            </p:nvSpPr>
            <p:spPr bwMode="auto">
              <a:xfrm>
                <a:off x="3472" y="207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0" name="Rectangle 391"/>
              <p:cNvSpPr>
                <a:spLocks noChangeArrowheads="1"/>
              </p:cNvSpPr>
              <p:nvPr/>
            </p:nvSpPr>
            <p:spPr bwMode="auto">
              <a:xfrm>
                <a:off x="3472" y="20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1" name="Freeform 392"/>
              <p:cNvSpPr/>
              <p:nvPr/>
            </p:nvSpPr>
            <p:spPr bwMode="auto">
              <a:xfrm>
                <a:off x="4277" y="2495"/>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2" name="Freeform 393"/>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3" name="Freeform 394"/>
              <p:cNvSpPr/>
              <p:nvPr/>
            </p:nvSpPr>
            <p:spPr bwMode="auto">
              <a:xfrm>
                <a:off x="4255" y="25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4" name="Freeform 395"/>
              <p:cNvSpPr/>
              <p:nvPr/>
            </p:nvSpPr>
            <p:spPr bwMode="auto">
              <a:xfrm>
                <a:off x="3678" y="2461"/>
                <a:ext cx="19" cy="13"/>
              </a:xfrm>
              <a:custGeom>
                <a:avLst/>
                <a:gdLst>
                  <a:gd name="T0" fmla="*/ 0 w 9"/>
                  <a:gd name="T1" fmla="*/ 0 h 6"/>
                  <a:gd name="T2" fmla="*/ 9 w 9"/>
                  <a:gd name="T3" fmla="*/ 6 h 6"/>
                  <a:gd name="T4" fmla="*/ 0 w 9"/>
                  <a:gd name="T5" fmla="*/ 0 h 6"/>
                </a:gdLst>
                <a:ahLst/>
                <a:cxnLst>
                  <a:cxn ang="0">
                    <a:pos x="T0" y="T1"/>
                  </a:cxn>
                  <a:cxn ang="0">
                    <a:pos x="T2" y="T3"/>
                  </a:cxn>
                  <a:cxn ang="0">
                    <a:pos x="T4" y="T5"/>
                  </a:cxn>
                </a:cxnLst>
                <a:rect l="0" t="0" r="r" b="b"/>
                <a:pathLst>
                  <a:path w="9" h="6">
                    <a:moveTo>
                      <a:pt x="0" y="0"/>
                    </a:moveTo>
                    <a:cubicBezTo>
                      <a:pt x="9" y="6"/>
                      <a:pt x="9" y="6"/>
                      <a:pt x="9" y="6"/>
                    </a:cubicBezTo>
                    <a:cubicBezTo>
                      <a:pt x="6" y="3"/>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5" name="Freeform 396"/>
              <p:cNvSpPr/>
              <p:nvPr/>
            </p:nvSpPr>
            <p:spPr bwMode="auto">
              <a:xfrm>
                <a:off x="3496" y="2319"/>
                <a:ext cx="4" cy="6"/>
              </a:xfrm>
              <a:custGeom>
                <a:avLst/>
                <a:gdLst>
                  <a:gd name="T0" fmla="*/ 1 w 2"/>
                  <a:gd name="T1" fmla="*/ 1 h 3"/>
                  <a:gd name="T2" fmla="*/ 2 w 2"/>
                  <a:gd name="T3" fmla="*/ 3 h 3"/>
                  <a:gd name="T4" fmla="*/ 2 w 2"/>
                  <a:gd name="T5" fmla="*/ 1 h 3"/>
                  <a:gd name="T6" fmla="*/ 1 w 2"/>
                  <a:gd name="T7" fmla="*/ 1 h 3"/>
                </a:gdLst>
                <a:ahLst/>
                <a:cxnLst>
                  <a:cxn ang="0">
                    <a:pos x="T0" y="T1"/>
                  </a:cxn>
                  <a:cxn ang="0">
                    <a:pos x="T2" y="T3"/>
                  </a:cxn>
                  <a:cxn ang="0">
                    <a:pos x="T4" y="T5"/>
                  </a:cxn>
                  <a:cxn ang="0">
                    <a:pos x="T6" y="T7"/>
                  </a:cxn>
                </a:cxnLst>
                <a:rect l="0" t="0" r="r" b="b"/>
                <a:pathLst>
                  <a:path w="2" h="3">
                    <a:moveTo>
                      <a:pt x="1" y="1"/>
                    </a:moveTo>
                    <a:cubicBezTo>
                      <a:pt x="2" y="2"/>
                      <a:pt x="2" y="2"/>
                      <a:pt x="2" y="3"/>
                    </a:cubicBezTo>
                    <a:cubicBezTo>
                      <a:pt x="2" y="1"/>
                      <a:pt x="2" y="1"/>
                      <a:pt x="2" y="1"/>
                    </a:cubicBezTo>
                    <a:cubicBezTo>
                      <a:pt x="2"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6" name="Freeform 397"/>
              <p:cNvSpPr/>
              <p:nvPr/>
            </p:nvSpPr>
            <p:spPr bwMode="auto">
              <a:xfrm>
                <a:off x="3483" y="2156"/>
                <a:ext cx="6" cy="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0" y="0"/>
                      <a:pt x="3" y="1"/>
                      <a:pt x="1" y="2"/>
                    </a:cubicBezTo>
                    <a:cubicBezTo>
                      <a:pt x="2" y="2"/>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7" name="Freeform 398"/>
              <p:cNvSpPr/>
              <p:nvPr/>
            </p:nvSpPr>
            <p:spPr bwMode="auto">
              <a:xfrm>
                <a:off x="3534" y="2347"/>
                <a:ext cx="13" cy="6"/>
              </a:xfrm>
              <a:custGeom>
                <a:avLst/>
                <a:gdLst>
                  <a:gd name="T0" fmla="*/ 0 w 6"/>
                  <a:gd name="T1" fmla="*/ 0 h 3"/>
                  <a:gd name="T2" fmla="*/ 4 w 6"/>
                  <a:gd name="T3" fmla="*/ 3 h 3"/>
                  <a:gd name="T4" fmla="*/ 0 w 6"/>
                  <a:gd name="T5" fmla="*/ 0 h 3"/>
                </a:gdLst>
                <a:ahLst/>
                <a:cxnLst>
                  <a:cxn ang="0">
                    <a:pos x="T0" y="T1"/>
                  </a:cxn>
                  <a:cxn ang="0">
                    <a:pos x="T2" y="T3"/>
                  </a:cxn>
                  <a:cxn ang="0">
                    <a:pos x="T4" y="T5"/>
                  </a:cxn>
                </a:cxnLst>
                <a:rect l="0" t="0" r="r" b="b"/>
                <a:pathLst>
                  <a:path w="6" h="3">
                    <a:moveTo>
                      <a:pt x="0" y="0"/>
                    </a:moveTo>
                    <a:cubicBezTo>
                      <a:pt x="0" y="2"/>
                      <a:pt x="3" y="3"/>
                      <a:pt x="4" y="3"/>
                    </a:cubicBezTo>
                    <a:cubicBezTo>
                      <a:pt x="6"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8" name="Freeform 399"/>
              <p:cNvSpPr/>
              <p:nvPr/>
            </p:nvSpPr>
            <p:spPr bwMode="auto">
              <a:xfrm>
                <a:off x="3466" y="2090"/>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9" name="Freeform 400"/>
              <p:cNvSpPr/>
              <p:nvPr/>
            </p:nvSpPr>
            <p:spPr bwMode="auto">
              <a:xfrm>
                <a:off x="3466" y="2103"/>
                <a:ext cx="4" cy="0"/>
              </a:xfrm>
              <a:custGeom>
                <a:avLst/>
                <a:gdLst>
                  <a:gd name="T0" fmla="*/ 0 w 2"/>
                  <a:gd name="T1" fmla="*/ 1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1" y="0"/>
                    </a:cubicBezTo>
                    <a:cubicBezTo>
                      <a:pt x="2"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0" name="Freeform 401"/>
              <p:cNvSpPr/>
              <p:nvPr/>
            </p:nvSpPr>
            <p:spPr bwMode="auto">
              <a:xfrm>
                <a:off x="3477" y="2152"/>
                <a:ext cx="4" cy="8"/>
              </a:xfrm>
              <a:custGeom>
                <a:avLst/>
                <a:gdLst>
                  <a:gd name="T0" fmla="*/ 2 w 2"/>
                  <a:gd name="T1" fmla="*/ 4 h 4"/>
                  <a:gd name="T2" fmla="*/ 1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1"/>
                      <a:pt x="1" y="0"/>
                    </a:cubicBezTo>
                    <a:cubicBezTo>
                      <a:pt x="0" y="2"/>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1" name="Freeform 402"/>
              <p:cNvSpPr/>
              <p:nvPr/>
            </p:nvSpPr>
            <p:spPr bwMode="auto">
              <a:xfrm>
                <a:off x="3466" y="2096"/>
                <a:ext cx="8" cy="5"/>
              </a:xfrm>
              <a:custGeom>
                <a:avLst/>
                <a:gdLst>
                  <a:gd name="T0" fmla="*/ 0 w 4"/>
                  <a:gd name="T1" fmla="*/ 2 h 2"/>
                  <a:gd name="T2" fmla="*/ 0 w 4"/>
                  <a:gd name="T3" fmla="*/ 2 h 2"/>
                  <a:gd name="T4" fmla="*/ 2 w 4"/>
                  <a:gd name="T5" fmla="*/ 2 h 2"/>
                  <a:gd name="T6" fmla="*/ 2 w 4"/>
                  <a:gd name="T7" fmla="*/ 1 h 2"/>
                  <a:gd name="T8" fmla="*/ 4 w 4"/>
                  <a:gd name="T9" fmla="*/ 0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cubicBezTo>
                      <a:pt x="0" y="2"/>
                      <a:pt x="0" y="2"/>
                      <a:pt x="0" y="2"/>
                    </a:cubicBezTo>
                    <a:cubicBezTo>
                      <a:pt x="1" y="2"/>
                      <a:pt x="1" y="2"/>
                      <a:pt x="2" y="2"/>
                    </a:cubicBezTo>
                    <a:cubicBezTo>
                      <a:pt x="2" y="2"/>
                      <a:pt x="3" y="1"/>
                      <a:pt x="2" y="1"/>
                    </a:cubicBezTo>
                    <a:cubicBezTo>
                      <a:pt x="3" y="0"/>
                      <a:pt x="4" y="1"/>
                      <a:pt x="4" y="0"/>
                    </a:cubicBezTo>
                    <a:cubicBezTo>
                      <a:pt x="3"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2" name="Freeform 403"/>
              <p:cNvSpPr/>
              <p:nvPr/>
            </p:nvSpPr>
            <p:spPr bwMode="auto">
              <a:xfrm>
                <a:off x="3470" y="210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3" name="Freeform 404"/>
              <p:cNvSpPr/>
              <p:nvPr/>
            </p:nvSpPr>
            <p:spPr bwMode="auto">
              <a:xfrm>
                <a:off x="3718" y="2501"/>
                <a:ext cx="5" cy="5"/>
              </a:xfrm>
              <a:custGeom>
                <a:avLst/>
                <a:gdLst>
                  <a:gd name="T0" fmla="*/ 0 w 2"/>
                  <a:gd name="T1" fmla="*/ 2 h 2"/>
                  <a:gd name="T2" fmla="*/ 2 w 2"/>
                  <a:gd name="T3" fmla="*/ 2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1"/>
                      <a:pt x="2" y="2"/>
                    </a:cubicBezTo>
                    <a:cubicBezTo>
                      <a:pt x="2" y="1"/>
                      <a:pt x="1" y="1"/>
                      <a:pt x="0" y="0"/>
                    </a:cubicBezTo>
                    <a:cubicBezTo>
                      <a:pt x="0" y="0"/>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4" name="Freeform 405"/>
              <p:cNvSpPr/>
              <p:nvPr/>
            </p:nvSpPr>
            <p:spPr bwMode="auto">
              <a:xfrm>
                <a:off x="3629" y="2417"/>
                <a:ext cx="7" cy="6"/>
              </a:xfrm>
              <a:custGeom>
                <a:avLst/>
                <a:gdLst>
                  <a:gd name="T0" fmla="*/ 2 w 3"/>
                  <a:gd name="T1" fmla="*/ 3 h 3"/>
                  <a:gd name="T2" fmla="*/ 0 w 3"/>
                  <a:gd name="T3" fmla="*/ 0 h 3"/>
                  <a:gd name="T4" fmla="*/ 2 w 3"/>
                  <a:gd name="T5" fmla="*/ 3 h 3"/>
                </a:gdLst>
                <a:ahLst/>
                <a:cxnLst>
                  <a:cxn ang="0">
                    <a:pos x="T0" y="T1"/>
                  </a:cxn>
                  <a:cxn ang="0">
                    <a:pos x="T2" y="T3"/>
                  </a:cxn>
                  <a:cxn ang="0">
                    <a:pos x="T4" y="T5"/>
                  </a:cxn>
                </a:cxnLst>
                <a:rect l="0" t="0" r="r" b="b"/>
                <a:pathLst>
                  <a:path w="3" h="3">
                    <a:moveTo>
                      <a:pt x="2" y="3"/>
                    </a:moveTo>
                    <a:cubicBezTo>
                      <a:pt x="3" y="2"/>
                      <a:pt x="1" y="1"/>
                      <a:pt x="0" y="0"/>
                    </a:cubicBezTo>
                    <a:cubicBezTo>
                      <a:pt x="0" y="1"/>
                      <a:pt x="1"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9" name="Freeform 407"/>
            <p:cNvSpPr/>
            <p:nvPr/>
          </p:nvSpPr>
          <p:spPr bwMode="auto">
            <a:xfrm>
              <a:off x="3716" y="2495"/>
              <a:ext cx="5" cy="4"/>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408"/>
            <p:cNvSpPr/>
            <p:nvPr/>
          </p:nvSpPr>
          <p:spPr bwMode="auto">
            <a:xfrm>
              <a:off x="3706" y="2480"/>
              <a:ext cx="10" cy="15"/>
            </a:xfrm>
            <a:custGeom>
              <a:avLst/>
              <a:gdLst>
                <a:gd name="T0" fmla="*/ 5 w 5"/>
                <a:gd name="T1" fmla="*/ 7 h 7"/>
                <a:gd name="T2" fmla="*/ 2 w 5"/>
                <a:gd name="T3" fmla="*/ 3 h 7"/>
                <a:gd name="T4" fmla="*/ 2 w 5"/>
                <a:gd name="T5" fmla="*/ 1 h 7"/>
                <a:gd name="T6" fmla="*/ 3 w 5"/>
                <a:gd name="T7" fmla="*/ 7 h 7"/>
                <a:gd name="T8" fmla="*/ 3 w 5"/>
                <a:gd name="T9" fmla="*/ 7 h 7"/>
                <a:gd name="T10" fmla="*/ 5 w 5"/>
                <a:gd name="T11" fmla="*/ 7 h 7"/>
              </a:gdLst>
              <a:ahLst/>
              <a:cxnLst>
                <a:cxn ang="0">
                  <a:pos x="T0" y="T1"/>
                </a:cxn>
                <a:cxn ang="0">
                  <a:pos x="T2" y="T3"/>
                </a:cxn>
                <a:cxn ang="0">
                  <a:pos x="T4" y="T5"/>
                </a:cxn>
                <a:cxn ang="0">
                  <a:pos x="T6" y="T7"/>
                </a:cxn>
                <a:cxn ang="0">
                  <a:pos x="T8" y="T9"/>
                </a:cxn>
                <a:cxn ang="0">
                  <a:pos x="T10" y="T11"/>
                </a:cxn>
              </a:cxnLst>
              <a:rect l="0" t="0" r="r" b="b"/>
              <a:pathLst>
                <a:path w="5" h="7">
                  <a:moveTo>
                    <a:pt x="5" y="7"/>
                  </a:moveTo>
                  <a:cubicBezTo>
                    <a:pt x="4" y="5"/>
                    <a:pt x="4" y="3"/>
                    <a:pt x="2" y="3"/>
                  </a:cubicBezTo>
                  <a:cubicBezTo>
                    <a:pt x="1" y="1"/>
                    <a:pt x="4" y="3"/>
                    <a:pt x="2" y="1"/>
                  </a:cubicBezTo>
                  <a:cubicBezTo>
                    <a:pt x="0" y="0"/>
                    <a:pt x="1" y="4"/>
                    <a:pt x="3" y="7"/>
                  </a:cubicBezTo>
                  <a:cubicBezTo>
                    <a:pt x="3" y="7"/>
                    <a:pt x="3" y="7"/>
                    <a:pt x="3" y="7"/>
                  </a:cubicBezTo>
                  <a:cubicBezTo>
                    <a:pt x="4" y="7"/>
                    <a:pt x="4" y="7"/>
                    <a:pt x="5"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 name="Freeform 409"/>
            <p:cNvSpPr/>
            <p:nvPr/>
          </p:nvSpPr>
          <p:spPr bwMode="auto">
            <a:xfrm>
              <a:off x="3782" y="3038"/>
              <a:ext cx="2" cy="4"/>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2"/>
                    <a:pt x="0" y="2"/>
                    <a:pt x="0" y="2"/>
                  </a:cubicBezTo>
                  <a:cubicBezTo>
                    <a:pt x="0" y="2"/>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 name="Freeform 410"/>
            <p:cNvSpPr/>
            <p:nvPr/>
          </p:nvSpPr>
          <p:spPr bwMode="auto">
            <a:xfrm>
              <a:off x="3631" y="2249"/>
              <a:ext cx="3" cy="2"/>
            </a:xfrm>
            <a:custGeom>
              <a:avLst/>
              <a:gdLst>
                <a:gd name="T0" fmla="*/ 3 w 3"/>
                <a:gd name="T1" fmla="*/ 0 h 2"/>
                <a:gd name="T2" fmla="*/ 0 w 3"/>
                <a:gd name="T3" fmla="*/ 0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0" y="2"/>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411"/>
            <p:cNvSpPr/>
            <p:nvPr/>
          </p:nvSpPr>
          <p:spPr bwMode="auto">
            <a:xfrm>
              <a:off x="3988" y="3019"/>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412"/>
            <p:cNvSpPr/>
            <p:nvPr/>
          </p:nvSpPr>
          <p:spPr bwMode="auto">
            <a:xfrm>
              <a:off x="3856" y="3002"/>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413"/>
            <p:cNvSpPr/>
            <p:nvPr/>
          </p:nvSpPr>
          <p:spPr bwMode="auto">
            <a:xfrm>
              <a:off x="3924" y="2998"/>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0"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414"/>
            <p:cNvSpPr/>
            <p:nvPr/>
          </p:nvSpPr>
          <p:spPr bwMode="auto">
            <a:xfrm>
              <a:off x="3561" y="1990"/>
              <a:ext cx="3" cy="9"/>
            </a:xfrm>
            <a:custGeom>
              <a:avLst/>
              <a:gdLst>
                <a:gd name="T0" fmla="*/ 1 w 1"/>
                <a:gd name="T1" fmla="*/ 1 h 4"/>
                <a:gd name="T2" fmla="*/ 0 w 1"/>
                <a:gd name="T3" fmla="*/ 0 h 4"/>
                <a:gd name="T4" fmla="*/ 1 w 1"/>
                <a:gd name="T5" fmla="*/ 1 h 4"/>
              </a:gdLst>
              <a:ahLst/>
              <a:cxnLst>
                <a:cxn ang="0">
                  <a:pos x="T0" y="T1"/>
                </a:cxn>
                <a:cxn ang="0">
                  <a:pos x="T2" y="T3"/>
                </a:cxn>
                <a:cxn ang="0">
                  <a:pos x="T4" y="T5"/>
                </a:cxn>
              </a:cxnLst>
              <a:rect l="0" t="0" r="r" b="b"/>
              <a:pathLst>
                <a:path w="1" h="4">
                  <a:moveTo>
                    <a:pt x="1" y="1"/>
                  </a:moveTo>
                  <a:cubicBezTo>
                    <a:pt x="1" y="1"/>
                    <a:pt x="0" y="0"/>
                    <a:pt x="0" y="0"/>
                  </a:cubicBezTo>
                  <a:cubicBezTo>
                    <a:pt x="0" y="3"/>
                    <a:pt x="0" y="4"/>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 name="Freeform 415"/>
            <p:cNvSpPr/>
            <p:nvPr/>
          </p:nvSpPr>
          <p:spPr bwMode="auto">
            <a:xfrm>
              <a:off x="3795" y="3040"/>
              <a:ext cx="2" cy="2"/>
            </a:xfrm>
            <a:custGeom>
              <a:avLst/>
              <a:gdLst>
                <a:gd name="T0" fmla="*/ 0 w 1"/>
                <a:gd name="T1" fmla="*/ 0 h 1"/>
                <a:gd name="T2" fmla="*/ 0 w 1"/>
                <a:gd name="T3" fmla="*/ 0 h 1"/>
              </a:gdLst>
              <a:ahLst/>
              <a:cxnLst>
                <a:cxn ang="0">
                  <a:pos x="T0" y="T1"/>
                </a:cxn>
                <a:cxn ang="0">
                  <a:pos x="T2" y="T3"/>
                </a:cxn>
              </a:cxnLst>
              <a:rect l="0" t="0" r="r" b="b"/>
              <a:pathLst>
                <a:path w="1" h="1">
                  <a:moveTo>
                    <a:pt x="0" y="0"/>
                  </a:moveTo>
                  <a:cubicBezTo>
                    <a:pt x="0" y="0"/>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Freeform 416"/>
            <p:cNvSpPr/>
            <p:nvPr/>
          </p:nvSpPr>
          <p:spPr bwMode="auto">
            <a:xfrm>
              <a:off x="3958" y="30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7"/>
            <p:cNvSpPr/>
            <p:nvPr/>
          </p:nvSpPr>
          <p:spPr bwMode="auto">
            <a:xfrm>
              <a:off x="3982" y="3027"/>
              <a:ext cx="0" cy="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Freeform 418"/>
            <p:cNvSpPr/>
            <p:nvPr/>
          </p:nvSpPr>
          <p:spPr bwMode="auto">
            <a:xfrm>
              <a:off x="3595"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419"/>
            <p:cNvSpPr/>
            <p:nvPr/>
          </p:nvSpPr>
          <p:spPr bwMode="auto">
            <a:xfrm>
              <a:off x="3757" y="2981"/>
              <a:ext cx="2"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420"/>
            <p:cNvSpPr/>
            <p:nvPr/>
          </p:nvSpPr>
          <p:spPr bwMode="auto">
            <a:xfrm>
              <a:off x="3627" y="1789"/>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Freeform 421"/>
            <p:cNvSpPr/>
            <p:nvPr/>
          </p:nvSpPr>
          <p:spPr bwMode="auto">
            <a:xfrm>
              <a:off x="3578" y="17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 name="Rectangle 422"/>
            <p:cNvSpPr>
              <a:spLocks noChangeArrowheads="1"/>
            </p:cNvSpPr>
            <p:nvPr/>
          </p:nvSpPr>
          <p:spPr bwMode="auto">
            <a:xfrm>
              <a:off x="3593" y="182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423"/>
            <p:cNvSpPr/>
            <p:nvPr/>
          </p:nvSpPr>
          <p:spPr bwMode="auto">
            <a:xfrm>
              <a:off x="3593" y="1825"/>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Freeform 424"/>
            <p:cNvSpPr/>
            <p:nvPr/>
          </p:nvSpPr>
          <p:spPr bwMode="auto">
            <a:xfrm>
              <a:off x="3593" y="1825"/>
              <a:ext cx="0" cy="2"/>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 name="Freeform 425"/>
            <p:cNvSpPr/>
            <p:nvPr/>
          </p:nvSpPr>
          <p:spPr bwMode="auto">
            <a:xfrm>
              <a:off x="3638" y="2417"/>
              <a:ext cx="6" cy="6"/>
            </a:xfrm>
            <a:custGeom>
              <a:avLst/>
              <a:gdLst>
                <a:gd name="T0" fmla="*/ 1 w 3"/>
                <a:gd name="T1" fmla="*/ 2 h 3"/>
                <a:gd name="T2" fmla="*/ 3 w 3"/>
                <a:gd name="T3" fmla="*/ 2 h 3"/>
                <a:gd name="T4" fmla="*/ 1 w 3"/>
                <a:gd name="T5" fmla="*/ 2 h 3"/>
              </a:gdLst>
              <a:ahLst/>
              <a:cxnLst>
                <a:cxn ang="0">
                  <a:pos x="T0" y="T1"/>
                </a:cxn>
                <a:cxn ang="0">
                  <a:pos x="T2" y="T3"/>
                </a:cxn>
                <a:cxn ang="0">
                  <a:pos x="T4" y="T5"/>
                </a:cxn>
              </a:cxnLst>
              <a:rect l="0" t="0" r="r" b="b"/>
              <a:pathLst>
                <a:path w="3" h="3">
                  <a:moveTo>
                    <a:pt x="1" y="2"/>
                  </a:moveTo>
                  <a:cubicBezTo>
                    <a:pt x="2" y="2"/>
                    <a:pt x="3" y="3"/>
                    <a:pt x="3" y="2"/>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 name="Freeform 426"/>
            <p:cNvSpPr/>
            <p:nvPr/>
          </p:nvSpPr>
          <p:spPr bwMode="auto">
            <a:xfrm>
              <a:off x="3708" y="2743"/>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3"/>
                    <a:pt x="1" y="0"/>
                    <a:pt x="0" y="0"/>
                  </a:cubicBezTo>
                  <a:cubicBezTo>
                    <a:pt x="0"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Freeform 427"/>
            <p:cNvSpPr/>
            <p:nvPr/>
          </p:nvSpPr>
          <p:spPr bwMode="auto">
            <a:xfrm>
              <a:off x="3714" y="2737"/>
              <a:ext cx="4" cy="2"/>
            </a:xfrm>
            <a:custGeom>
              <a:avLst/>
              <a:gdLst>
                <a:gd name="T0" fmla="*/ 1 w 2"/>
                <a:gd name="T1" fmla="*/ 1 h 1"/>
                <a:gd name="T2" fmla="*/ 0 w 2"/>
                <a:gd name="T3" fmla="*/ 0 h 1"/>
                <a:gd name="T4" fmla="*/ 1 w 2"/>
                <a:gd name="T5" fmla="*/ 1 h 1"/>
                <a:gd name="T6" fmla="*/ 1 w 2"/>
                <a:gd name="T7" fmla="*/ 1 h 1"/>
              </a:gdLst>
              <a:ahLst/>
              <a:cxnLst>
                <a:cxn ang="0">
                  <a:pos x="T0" y="T1"/>
                </a:cxn>
                <a:cxn ang="0">
                  <a:pos x="T2" y="T3"/>
                </a:cxn>
                <a:cxn ang="0">
                  <a:pos x="T4" y="T5"/>
                </a:cxn>
                <a:cxn ang="0">
                  <a:pos x="T6" y="T7"/>
                </a:cxn>
              </a:cxnLst>
              <a:rect l="0" t="0" r="r" b="b"/>
              <a:pathLst>
                <a:path w="2" h="1">
                  <a:moveTo>
                    <a:pt x="1" y="1"/>
                  </a:moveTo>
                  <a:cubicBezTo>
                    <a:pt x="1" y="0"/>
                    <a:pt x="0" y="0"/>
                    <a:pt x="0" y="0"/>
                  </a:cubicBezTo>
                  <a:cubicBezTo>
                    <a:pt x="0" y="0"/>
                    <a:pt x="1" y="1"/>
                    <a:pt x="1" y="1"/>
                  </a:cubicBezTo>
                  <a:cubicBezTo>
                    <a:pt x="1" y="1"/>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428"/>
            <p:cNvSpPr/>
            <p:nvPr/>
          </p:nvSpPr>
          <p:spPr bwMode="auto">
            <a:xfrm>
              <a:off x="3706" y="2737"/>
              <a:ext cx="10" cy="4"/>
            </a:xfrm>
            <a:custGeom>
              <a:avLst/>
              <a:gdLst>
                <a:gd name="T0" fmla="*/ 0 w 5"/>
                <a:gd name="T1" fmla="*/ 1 h 2"/>
                <a:gd name="T2" fmla="*/ 4 w 5"/>
                <a:gd name="T3" fmla="*/ 1 h 2"/>
                <a:gd name="T4" fmla="*/ 5 w 5"/>
                <a:gd name="T5" fmla="*/ 2 h 2"/>
                <a:gd name="T6" fmla="*/ 3 w 5"/>
                <a:gd name="T7" fmla="*/ 1 h 2"/>
                <a:gd name="T8" fmla="*/ 2 w 5"/>
                <a:gd name="T9" fmla="*/ 1 h 2"/>
                <a:gd name="T10" fmla="*/ 0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0" y="1"/>
                  </a:moveTo>
                  <a:cubicBezTo>
                    <a:pt x="1" y="2"/>
                    <a:pt x="3" y="2"/>
                    <a:pt x="4" y="1"/>
                  </a:cubicBezTo>
                  <a:cubicBezTo>
                    <a:pt x="4" y="1"/>
                    <a:pt x="5" y="2"/>
                    <a:pt x="5" y="2"/>
                  </a:cubicBezTo>
                  <a:cubicBezTo>
                    <a:pt x="4" y="1"/>
                    <a:pt x="4" y="1"/>
                    <a:pt x="3" y="1"/>
                  </a:cubicBezTo>
                  <a:cubicBezTo>
                    <a:pt x="3" y="1"/>
                    <a:pt x="1" y="0"/>
                    <a:pt x="2" y="1"/>
                  </a:cubicBezTo>
                  <a:cubicBezTo>
                    <a:pt x="2" y="1"/>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429"/>
            <p:cNvSpPr/>
            <p:nvPr/>
          </p:nvSpPr>
          <p:spPr bwMode="auto">
            <a:xfrm>
              <a:off x="3755" y="2718"/>
              <a:ext cx="4" cy="6"/>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0"/>
                    <a:pt x="0" y="0"/>
                    <a:pt x="0" y="0"/>
                  </a:cubicBezTo>
                  <a:cubicBezTo>
                    <a:pt x="1" y="2"/>
                    <a:pt x="1"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Freeform 430"/>
            <p:cNvSpPr/>
            <p:nvPr/>
          </p:nvSpPr>
          <p:spPr bwMode="auto">
            <a:xfrm>
              <a:off x="3761" y="2733"/>
              <a:ext cx="4" cy="17"/>
            </a:xfrm>
            <a:custGeom>
              <a:avLst/>
              <a:gdLst>
                <a:gd name="T0" fmla="*/ 1 w 2"/>
                <a:gd name="T1" fmla="*/ 7 h 8"/>
                <a:gd name="T2" fmla="*/ 0 w 2"/>
                <a:gd name="T3" fmla="*/ 3 h 8"/>
                <a:gd name="T4" fmla="*/ 1 w 2"/>
                <a:gd name="T5" fmla="*/ 7 h 8"/>
              </a:gdLst>
              <a:ahLst/>
              <a:cxnLst>
                <a:cxn ang="0">
                  <a:pos x="T0" y="T1"/>
                </a:cxn>
                <a:cxn ang="0">
                  <a:pos x="T2" y="T3"/>
                </a:cxn>
                <a:cxn ang="0">
                  <a:pos x="T4" y="T5"/>
                </a:cxn>
              </a:cxnLst>
              <a:rect l="0" t="0" r="r" b="b"/>
              <a:pathLst>
                <a:path w="2" h="8">
                  <a:moveTo>
                    <a:pt x="1" y="7"/>
                  </a:moveTo>
                  <a:cubicBezTo>
                    <a:pt x="2" y="0"/>
                    <a:pt x="1" y="8"/>
                    <a:pt x="0" y="3"/>
                  </a:cubicBezTo>
                  <a:cubicBezTo>
                    <a:pt x="0" y="5"/>
                    <a:pt x="0" y="6"/>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 name="Freeform 431"/>
            <p:cNvSpPr/>
            <p:nvPr/>
          </p:nvSpPr>
          <p:spPr bwMode="auto">
            <a:xfrm>
              <a:off x="3759" y="272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432"/>
            <p:cNvSpPr/>
            <p:nvPr/>
          </p:nvSpPr>
          <p:spPr bwMode="auto">
            <a:xfrm>
              <a:off x="3761" y="2714"/>
              <a:ext cx="6" cy="12"/>
            </a:xfrm>
            <a:custGeom>
              <a:avLst/>
              <a:gdLst>
                <a:gd name="T0" fmla="*/ 0 w 3"/>
                <a:gd name="T1" fmla="*/ 5 h 6"/>
                <a:gd name="T2" fmla="*/ 3 w 3"/>
                <a:gd name="T3" fmla="*/ 3 h 6"/>
                <a:gd name="T4" fmla="*/ 0 w 3"/>
                <a:gd name="T5" fmla="*/ 5 h 6"/>
              </a:gdLst>
              <a:ahLst/>
              <a:cxnLst>
                <a:cxn ang="0">
                  <a:pos x="T0" y="T1"/>
                </a:cxn>
                <a:cxn ang="0">
                  <a:pos x="T2" y="T3"/>
                </a:cxn>
                <a:cxn ang="0">
                  <a:pos x="T4" y="T5"/>
                </a:cxn>
              </a:cxnLst>
              <a:rect l="0" t="0" r="r" b="b"/>
              <a:pathLst>
                <a:path w="3" h="6">
                  <a:moveTo>
                    <a:pt x="0" y="5"/>
                  </a:moveTo>
                  <a:cubicBezTo>
                    <a:pt x="1" y="6"/>
                    <a:pt x="2" y="3"/>
                    <a:pt x="3" y="3"/>
                  </a:cubicBezTo>
                  <a:cubicBezTo>
                    <a:pt x="2" y="0"/>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433"/>
            <p:cNvSpPr/>
            <p:nvPr/>
          </p:nvSpPr>
          <p:spPr bwMode="auto">
            <a:xfrm>
              <a:off x="3712" y="2737"/>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434"/>
            <p:cNvSpPr>
              <a:spLocks noEditPoints="1"/>
            </p:cNvSpPr>
            <p:nvPr/>
          </p:nvSpPr>
          <p:spPr bwMode="auto">
            <a:xfrm>
              <a:off x="3742" y="2907"/>
              <a:ext cx="384" cy="146"/>
            </a:xfrm>
            <a:custGeom>
              <a:avLst/>
              <a:gdLst>
                <a:gd name="T0" fmla="*/ 150 w 181"/>
                <a:gd name="T1" fmla="*/ 21 h 69"/>
                <a:gd name="T2" fmla="*/ 144 w 181"/>
                <a:gd name="T3" fmla="*/ 25 h 69"/>
                <a:gd name="T4" fmla="*/ 103 w 181"/>
                <a:gd name="T5" fmla="*/ 42 h 69"/>
                <a:gd name="T6" fmla="*/ 91 w 181"/>
                <a:gd name="T7" fmla="*/ 45 h 69"/>
                <a:gd name="T8" fmla="*/ 79 w 181"/>
                <a:gd name="T9" fmla="*/ 44 h 69"/>
                <a:gd name="T10" fmla="*/ 60 w 181"/>
                <a:gd name="T11" fmla="*/ 44 h 69"/>
                <a:gd name="T12" fmla="*/ 50 w 181"/>
                <a:gd name="T13" fmla="*/ 47 h 69"/>
                <a:gd name="T14" fmla="*/ 32 w 181"/>
                <a:gd name="T15" fmla="*/ 47 h 69"/>
                <a:gd name="T16" fmla="*/ 22 w 181"/>
                <a:gd name="T17" fmla="*/ 44 h 69"/>
                <a:gd name="T18" fmla="*/ 10 w 181"/>
                <a:gd name="T19" fmla="*/ 39 h 69"/>
                <a:gd name="T20" fmla="*/ 10 w 181"/>
                <a:gd name="T21" fmla="*/ 37 h 69"/>
                <a:gd name="T22" fmla="*/ 10 w 181"/>
                <a:gd name="T23" fmla="*/ 35 h 69"/>
                <a:gd name="T24" fmla="*/ 10 w 181"/>
                <a:gd name="T25" fmla="*/ 34 h 69"/>
                <a:gd name="T26" fmla="*/ 10 w 181"/>
                <a:gd name="T27" fmla="*/ 30 h 69"/>
                <a:gd name="T28" fmla="*/ 2 w 181"/>
                <a:gd name="T29" fmla="*/ 32 h 69"/>
                <a:gd name="T30" fmla="*/ 6 w 181"/>
                <a:gd name="T31" fmla="*/ 44 h 69"/>
                <a:gd name="T32" fmla="*/ 10 w 181"/>
                <a:gd name="T33" fmla="*/ 51 h 69"/>
                <a:gd name="T34" fmla="*/ 4 w 181"/>
                <a:gd name="T35" fmla="*/ 55 h 69"/>
                <a:gd name="T36" fmla="*/ 8 w 181"/>
                <a:gd name="T37" fmla="*/ 58 h 69"/>
                <a:gd name="T38" fmla="*/ 13 w 181"/>
                <a:gd name="T39" fmla="*/ 57 h 69"/>
                <a:gd name="T40" fmla="*/ 13 w 181"/>
                <a:gd name="T41" fmla="*/ 60 h 69"/>
                <a:gd name="T42" fmla="*/ 19 w 181"/>
                <a:gd name="T43" fmla="*/ 57 h 69"/>
                <a:gd name="T44" fmla="*/ 20 w 181"/>
                <a:gd name="T45" fmla="*/ 63 h 69"/>
                <a:gd name="T46" fmla="*/ 22 w 181"/>
                <a:gd name="T47" fmla="*/ 66 h 69"/>
                <a:gd name="T48" fmla="*/ 24 w 181"/>
                <a:gd name="T49" fmla="*/ 64 h 69"/>
                <a:gd name="T50" fmla="*/ 28 w 181"/>
                <a:gd name="T51" fmla="*/ 64 h 69"/>
                <a:gd name="T52" fmla="*/ 31 w 181"/>
                <a:gd name="T53" fmla="*/ 66 h 69"/>
                <a:gd name="T54" fmla="*/ 36 w 181"/>
                <a:gd name="T55" fmla="*/ 58 h 69"/>
                <a:gd name="T56" fmla="*/ 36 w 181"/>
                <a:gd name="T57" fmla="*/ 65 h 69"/>
                <a:gd name="T58" fmla="*/ 46 w 181"/>
                <a:gd name="T59" fmla="*/ 67 h 69"/>
                <a:gd name="T60" fmla="*/ 50 w 181"/>
                <a:gd name="T61" fmla="*/ 66 h 69"/>
                <a:gd name="T62" fmla="*/ 55 w 181"/>
                <a:gd name="T63" fmla="*/ 62 h 69"/>
                <a:gd name="T64" fmla="*/ 65 w 181"/>
                <a:gd name="T65" fmla="*/ 66 h 69"/>
                <a:gd name="T66" fmla="*/ 69 w 181"/>
                <a:gd name="T67" fmla="*/ 63 h 69"/>
                <a:gd name="T68" fmla="*/ 71 w 181"/>
                <a:gd name="T69" fmla="*/ 63 h 69"/>
                <a:gd name="T70" fmla="*/ 72 w 181"/>
                <a:gd name="T71" fmla="*/ 61 h 69"/>
                <a:gd name="T72" fmla="*/ 76 w 181"/>
                <a:gd name="T73" fmla="*/ 65 h 69"/>
                <a:gd name="T74" fmla="*/ 79 w 181"/>
                <a:gd name="T75" fmla="*/ 63 h 69"/>
                <a:gd name="T76" fmla="*/ 88 w 181"/>
                <a:gd name="T77" fmla="*/ 60 h 69"/>
                <a:gd name="T78" fmla="*/ 92 w 181"/>
                <a:gd name="T79" fmla="*/ 62 h 69"/>
                <a:gd name="T80" fmla="*/ 98 w 181"/>
                <a:gd name="T81" fmla="*/ 60 h 69"/>
                <a:gd name="T82" fmla="*/ 102 w 181"/>
                <a:gd name="T83" fmla="*/ 59 h 69"/>
                <a:gd name="T84" fmla="*/ 103 w 181"/>
                <a:gd name="T85" fmla="*/ 59 h 69"/>
                <a:gd name="T86" fmla="*/ 108 w 181"/>
                <a:gd name="T87" fmla="*/ 58 h 69"/>
                <a:gd name="T88" fmla="*/ 115 w 181"/>
                <a:gd name="T89" fmla="*/ 53 h 69"/>
                <a:gd name="T90" fmla="*/ 117 w 181"/>
                <a:gd name="T91" fmla="*/ 52 h 69"/>
                <a:gd name="T92" fmla="*/ 122 w 181"/>
                <a:gd name="T93" fmla="*/ 45 h 69"/>
                <a:gd name="T94" fmla="*/ 127 w 181"/>
                <a:gd name="T95" fmla="*/ 45 h 69"/>
                <a:gd name="T96" fmla="*/ 134 w 181"/>
                <a:gd name="T97" fmla="*/ 43 h 69"/>
                <a:gd name="T98" fmla="*/ 139 w 181"/>
                <a:gd name="T99" fmla="*/ 41 h 69"/>
                <a:gd name="T100" fmla="*/ 152 w 181"/>
                <a:gd name="T101" fmla="*/ 37 h 69"/>
                <a:gd name="T102" fmla="*/ 156 w 181"/>
                <a:gd name="T103" fmla="*/ 35 h 69"/>
                <a:gd name="T104" fmla="*/ 163 w 181"/>
                <a:gd name="T105" fmla="*/ 27 h 69"/>
                <a:gd name="T106" fmla="*/ 167 w 181"/>
                <a:gd name="T107" fmla="*/ 19 h 69"/>
                <a:gd name="T108" fmla="*/ 10 w 181"/>
                <a:gd name="T109" fmla="*/ 31 h 69"/>
                <a:gd name="T110" fmla="*/ 10 w 181"/>
                <a:gd name="T111" fmla="*/ 35 h 69"/>
                <a:gd name="T112" fmla="*/ 9 w 181"/>
                <a:gd name="T113" fmla="*/ 34 h 69"/>
                <a:gd name="T114" fmla="*/ 7 w 181"/>
                <a:gd name="T115" fmla="*/ 35 h 69"/>
                <a:gd name="T116" fmla="*/ 8 w 181"/>
                <a:gd name="T117" fmla="*/ 36 h 69"/>
                <a:gd name="T118" fmla="*/ 10 w 181"/>
                <a:gd name="T119"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 h="69">
                  <a:moveTo>
                    <a:pt x="177" y="5"/>
                  </a:moveTo>
                  <a:cubicBezTo>
                    <a:pt x="177" y="2"/>
                    <a:pt x="172" y="0"/>
                    <a:pt x="172" y="0"/>
                  </a:cubicBezTo>
                  <a:cubicBezTo>
                    <a:pt x="172" y="4"/>
                    <a:pt x="169" y="7"/>
                    <a:pt x="164" y="8"/>
                  </a:cubicBezTo>
                  <a:cubicBezTo>
                    <a:pt x="163" y="9"/>
                    <a:pt x="163" y="11"/>
                    <a:pt x="162" y="11"/>
                  </a:cubicBezTo>
                  <a:cubicBezTo>
                    <a:pt x="159" y="15"/>
                    <a:pt x="152" y="15"/>
                    <a:pt x="149" y="19"/>
                  </a:cubicBezTo>
                  <a:cubicBezTo>
                    <a:pt x="150" y="19"/>
                    <a:pt x="150" y="20"/>
                    <a:pt x="150" y="21"/>
                  </a:cubicBezTo>
                  <a:cubicBezTo>
                    <a:pt x="150" y="20"/>
                    <a:pt x="150" y="20"/>
                    <a:pt x="150" y="20"/>
                  </a:cubicBezTo>
                  <a:cubicBezTo>
                    <a:pt x="150" y="22"/>
                    <a:pt x="150" y="22"/>
                    <a:pt x="150" y="22"/>
                  </a:cubicBezTo>
                  <a:cubicBezTo>
                    <a:pt x="150" y="22"/>
                    <a:pt x="149" y="21"/>
                    <a:pt x="149" y="20"/>
                  </a:cubicBezTo>
                  <a:cubicBezTo>
                    <a:pt x="147" y="21"/>
                    <a:pt x="146" y="23"/>
                    <a:pt x="144" y="24"/>
                  </a:cubicBezTo>
                  <a:cubicBezTo>
                    <a:pt x="145" y="26"/>
                    <a:pt x="143" y="24"/>
                    <a:pt x="144" y="26"/>
                  </a:cubicBezTo>
                  <a:cubicBezTo>
                    <a:pt x="144" y="25"/>
                    <a:pt x="144" y="25"/>
                    <a:pt x="144" y="25"/>
                  </a:cubicBezTo>
                  <a:cubicBezTo>
                    <a:pt x="143" y="27"/>
                    <a:pt x="143" y="27"/>
                    <a:pt x="141" y="25"/>
                  </a:cubicBezTo>
                  <a:cubicBezTo>
                    <a:pt x="135" y="26"/>
                    <a:pt x="130" y="30"/>
                    <a:pt x="125" y="31"/>
                  </a:cubicBezTo>
                  <a:cubicBezTo>
                    <a:pt x="119" y="33"/>
                    <a:pt x="114" y="37"/>
                    <a:pt x="108" y="39"/>
                  </a:cubicBezTo>
                  <a:cubicBezTo>
                    <a:pt x="108" y="42"/>
                    <a:pt x="106" y="41"/>
                    <a:pt x="106" y="44"/>
                  </a:cubicBezTo>
                  <a:cubicBezTo>
                    <a:pt x="106" y="43"/>
                    <a:pt x="106" y="43"/>
                    <a:pt x="106" y="43"/>
                  </a:cubicBezTo>
                  <a:cubicBezTo>
                    <a:pt x="105" y="45"/>
                    <a:pt x="104" y="43"/>
                    <a:pt x="103" y="42"/>
                  </a:cubicBezTo>
                  <a:cubicBezTo>
                    <a:pt x="103" y="44"/>
                    <a:pt x="102" y="43"/>
                    <a:pt x="103" y="45"/>
                  </a:cubicBezTo>
                  <a:cubicBezTo>
                    <a:pt x="103" y="46"/>
                    <a:pt x="102" y="42"/>
                    <a:pt x="101" y="43"/>
                  </a:cubicBezTo>
                  <a:cubicBezTo>
                    <a:pt x="101" y="42"/>
                    <a:pt x="101" y="44"/>
                    <a:pt x="101" y="44"/>
                  </a:cubicBezTo>
                  <a:cubicBezTo>
                    <a:pt x="100" y="46"/>
                    <a:pt x="101" y="42"/>
                    <a:pt x="99" y="41"/>
                  </a:cubicBezTo>
                  <a:cubicBezTo>
                    <a:pt x="96" y="42"/>
                    <a:pt x="94" y="45"/>
                    <a:pt x="91" y="44"/>
                  </a:cubicBezTo>
                  <a:cubicBezTo>
                    <a:pt x="91" y="44"/>
                    <a:pt x="91" y="45"/>
                    <a:pt x="91" y="45"/>
                  </a:cubicBezTo>
                  <a:cubicBezTo>
                    <a:pt x="90" y="42"/>
                    <a:pt x="90" y="46"/>
                    <a:pt x="90" y="45"/>
                  </a:cubicBezTo>
                  <a:cubicBezTo>
                    <a:pt x="90" y="44"/>
                    <a:pt x="90" y="44"/>
                    <a:pt x="90" y="44"/>
                  </a:cubicBezTo>
                  <a:cubicBezTo>
                    <a:pt x="88" y="43"/>
                    <a:pt x="88" y="45"/>
                    <a:pt x="86" y="44"/>
                  </a:cubicBezTo>
                  <a:cubicBezTo>
                    <a:pt x="85" y="45"/>
                    <a:pt x="84" y="42"/>
                    <a:pt x="83" y="44"/>
                  </a:cubicBezTo>
                  <a:cubicBezTo>
                    <a:pt x="83" y="43"/>
                    <a:pt x="83" y="43"/>
                    <a:pt x="82" y="43"/>
                  </a:cubicBezTo>
                  <a:cubicBezTo>
                    <a:pt x="82" y="47"/>
                    <a:pt x="80" y="42"/>
                    <a:pt x="79" y="44"/>
                  </a:cubicBezTo>
                  <a:cubicBezTo>
                    <a:pt x="79" y="44"/>
                    <a:pt x="79" y="44"/>
                    <a:pt x="79" y="44"/>
                  </a:cubicBezTo>
                  <a:cubicBezTo>
                    <a:pt x="76" y="44"/>
                    <a:pt x="73" y="43"/>
                    <a:pt x="70" y="46"/>
                  </a:cubicBezTo>
                  <a:cubicBezTo>
                    <a:pt x="68" y="46"/>
                    <a:pt x="66" y="43"/>
                    <a:pt x="64" y="44"/>
                  </a:cubicBezTo>
                  <a:cubicBezTo>
                    <a:pt x="64" y="46"/>
                    <a:pt x="64" y="46"/>
                    <a:pt x="64" y="46"/>
                  </a:cubicBezTo>
                  <a:cubicBezTo>
                    <a:pt x="63" y="46"/>
                    <a:pt x="64" y="45"/>
                    <a:pt x="64" y="44"/>
                  </a:cubicBezTo>
                  <a:cubicBezTo>
                    <a:pt x="63" y="46"/>
                    <a:pt x="61" y="44"/>
                    <a:pt x="60" y="44"/>
                  </a:cubicBezTo>
                  <a:cubicBezTo>
                    <a:pt x="60" y="45"/>
                    <a:pt x="60" y="45"/>
                    <a:pt x="60" y="46"/>
                  </a:cubicBezTo>
                  <a:cubicBezTo>
                    <a:pt x="59" y="43"/>
                    <a:pt x="57" y="47"/>
                    <a:pt x="55" y="45"/>
                  </a:cubicBezTo>
                  <a:cubicBezTo>
                    <a:pt x="56" y="48"/>
                    <a:pt x="55" y="47"/>
                    <a:pt x="54" y="48"/>
                  </a:cubicBezTo>
                  <a:cubicBezTo>
                    <a:pt x="54" y="47"/>
                    <a:pt x="54" y="46"/>
                    <a:pt x="54" y="46"/>
                  </a:cubicBezTo>
                  <a:cubicBezTo>
                    <a:pt x="53" y="46"/>
                    <a:pt x="52" y="46"/>
                    <a:pt x="51" y="45"/>
                  </a:cubicBezTo>
                  <a:cubicBezTo>
                    <a:pt x="51" y="46"/>
                    <a:pt x="50" y="48"/>
                    <a:pt x="50" y="47"/>
                  </a:cubicBezTo>
                  <a:cubicBezTo>
                    <a:pt x="49" y="45"/>
                    <a:pt x="48" y="47"/>
                    <a:pt x="48" y="46"/>
                  </a:cubicBezTo>
                  <a:cubicBezTo>
                    <a:pt x="48" y="48"/>
                    <a:pt x="47" y="49"/>
                    <a:pt x="46" y="49"/>
                  </a:cubicBezTo>
                  <a:cubicBezTo>
                    <a:pt x="47" y="46"/>
                    <a:pt x="47" y="46"/>
                    <a:pt x="47" y="46"/>
                  </a:cubicBezTo>
                  <a:cubicBezTo>
                    <a:pt x="44" y="47"/>
                    <a:pt x="42" y="44"/>
                    <a:pt x="39" y="47"/>
                  </a:cubicBezTo>
                  <a:cubicBezTo>
                    <a:pt x="39" y="45"/>
                    <a:pt x="39" y="45"/>
                    <a:pt x="39" y="45"/>
                  </a:cubicBezTo>
                  <a:cubicBezTo>
                    <a:pt x="36" y="47"/>
                    <a:pt x="35" y="45"/>
                    <a:pt x="32" y="47"/>
                  </a:cubicBezTo>
                  <a:cubicBezTo>
                    <a:pt x="33" y="46"/>
                    <a:pt x="30" y="45"/>
                    <a:pt x="30" y="45"/>
                  </a:cubicBezTo>
                  <a:cubicBezTo>
                    <a:pt x="29" y="46"/>
                    <a:pt x="28" y="46"/>
                    <a:pt x="27" y="48"/>
                  </a:cubicBezTo>
                  <a:cubicBezTo>
                    <a:pt x="27" y="48"/>
                    <a:pt x="27" y="46"/>
                    <a:pt x="27" y="46"/>
                  </a:cubicBezTo>
                  <a:cubicBezTo>
                    <a:pt x="26" y="45"/>
                    <a:pt x="26" y="43"/>
                    <a:pt x="25" y="45"/>
                  </a:cubicBezTo>
                  <a:cubicBezTo>
                    <a:pt x="25" y="43"/>
                    <a:pt x="25" y="43"/>
                    <a:pt x="25" y="43"/>
                  </a:cubicBezTo>
                  <a:cubicBezTo>
                    <a:pt x="24" y="44"/>
                    <a:pt x="22" y="46"/>
                    <a:pt x="22" y="44"/>
                  </a:cubicBezTo>
                  <a:cubicBezTo>
                    <a:pt x="21" y="45"/>
                    <a:pt x="20" y="45"/>
                    <a:pt x="20" y="46"/>
                  </a:cubicBezTo>
                  <a:cubicBezTo>
                    <a:pt x="19" y="46"/>
                    <a:pt x="20" y="44"/>
                    <a:pt x="19" y="45"/>
                  </a:cubicBezTo>
                  <a:cubicBezTo>
                    <a:pt x="21" y="44"/>
                    <a:pt x="21" y="44"/>
                    <a:pt x="21" y="44"/>
                  </a:cubicBezTo>
                  <a:cubicBezTo>
                    <a:pt x="19" y="42"/>
                    <a:pt x="17" y="42"/>
                    <a:pt x="15" y="42"/>
                  </a:cubicBezTo>
                  <a:cubicBezTo>
                    <a:pt x="16" y="40"/>
                    <a:pt x="13" y="41"/>
                    <a:pt x="13" y="39"/>
                  </a:cubicBezTo>
                  <a:cubicBezTo>
                    <a:pt x="12" y="40"/>
                    <a:pt x="13" y="38"/>
                    <a:pt x="10" y="39"/>
                  </a:cubicBezTo>
                  <a:cubicBezTo>
                    <a:pt x="11" y="39"/>
                    <a:pt x="11" y="39"/>
                    <a:pt x="11" y="39"/>
                  </a:cubicBezTo>
                  <a:cubicBezTo>
                    <a:pt x="11" y="38"/>
                    <a:pt x="11" y="37"/>
                    <a:pt x="12" y="37"/>
                  </a:cubicBezTo>
                  <a:cubicBezTo>
                    <a:pt x="12" y="37"/>
                    <a:pt x="11" y="37"/>
                    <a:pt x="11" y="37"/>
                  </a:cubicBezTo>
                  <a:cubicBezTo>
                    <a:pt x="11" y="36"/>
                    <a:pt x="11" y="36"/>
                    <a:pt x="11" y="36"/>
                  </a:cubicBezTo>
                  <a:cubicBezTo>
                    <a:pt x="11" y="36"/>
                    <a:pt x="11" y="36"/>
                    <a:pt x="11" y="37"/>
                  </a:cubicBezTo>
                  <a:cubicBezTo>
                    <a:pt x="10" y="37"/>
                    <a:pt x="10" y="37"/>
                    <a:pt x="10" y="37"/>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1" y="36"/>
                    <a:pt x="11" y="36"/>
                  </a:cubicBezTo>
                  <a:cubicBezTo>
                    <a:pt x="11" y="36"/>
                    <a:pt x="11" y="36"/>
                    <a:pt x="10" y="35"/>
                  </a:cubicBezTo>
                  <a:cubicBezTo>
                    <a:pt x="10" y="35"/>
                    <a:pt x="10" y="35"/>
                    <a:pt x="10" y="35"/>
                  </a:cubicBezTo>
                  <a:cubicBezTo>
                    <a:pt x="11" y="35"/>
                    <a:pt x="11" y="35"/>
                    <a:pt x="11" y="35"/>
                  </a:cubicBezTo>
                  <a:cubicBezTo>
                    <a:pt x="11" y="35"/>
                    <a:pt x="11" y="35"/>
                    <a:pt x="11" y="34"/>
                  </a:cubicBezTo>
                  <a:cubicBezTo>
                    <a:pt x="11" y="34"/>
                    <a:pt x="11" y="34"/>
                    <a:pt x="11" y="34"/>
                  </a:cubicBezTo>
                  <a:cubicBezTo>
                    <a:pt x="11" y="34"/>
                    <a:pt x="11" y="34"/>
                    <a:pt x="11" y="34"/>
                  </a:cubicBezTo>
                  <a:cubicBezTo>
                    <a:pt x="9" y="35"/>
                    <a:pt x="12" y="34"/>
                    <a:pt x="10" y="34"/>
                  </a:cubicBezTo>
                  <a:cubicBezTo>
                    <a:pt x="10" y="34"/>
                    <a:pt x="10" y="33"/>
                    <a:pt x="11" y="32"/>
                  </a:cubicBezTo>
                  <a:cubicBezTo>
                    <a:pt x="10" y="34"/>
                    <a:pt x="10" y="32"/>
                    <a:pt x="10" y="31"/>
                  </a:cubicBezTo>
                  <a:cubicBezTo>
                    <a:pt x="10" y="31"/>
                    <a:pt x="10" y="31"/>
                    <a:pt x="10" y="31"/>
                  </a:cubicBezTo>
                  <a:cubicBezTo>
                    <a:pt x="10" y="30"/>
                    <a:pt x="10" y="30"/>
                    <a:pt x="10" y="29"/>
                  </a:cubicBezTo>
                  <a:cubicBezTo>
                    <a:pt x="10" y="29"/>
                    <a:pt x="10" y="29"/>
                    <a:pt x="10" y="29"/>
                  </a:cubicBezTo>
                  <a:cubicBezTo>
                    <a:pt x="10" y="29"/>
                    <a:pt x="10" y="30"/>
                    <a:pt x="10" y="30"/>
                  </a:cubicBezTo>
                  <a:cubicBezTo>
                    <a:pt x="10" y="30"/>
                    <a:pt x="9" y="30"/>
                    <a:pt x="5" y="31"/>
                  </a:cubicBezTo>
                  <a:cubicBezTo>
                    <a:pt x="4" y="32"/>
                    <a:pt x="9" y="31"/>
                    <a:pt x="8" y="32"/>
                  </a:cubicBezTo>
                  <a:cubicBezTo>
                    <a:pt x="5" y="32"/>
                    <a:pt x="9" y="34"/>
                    <a:pt x="6" y="34"/>
                  </a:cubicBezTo>
                  <a:cubicBezTo>
                    <a:pt x="4" y="33"/>
                    <a:pt x="4" y="33"/>
                    <a:pt x="4" y="33"/>
                  </a:cubicBezTo>
                  <a:cubicBezTo>
                    <a:pt x="4" y="33"/>
                    <a:pt x="5" y="33"/>
                    <a:pt x="5" y="33"/>
                  </a:cubicBezTo>
                  <a:cubicBezTo>
                    <a:pt x="2" y="32"/>
                    <a:pt x="2" y="32"/>
                    <a:pt x="2" y="32"/>
                  </a:cubicBezTo>
                  <a:cubicBezTo>
                    <a:pt x="5" y="34"/>
                    <a:pt x="3" y="35"/>
                    <a:pt x="3" y="35"/>
                  </a:cubicBezTo>
                  <a:cubicBezTo>
                    <a:pt x="3" y="35"/>
                    <a:pt x="3" y="35"/>
                    <a:pt x="3" y="35"/>
                  </a:cubicBezTo>
                  <a:cubicBezTo>
                    <a:pt x="1" y="36"/>
                    <a:pt x="4" y="35"/>
                    <a:pt x="4" y="36"/>
                  </a:cubicBezTo>
                  <a:cubicBezTo>
                    <a:pt x="4" y="36"/>
                    <a:pt x="1" y="36"/>
                    <a:pt x="0" y="37"/>
                  </a:cubicBezTo>
                  <a:cubicBezTo>
                    <a:pt x="1" y="38"/>
                    <a:pt x="3" y="40"/>
                    <a:pt x="2" y="42"/>
                  </a:cubicBezTo>
                  <a:cubicBezTo>
                    <a:pt x="3" y="43"/>
                    <a:pt x="4" y="44"/>
                    <a:pt x="6" y="44"/>
                  </a:cubicBezTo>
                  <a:cubicBezTo>
                    <a:pt x="6" y="44"/>
                    <a:pt x="3" y="45"/>
                    <a:pt x="5" y="45"/>
                  </a:cubicBezTo>
                  <a:cubicBezTo>
                    <a:pt x="4" y="46"/>
                    <a:pt x="3" y="47"/>
                    <a:pt x="3" y="47"/>
                  </a:cubicBezTo>
                  <a:cubicBezTo>
                    <a:pt x="4" y="47"/>
                    <a:pt x="4" y="49"/>
                    <a:pt x="5" y="46"/>
                  </a:cubicBezTo>
                  <a:cubicBezTo>
                    <a:pt x="6" y="48"/>
                    <a:pt x="7" y="49"/>
                    <a:pt x="8" y="49"/>
                  </a:cubicBezTo>
                  <a:cubicBezTo>
                    <a:pt x="8" y="49"/>
                    <a:pt x="6" y="50"/>
                    <a:pt x="6" y="51"/>
                  </a:cubicBezTo>
                  <a:cubicBezTo>
                    <a:pt x="8" y="50"/>
                    <a:pt x="9" y="50"/>
                    <a:pt x="10" y="51"/>
                  </a:cubicBezTo>
                  <a:cubicBezTo>
                    <a:pt x="11" y="50"/>
                    <a:pt x="10" y="50"/>
                    <a:pt x="11" y="48"/>
                  </a:cubicBezTo>
                  <a:cubicBezTo>
                    <a:pt x="12" y="48"/>
                    <a:pt x="12" y="48"/>
                    <a:pt x="13" y="48"/>
                  </a:cubicBezTo>
                  <a:cubicBezTo>
                    <a:pt x="12" y="49"/>
                    <a:pt x="10" y="52"/>
                    <a:pt x="11" y="52"/>
                  </a:cubicBezTo>
                  <a:cubicBezTo>
                    <a:pt x="9" y="55"/>
                    <a:pt x="10" y="51"/>
                    <a:pt x="8" y="54"/>
                  </a:cubicBezTo>
                  <a:cubicBezTo>
                    <a:pt x="7" y="55"/>
                    <a:pt x="5" y="54"/>
                    <a:pt x="6" y="53"/>
                  </a:cubicBezTo>
                  <a:cubicBezTo>
                    <a:pt x="3" y="54"/>
                    <a:pt x="6" y="54"/>
                    <a:pt x="4" y="55"/>
                  </a:cubicBezTo>
                  <a:cubicBezTo>
                    <a:pt x="5" y="56"/>
                    <a:pt x="6" y="55"/>
                    <a:pt x="8" y="55"/>
                  </a:cubicBezTo>
                  <a:cubicBezTo>
                    <a:pt x="8" y="54"/>
                    <a:pt x="8" y="54"/>
                    <a:pt x="9" y="53"/>
                  </a:cubicBezTo>
                  <a:cubicBezTo>
                    <a:pt x="11" y="52"/>
                    <a:pt x="9" y="56"/>
                    <a:pt x="9" y="56"/>
                  </a:cubicBezTo>
                  <a:cubicBezTo>
                    <a:pt x="9" y="56"/>
                    <a:pt x="9" y="56"/>
                    <a:pt x="9" y="56"/>
                  </a:cubicBezTo>
                  <a:cubicBezTo>
                    <a:pt x="9" y="57"/>
                    <a:pt x="10" y="56"/>
                    <a:pt x="11" y="57"/>
                  </a:cubicBezTo>
                  <a:cubicBezTo>
                    <a:pt x="9" y="60"/>
                    <a:pt x="9" y="56"/>
                    <a:pt x="8" y="58"/>
                  </a:cubicBezTo>
                  <a:cubicBezTo>
                    <a:pt x="7" y="60"/>
                    <a:pt x="7" y="60"/>
                    <a:pt x="7" y="60"/>
                  </a:cubicBezTo>
                  <a:cubicBezTo>
                    <a:pt x="8" y="61"/>
                    <a:pt x="9" y="58"/>
                    <a:pt x="10" y="59"/>
                  </a:cubicBezTo>
                  <a:cubicBezTo>
                    <a:pt x="9" y="60"/>
                    <a:pt x="9" y="60"/>
                    <a:pt x="9" y="60"/>
                  </a:cubicBezTo>
                  <a:cubicBezTo>
                    <a:pt x="10" y="60"/>
                    <a:pt x="10" y="60"/>
                    <a:pt x="10" y="60"/>
                  </a:cubicBezTo>
                  <a:cubicBezTo>
                    <a:pt x="11" y="59"/>
                    <a:pt x="11" y="57"/>
                    <a:pt x="11" y="57"/>
                  </a:cubicBezTo>
                  <a:cubicBezTo>
                    <a:pt x="13" y="55"/>
                    <a:pt x="11" y="57"/>
                    <a:pt x="13" y="57"/>
                  </a:cubicBezTo>
                  <a:cubicBezTo>
                    <a:pt x="14" y="56"/>
                    <a:pt x="12" y="57"/>
                    <a:pt x="13" y="56"/>
                  </a:cubicBezTo>
                  <a:cubicBezTo>
                    <a:pt x="14" y="54"/>
                    <a:pt x="14" y="54"/>
                    <a:pt x="15" y="54"/>
                  </a:cubicBezTo>
                  <a:cubicBezTo>
                    <a:pt x="15" y="55"/>
                    <a:pt x="14" y="56"/>
                    <a:pt x="14" y="57"/>
                  </a:cubicBezTo>
                  <a:cubicBezTo>
                    <a:pt x="14" y="58"/>
                    <a:pt x="13" y="57"/>
                    <a:pt x="14" y="57"/>
                  </a:cubicBezTo>
                  <a:cubicBezTo>
                    <a:pt x="12" y="58"/>
                    <a:pt x="12" y="60"/>
                    <a:pt x="11" y="61"/>
                  </a:cubicBezTo>
                  <a:cubicBezTo>
                    <a:pt x="11" y="62"/>
                    <a:pt x="12" y="60"/>
                    <a:pt x="13" y="60"/>
                  </a:cubicBezTo>
                  <a:cubicBezTo>
                    <a:pt x="13" y="60"/>
                    <a:pt x="14" y="58"/>
                    <a:pt x="14" y="58"/>
                  </a:cubicBezTo>
                  <a:cubicBezTo>
                    <a:pt x="17" y="54"/>
                    <a:pt x="13" y="61"/>
                    <a:pt x="15" y="61"/>
                  </a:cubicBezTo>
                  <a:cubicBezTo>
                    <a:pt x="16" y="58"/>
                    <a:pt x="18" y="58"/>
                    <a:pt x="19" y="54"/>
                  </a:cubicBezTo>
                  <a:cubicBezTo>
                    <a:pt x="19" y="54"/>
                    <a:pt x="20" y="53"/>
                    <a:pt x="20" y="54"/>
                  </a:cubicBezTo>
                  <a:cubicBezTo>
                    <a:pt x="19" y="56"/>
                    <a:pt x="20" y="56"/>
                    <a:pt x="18" y="57"/>
                  </a:cubicBezTo>
                  <a:cubicBezTo>
                    <a:pt x="19" y="57"/>
                    <a:pt x="19" y="57"/>
                    <a:pt x="19" y="57"/>
                  </a:cubicBezTo>
                  <a:cubicBezTo>
                    <a:pt x="17" y="59"/>
                    <a:pt x="17" y="59"/>
                    <a:pt x="17" y="59"/>
                  </a:cubicBezTo>
                  <a:cubicBezTo>
                    <a:pt x="17" y="61"/>
                    <a:pt x="17" y="63"/>
                    <a:pt x="17" y="64"/>
                  </a:cubicBezTo>
                  <a:cubicBezTo>
                    <a:pt x="18" y="63"/>
                    <a:pt x="18" y="62"/>
                    <a:pt x="19" y="62"/>
                  </a:cubicBezTo>
                  <a:cubicBezTo>
                    <a:pt x="18" y="62"/>
                    <a:pt x="18" y="63"/>
                    <a:pt x="19" y="64"/>
                  </a:cubicBezTo>
                  <a:cubicBezTo>
                    <a:pt x="18" y="63"/>
                    <a:pt x="20" y="61"/>
                    <a:pt x="20" y="60"/>
                  </a:cubicBezTo>
                  <a:cubicBezTo>
                    <a:pt x="21" y="61"/>
                    <a:pt x="21" y="63"/>
                    <a:pt x="20" y="63"/>
                  </a:cubicBezTo>
                  <a:cubicBezTo>
                    <a:pt x="19" y="65"/>
                    <a:pt x="19" y="65"/>
                    <a:pt x="19" y="65"/>
                  </a:cubicBezTo>
                  <a:cubicBezTo>
                    <a:pt x="20" y="63"/>
                    <a:pt x="19" y="65"/>
                    <a:pt x="20" y="65"/>
                  </a:cubicBezTo>
                  <a:cubicBezTo>
                    <a:pt x="20" y="64"/>
                    <a:pt x="21" y="62"/>
                    <a:pt x="22" y="61"/>
                  </a:cubicBezTo>
                  <a:cubicBezTo>
                    <a:pt x="22" y="61"/>
                    <a:pt x="22" y="62"/>
                    <a:pt x="23" y="62"/>
                  </a:cubicBezTo>
                  <a:cubicBezTo>
                    <a:pt x="21" y="63"/>
                    <a:pt x="21" y="63"/>
                    <a:pt x="21" y="63"/>
                  </a:cubicBezTo>
                  <a:cubicBezTo>
                    <a:pt x="22" y="63"/>
                    <a:pt x="21" y="66"/>
                    <a:pt x="22" y="66"/>
                  </a:cubicBezTo>
                  <a:cubicBezTo>
                    <a:pt x="23" y="64"/>
                    <a:pt x="23" y="64"/>
                    <a:pt x="23" y="64"/>
                  </a:cubicBezTo>
                  <a:cubicBezTo>
                    <a:pt x="22" y="66"/>
                    <a:pt x="22" y="66"/>
                    <a:pt x="22" y="66"/>
                  </a:cubicBezTo>
                  <a:cubicBezTo>
                    <a:pt x="23" y="65"/>
                    <a:pt x="23" y="65"/>
                    <a:pt x="24" y="65"/>
                  </a:cubicBezTo>
                  <a:cubicBezTo>
                    <a:pt x="23" y="66"/>
                    <a:pt x="23" y="66"/>
                    <a:pt x="23" y="66"/>
                  </a:cubicBezTo>
                  <a:cubicBezTo>
                    <a:pt x="24" y="65"/>
                    <a:pt x="25" y="63"/>
                    <a:pt x="25" y="65"/>
                  </a:cubicBezTo>
                  <a:cubicBezTo>
                    <a:pt x="25" y="63"/>
                    <a:pt x="24" y="65"/>
                    <a:pt x="24" y="64"/>
                  </a:cubicBezTo>
                  <a:cubicBezTo>
                    <a:pt x="24" y="62"/>
                    <a:pt x="25" y="62"/>
                    <a:pt x="25" y="62"/>
                  </a:cubicBezTo>
                  <a:cubicBezTo>
                    <a:pt x="25" y="62"/>
                    <a:pt x="25" y="62"/>
                    <a:pt x="25" y="63"/>
                  </a:cubicBezTo>
                  <a:cubicBezTo>
                    <a:pt x="26" y="62"/>
                    <a:pt x="26" y="62"/>
                    <a:pt x="26" y="62"/>
                  </a:cubicBezTo>
                  <a:cubicBezTo>
                    <a:pt x="26" y="63"/>
                    <a:pt x="26" y="64"/>
                    <a:pt x="26" y="65"/>
                  </a:cubicBezTo>
                  <a:cubicBezTo>
                    <a:pt x="27" y="63"/>
                    <a:pt x="27" y="63"/>
                    <a:pt x="27" y="63"/>
                  </a:cubicBezTo>
                  <a:cubicBezTo>
                    <a:pt x="26" y="66"/>
                    <a:pt x="28" y="62"/>
                    <a:pt x="28" y="64"/>
                  </a:cubicBezTo>
                  <a:cubicBezTo>
                    <a:pt x="28" y="65"/>
                    <a:pt x="27" y="66"/>
                    <a:pt x="27" y="67"/>
                  </a:cubicBezTo>
                  <a:cubicBezTo>
                    <a:pt x="28" y="64"/>
                    <a:pt x="29" y="64"/>
                    <a:pt x="30" y="62"/>
                  </a:cubicBezTo>
                  <a:cubicBezTo>
                    <a:pt x="30" y="63"/>
                    <a:pt x="28" y="65"/>
                    <a:pt x="28" y="67"/>
                  </a:cubicBezTo>
                  <a:cubicBezTo>
                    <a:pt x="29" y="65"/>
                    <a:pt x="29" y="69"/>
                    <a:pt x="30" y="66"/>
                  </a:cubicBezTo>
                  <a:cubicBezTo>
                    <a:pt x="30" y="65"/>
                    <a:pt x="31" y="64"/>
                    <a:pt x="31" y="63"/>
                  </a:cubicBezTo>
                  <a:cubicBezTo>
                    <a:pt x="32" y="64"/>
                    <a:pt x="31" y="64"/>
                    <a:pt x="31" y="66"/>
                  </a:cubicBezTo>
                  <a:cubicBezTo>
                    <a:pt x="32" y="65"/>
                    <a:pt x="32" y="63"/>
                    <a:pt x="32" y="62"/>
                  </a:cubicBezTo>
                  <a:cubicBezTo>
                    <a:pt x="32" y="63"/>
                    <a:pt x="33" y="61"/>
                    <a:pt x="34" y="62"/>
                  </a:cubicBezTo>
                  <a:cubicBezTo>
                    <a:pt x="33" y="64"/>
                    <a:pt x="32" y="63"/>
                    <a:pt x="33" y="64"/>
                  </a:cubicBezTo>
                  <a:cubicBezTo>
                    <a:pt x="34" y="65"/>
                    <a:pt x="34" y="60"/>
                    <a:pt x="35" y="60"/>
                  </a:cubicBezTo>
                  <a:cubicBezTo>
                    <a:pt x="35" y="59"/>
                    <a:pt x="36" y="56"/>
                    <a:pt x="36" y="55"/>
                  </a:cubicBezTo>
                  <a:cubicBezTo>
                    <a:pt x="37" y="56"/>
                    <a:pt x="36" y="56"/>
                    <a:pt x="36" y="58"/>
                  </a:cubicBezTo>
                  <a:cubicBezTo>
                    <a:pt x="36" y="58"/>
                    <a:pt x="36" y="58"/>
                    <a:pt x="36" y="58"/>
                  </a:cubicBezTo>
                  <a:cubicBezTo>
                    <a:pt x="36" y="61"/>
                    <a:pt x="34" y="63"/>
                    <a:pt x="34" y="65"/>
                  </a:cubicBezTo>
                  <a:cubicBezTo>
                    <a:pt x="35" y="64"/>
                    <a:pt x="35" y="64"/>
                    <a:pt x="35" y="64"/>
                  </a:cubicBezTo>
                  <a:cubicBezTo>
                    <a:pt x="35" y="65"/>
                    <a:pt x="34" y="66"/>
                    <a:pt x="34" y="67"/>
                  </a:cubicBezTo>
                  <a:cubicBezTo>
                    <a:pt x="35" y="65"/>
                    <a:pt x="36" y="67"/>
                    <a:pt x="36" y="66"/>
                  </a:cubicBezTo>
                  <a:cubicBezTo>
                    <a:pt x="36" y="65"/>
                    <a:pt x="35" y="67"/>
                    <a:pt x="36" y="65"/>
                  </a:cubicBezTo>
                  <a:cubicBezTo>
                    <a:pt x="36" y="65"/>
                    <a:pt x="37" y="62"/>
                    <a:pt x="37" y="63"/>
                  </a:cubicBezTo>
                  <a:cubicBezTo>
                    <a:pt x="37" y="65"/>
                    <a:pt x="37" y="66"/>
                    <a:pt x="37" y="67"/>
                  </a:cubicBezTo>
                  <a:cubicBezTo>
                    <a:pt x="37" y="68"/>
                    <a:pt x="37" y="65"/>
                    <a:pt x="38" y="66"/>
                  </a:cubicBezTo>
                  <a:cubicBezTo>
                    <a:pt x="38" y="67"/>
                    <a:pt x="38" y="67"/>
                    <a:pt x="38" y="67"/>
                  </a:cubicBezTo>
                  <a:cubicBezTo>
                    <a:pt x="40" y="68"/>
                    <a:pt x="42" y="67"/>
                    <a:pt x="45" y="63"/>
                  </a:cubicBezTo>
                  <a:cubicBezTo>
                    <a:pt x="45" y="65"/>
                    <a:pt x="45" y="65"/>
                    <a:pt x="46" y="67"/>
                  </a:cubicBezTo>
                  <a:cubicBezTo>
                    <a:pt x="46" y="66"/>
                    <a:pt x="46" y="65"/>
                    <a:pt x="47" y="65"/>
                  </a:cubicBezTo>
                  <a:cubicBezTo>
                    <a:pt x="47" y="67"/>
                    <a:pt x="47" y="67"/>
                    <a:pt x="47" y="67"/>
                  </a:cubicBezTo>
                  <a:cubicBezTo>
                    <a:pt x="48" y="68"/>
                    <a:pt x="49" y="66"/>
                    <a:pt x="49" y="65"/>
                  </a:cubicBezTo>
                  <a:cubicBezTo>
                    <a:pt x="49" y="66"/>
                    <a:pt x="49" y="66"/>
                    <a:pt x="49" y="66"/>
                  </a:cubicBezTo>
                  <a:cubicBezTo>
                    <a:pt x="50" y="68"/>
                    <a:pt x="50" y="65"/>
                    <a:pt x="50" y="65"/>
                  </a:cubicBezTo>
                  <a:cubicBezTo>
                    <a:pt x="50" y="66"/>
                    <a:pt x="50" y="66"/>
                    <a:pt x="50" y="66"/>
                  </a:cubicBezTo>
                  <a:cubicBezTo>
                    <a:pt x="51" y="65"/>
                    <a:pt x="51" y="65"/>
                    <a:pt x="51" y="65"/>
                  </a:cubicBezTo>
                  <a:cubicBezTo>
                    <a:pt x="51" y="64"/>
                    <a:pt x="52" y="65"/>
                    <a:pt x="52" y="67"/>
                  </a:cubicBezTo>
                  <a:cubicBezTo>
                    <a:pt x="52" y="66"/>
                    <a:pt x="52" y="66"/>
                    <a:pt x="52" y="65"/>
                  </a:cubicBezTo>
                  <a:cubicBezTo>
                    <a:pt x="52" y="67"/>
                    <a:pt x="54" y="67"/>
                    <a:pt x="55" y="66"/>
                  </a:cubicBezTo>
                  <a:cubicBezTo>
                    <a:pt x="54" y="65"/>
                    <a:pt x="54" y="65"/>
                    <a:pt x="54" y="63"/>
                  </a:cubicBezTo>
                  <a:cubicBezTo>
                    <a:pt x="54" y="61"/>
                    <a:pt x="55" y="64"/>
                    <a:pt x="55" y="62"/>
                  </a:cubicBezTo>
                  <a:cubicBezTo>
                    <a:pt x="55" y="63"/>
                    <a:pt x="55" y="64"/>
                    <a:pt x="55" y="65"/>
                  </a:cubicBezTo>
                  <a:cubicBezTo>
                    <a:pt x="56" y="68"/>
                    <a:pt x="58" y="65"/>
                    <a:pt x="59" y="66"/>
                  </a:cubicBezTo>
                  <a:cubicBezTo>
                    <a:pt x="60" y="65"/>
                    <a:pt x="60" y="65"/>
                    <a:pt x="60" y="65"/>
                  </a:cubicBezTo>
                  <a:cubicBezTo>
                    <a:pt x="61" y="67"/>
                    <a:pt x="62" y="64"/>
                    <a:pt x="63" y="65"/>
                  </a:cubicBezTo>
                  <a:cubicBezTo>
                    <a:pt x="63" y="65"/>
                    <a:pt x="63" y="62"/>
                    <a:pt x="64" y="62"/>
                  </a:cubicBezTo>
                  <a:cubicBezTo>
                    <a:pt x="64" y="60"/>
                    <a:pt x="64" y="64"/>
                    <a:pt x="65" y="66"/>
                  </a:cubicBezTo>
                  <a:cubicBezTo>
                    <a:pt x="65" y="65"/>
                    <a:pt x="65" y="64"/>
                    <a:pt x="66" y="64"/>
                  </a:cubicBezTo>
                  <a:cubicBezTo>
                    <a:pt x="66" y="65"/>
                    <a:pt x="66" y="65"/>
                    <a:pt x="66" y="65"/>
                  </a:cubicBezTo>
                  <a:cubicBezTo>
                    <a:pt x="66" y="64"/>
                    <a:pt x="67" y="63"/>
                    <a:pt x="67" y="64"/>
                  </a:cubicBezTo>
                  <a:cubicBezTo>
                    <a:pt x="67" y="64"/>
                    <a:pt x="67" y="64"/>
                    <a:pt x="67" y="64"/>
                  </a:cubicBezTo>
                  <a:cubicBezTo>
                    <a:pt x="67" y="64"/>
                    <a:pt x="68" y="66"/>
                    <a:pt x="68" y="65"/>
                  </a:cubicBezTo>
                  <a:cubicBezTo>
                    <a:pt x="68" y="64"/>
                    <a:pt x="69" y="65"/>
                    <a:pt x="69" y="63"/>
                  </a:cubicBezTo>
                  <a:cubicBezTo>
                    <a:pt x="69" y="64"/>
                    <a:pt x="69" y="64"/>
                    <a:pt x="69" y="64"/>
                  </a:cubicBezTo>
                  <a:cubicBezTo>
                    <a:pt x="69" y="62"/>
                    <a:pt x="69" y="62"/>
                    <a:pt x="69" y="62"/>
                  </a:cubicBezTo>
                  <a:cubicBezTo>
                    <a:pt x="70" y="63"/>
                    <a:pt x="70" y="63"/>
                    <a:pt x="70" y="63"/>
                  </a:cubicBezTo>
                  <a:cubicBezTo>
                    <a:pt x="70" y="65"/>
                    <a:pt x="70" y="65"/>
                    <a:pt x="70" y="65"/>
                  </a:cubicBezTo>
                  <a:cubicBezTo>
                    <a:pt x="71" y="66"/>
                    <a:pt x="70" y="63"/>
                    <a:pt x="70" y="62"/>
                  </a:cubicBezTo>
                  <a:cubicBezTo>
                    <a:pt x="71" y="61"/>
                    <a:pt x="71" y="63"/>
                    <a:pt x="71" y="63"/>
                  </a:cubicBezTo>
                  <a:cubicBezTo>
                    <a:pt x="71" y="64"/>
                    <a:pt x="71" y="63"/>
                    <a:pt x="71" y="63"/>
                  </a:cubicBezTo>
                  <a:cubicBezTo>
                    <a:pt x="70" y="65"/>
                    <a:pt x="71" y="64"/>
                    <a:pt x="71" y="65"/>
                  </a:cubicBezTo>
                  <a:cubicBezTo>
                    <a:pt x="71" y="65"/>
                    <a:pt x="71" y="63"/>
                    <a:pt x="72" y="63"/>
                  </a:cubicBezTo>
                  <a:cubicBezTo>
                    <a:pt x="72" y="63"/>
                    <a:pt x="73" y="63"/>
                    <a:pt x="73" y="65"/>
                  </a:cubicBezTo>
                  <a:cubicBezTo>
                    <a:pt x="73" y="64"/>
                    <a:pt x="73" y="64"/>
                    <a:pt x="73" y="63"/>
                  </a:cubicBezTo>
                  <a:cubicBezTo>
                    <a:pt x="73" y="63"/>
                    <a:pt x="73" y="62"/>
                    <a:pt x="72" y="61"/>
                  </a:cubicBezTo>
                  <a:cubicBezTo>
                    <a:pt x="73" y="61"/>
                    <a:pt x="73" y="61"/>
                    <a:pt x="73" y="61"/>
                  </a:cubicBezTo>
                  <a:cubicBezTo>
                    <a:pt x="73" y="62"/>
                    <a:pt x="73" y="62"/>
                    <a:pt x="73" y="62"/>
                  </a:cubicBezTo>
                  <a:cubicBezTo>
                    <a:pt x="73" y="61"/>
                    <a:pt x="74" y="62"/>
                    <a:pt x="74" y="60"/>
                  </a:cubicBezTo>
                  <a:cubicBezTo>
                    <a:pt x="74" y="62"/>
                    <a:pt x="74" y="62"/>
                    <a:pt x="74" y="62"/>
                  </a:cubicBezTo>
                  <a:cubicBezTo>
                    <a:pt x="74" y="61"/>
                    <a:pt x="75" y="61"/>
                    <a:pt x="75" y="61"/>
                  </a:cubicBezTo>
                  <a:cubicBezTo>
                    <a:pt x="75" y="62"/>
                    <a:pt x="75" y="64"/>
                    <a:pt x="76" y="65"/>
                  </a:cubicBezTo>
                  <a:cubicBezTo>
                    <a:pt x="77" y="63"/>
                    <a:pt x="77" y="63"/>
                    <a:pt x="77" y="63"/>
                  </a:cubicBezTo>
                  <a:cubicBezTo>
                    <a:pt x="77" y="63"/>
                    <a:pt x="77" y="63"/>
                    <a:pt x="77" y="64"/>
                  </a:cubicBezTo>
                  <a:cubicBezTo>
                    <a:pt x="78" y="65"/>
                    <a:pt x="78" y="59"/>
                    <a:pt x="79" y="61"/>
                  </a:cubicBezTo>
                  <a:cubicBezTo>
                    <a:pt x="79" y="63"/>
                    <a:pt x="79" y="63"/>
                    <a:pt x="80" y="64"/>
                  </a:cubicBezTo>
                  <a:cubicBezTo>
                    <a:pt x="80" y="63"/>
                    <a:pt x="80" y="63"/>
                    <a:pt x="80" y="62"/>
                  </a:cubicBezTo>
                  <a:cubicBezTo>
                    <a:pt x="80" y="61"/>
                    <a:pt x="80" y="64"/>
                    <a:pt x="79" y="63"/>
                  </a:cubicBezTo>
                  <a:cubicBezTo>
                    <a:pt x="79" y="61"/>
                    <a:pt x="80" y="62"/>
                    <a:pt x="80" y="61"/>
                  </a:cubicBezTo>
                  <a:cubicBezTo>
                    <a:pt x="81" y="66"/>
                    <a:pt x="83" y="62"/>
                    <a:pt x="84" y="64"/>
                  </a:cubicBezTo>
                  <a:cubicBezTo>
                    <a:pt x="84" y="61"/>
                    <a:pt x="85" y="63"/>
                    <a:pt x="85" y="62"/>
                  </a:cubicBezTo>
                  <a:cubicBezTo>
                    <a:pt x="85" y="65"/>
                    <a:pt x="86" y="62"/>
                    <a:pt x="86" y="63"/>
                  </a:cubicBezTo>
                  <a:cubicBezTo>
                    <a:pt x="86" y="61"/>
                    <a:pt x="86" y="61"/>
                    <a:pt x="86" y="61"/>
                  </a:cubicBezTo>
                  <a:cubicBezTo>
                    <a:pt x="87" y="62"/>
                    <a:pt x="87" y="57"/>
                    <a:pt x="88" y="60"/>
                  </a:cubicBezTo>
                  <a:cubicBezTo>
                    <a:pt x="88" y="60"/>
                    <a:pt x="88" y="61"/>
                    <a:pt x="88" y="62"/>
                  </a:cubicBezTo>
                  <a:cubicBezTo>
                    <a:pt x="89" y="65"/>
                    <a:pt x="89" y="59"/>
                    <a:pt x="90" y="62"/>
                  </a:cubicBezTo>
                  <a:cubicBezTo>
                    <a:pt x="90" y="61"/>
                    <a:pt x="89" y="60"/>
                    <a:pt x="90" y="59"/>
                  </a:cubicBezTo>
                  <a:cubicBezTo>
                    <a:pt x="91" y="60"/>
                    <a:pt x="92" y="61"/>
                    <a:pt x="92" y="62"/>
                  </a:cubicBezTo>
                  <a:cubicBezTo>
                    <a:pt x="92" y="61"/>
                    <a:pt x="92" y="60"/>
                    <a:pt x="92" y="61"/>
                  </a:cubicBezTo>
                  <a:cubicBezTo>
                    <a:pt x="93" y="62"/>
                    <a:pt x="92" y="62"/>
                    <a:pt x="92" y="62"/>
                  </a:cubicBezTo>
                  <a:cubicBezTo>
                    <a:pt x="93" y="63"/>
                    <a:pt x="93" y="61"/>
                    <a:pt x="94" y="60"/>
                  </a:cubicBezTo>
                  <a:cubicBezTo>
                    <a:pt x="94" y="62"/>
                    <a:pt x="95" y="61"/>
                    <a:pt x="96" y="62"/>
                  </a:cubicBezTo>
                  <a:cubicBezTo>
                    <a:pt x="96" y="60"/>
                    <a:pt x="98" y="63"/>
                    <a:pt x="97" y="60"/>
                  </a:cubicBezTo>
                  <a:cubicBezTo>
                    <a:pt x="98" y="61"/>
                    <a:pt x="98" y="61"/>
                    <a:pt x="98" y="61"/>
                  </a:cubicBezTo>
                  <a:cubicBezTo>
                    <a:pt x="98" y="60"/>
                    <a:pt x="98" y="58"/>
                    <a:pt x="98" y="58"/>
                  </a:cubicBezTo>
                  <a:cubicBezTo>
                    <a:pt x="98" y="60"/>
                    <a:pt x="98" y="60"/>
                    <a:pt x="98" y="60"/>
                  </a:cubicBezTo>
                  <a:cubicBezTo>
                    <a:pt x="99" y="62"/>
                    <a:pt x="99" y="60"/>
                    <a:pt x="100" y="61"/>
                  </a:cubicBezTo>
                  <a:cubicBezTo>
                    <a:pt x="99" y="59"/>
                    <a:pt x="100" y="61"/>
                    <a:pt x="100" y="60"/>
                  </a:cubicBezTo>
                  <a:cubicBezTo>
                    <a:pt x="100" y="59"/>
                    <a:pt x="100" y="59"/>
                    <a:pt x="100" y="59"/>
                  </a:cubicBezTo>
                  <a:cubicBezTo>
                    <a:pt x="101" y="58"/>
                    <a:pt x="100" y="58"/>
                    <a:pt x="101" y="57"/>
                  </a:cubicBezTo>
                  <a:cubicBezTo>
                    <a:pt x="101" y="57"/>
                    <a:pt x="101" y="60"/>
                    <a:pt x="101" y="59"/>
                  </a:cubicBezTo>
                  <a:cubicBezTo>
                    <a:pt x="102" y="60"/>
                    <a:pt x="102" y="60"/>
                    <a:pt x="102" y="59"/>
                  </a:cubicBezTo>
                  <a:cubicBezTo>
                    <a:pt x="102" y="59"/>
                    <a:pt x="102" y="59"/>
                    <a:pt x="102" y="59"/>
                  </a:cubicBezTo>
                  <a:cubicBezTo>
                    <a:pt x="102" y="59"/>
                    <a:pt x="102" y="59"/>
                    <a:pt x="102" y="59"/>
                  </a:cubicBezTo>
                  <a:cubicBezTo>
                    <a:pt x="103" y="59"/>
                    <a:pt x="103" y="59"/>
                    <a:pt x="103" y="59"/>
                  </a:cubicBezTo>
                  <a:cubicBezTo>
                    <a:pt x="103" y="59"/>
                    <a:pt x="103" y="59"/>
                    <a:pt x="103" y="59"/>
                  </a:cubicBezTo>
                  <a:cubicBezTo>
                    <a:pt x="103" y="59"/>
                    <a:pt x="103" y="59"/>
                    <a:pt x="102" y="59"/>
                  </a:cubicBezTo>
                  <a:cubicBezTo>
                    <a:pt x="103" y="59"/>
                    <a:pt x="103" y="59"/>
                    <a:pt x="103" y="59"/>
                  </a:cubicBezTo>
                  <a:cubicBezTo>
                    <a:pt x="103" y="59"/>
                    <a:pt x="103" y="59"/>
                    <a:pt x="103" y="59"/>
                  </a:cubicBezTo>
                  <a:cubicBezTo>
                    <a:pt x="103" y="59"/>
                    <a:pt x="103" y="59"/>
                    <a:pt x="103" y="60"/>
                  </a:cubicBezTo>
                  <a:cubicBezTo>
                    <a:pt x="104" y="61"/>
                    <a:pt x="104" y="61"/>
                    <a:pt x="104" y="61"/>
                  </a:cubicBezTo>
                  <a:cubicBezTo>
                    <a:pt x="104" y="61"/>
                    <a:pt x="104" y="59"/>
                    <a:pt x="104" y="59"/>
                  </a:cubicBezTo>
                  <a:cubicBezTo>
                    <a:pt x="106" y="60"/>
                    <a:pt x="108" y="58"/>
                    <a:pt x="108" y="57"/>
                  </a:cubicBezTo>
                  <a:cubicBezTo>
                    <a:pt x="108" y="57"/>
                    <a:pt x="108" y="58"/>
                    <a:pt x="108" y="58"/>
                  </a:cubicBezTo>
                  <a:cubicBezTo>
                    <a:pt x="108" y="57"/>
                    <a:pt x="108" y="56"/>
                    <a:pt x="109" y="57"/>
                  </a:cubicBezTo>
                  <a:cubicBezTo>
                    <a:pt x="109" y="56"/>
                    <a:pt x="109" y="58"/>
                    <a:pt x="110" y="58"/>
                  </a:cubicBezTo>
                  <a:cubicBezTo>
                    <a:pt x="110" y="58"/>
                    <a:pt x="110" y="56"/>
                    <a:pt x="109" y="56"/>
                  </a:cubicBezTo>
                  <a:cubicBezTo>
                    <a:pt x="111" y="59"/>
                    <a:pt x="111" y="55"/>
                    <a:pt x="113" y="56"/>
                  </a:cubicBezTo>
                  <a:cubicBezTo>
                    <a:pt x="113" y="56"/>
                    <a:pt x="113" y="57"/>
                    <a:pt x="113" y="57"/>
                  </a:cubicBezTo>
                  <a:cubicBezTo>
                    <a:pt x="114" y="56"/>
                    <a:pt x="114" y="55"/>
                    <a:pt x="115" y="53"/>
                  </a:cubicBezTo>
                  <a:cubicBezTo>
                    <a:pt x="115" y="55"/>
                    <a:pt x="115" y="55"/>
                    <a:pt x="115" y="55"/>
                  </a:cubicBezTo>
                  <a:cubicBezTo>
                    <a:pt x="115" y="55"/>
                    <a:pt x="116" y="55"/>
                    <a:pt x="116" y="54"/>
                  </a:cubicBezTo>
                  <a:cubicBezTo>
                    <a:pt x="115" y="52"/>
                    <a:pt x="116" y="51"/>
                    <a:pt x="116" y="51"/>
                  </a:cubicBezTo>
                  <a:cubicBezTo>
                    <a:pt x="116" y="51"/>
                    <a:pt x="116" y="51"/>
                    <a:pt x="116" y="51"/>
                  </a:cubicBezTo>
                  <a:cubicBezTo>
                    <a:pt x="117" y="50"/>
                    <a:pt x="117" y="50"/>
                    <a:pt x="117" y="50"/>
                  </a:cubicBezTo>
                  <a:cubicBezTo>
                    <a:pt x="118" y="51"/>
                    <a:pt x="117" y="51"/>
                    <a:pt x="117" y="52"/>
                  </a:cubicBezTo>
                  <a:cubicBezTo>
                    <a:pt x="118" y="54"/>
                    <a:pt x="119" y="53"/>
                    <a:pt x="119" y="53"/>
                  </a:cubicBezTo>
                  <a:cubicBezTo>
                    <a:pt x="119" y="51"/>
                    <a:pt x="119" y="51"/>
                    <a:pt x="119" y="51"/>
                  </a:cubicBezTo>
                  <a:cubicBezTo>
                    <a:pt x="120" y="51"/>
                    <a:pt x="120" y="53"/>
                    <a:pt x="120" y="53"/>
                  </a:cubicBezTo>
                  <a:cubicBezTo>
                    <a:pt x="120" y="47"/>
                    <a:pt x="120" y="47"/>
                    <a:pt x="120" y="47"/>
                  </a:cubicBezTo>
                  <a:cubicBezTo>
                    <a:pt x="120" y="48"/>
                    <a:pt x="121" y="50"/>
                    <a:pt x="121" y="51"/>
                  </a:cubicBezTo>
                  <a:cubicBezTo>
                    <a:pt x="122" y="50"/>
                    <a:pt x="122" y="47"/>
                    <a:pt x="122" y="45"/>
                  </a:cubicBezTo>
                  <a:cubicBezTo>
                    <a:pt x="122" y="46"/>
                    <a:pt x="123" y="44"/>
                    <a:pt x="123" y="44"/>
                  </a:cubicBezTo>
                  <a:cubicBezTo>
                    <a:pt x="124" y="45"/>
                    <a:pt x="123" y="44"/>
                    <a:pt x="123" y="45"/>
                  </a:cubicBezTo>
                  <a:cubicBezTo>
                    <a:pt x="124" y="47"/>
                    <a:pt x="124" y="47"/>
                    <a:pt x="124" y="47"/>
                  </a:cubicBezTo>
                  <a:cubicBezTo>
                    <a:pt x="123" y="47"/>
                    <a:pt x="125" y="49"/>
                    <a:pt x="125" y="50"/>
                  </a:cubicBezTo>
                  <a:cubicBezTo>
                    <a:pt x="125" y="49"/>
                    <a:pt x="126" y="49"/>
                    <a:pt x="127" y="50"/>
                  </a:cubicBezTo>
                  <a:cubicBezTo>
                    <a:pt x="126" y="47"/>
                    <a:pt x="128" y="48"/>
                    <a:pt x="127" y="45"/>
                  </a:cubicBezTo>
                  <a:cubicBezTo>
                    <a:pt x="128" y="45"/>
                    <a:pt x="128" y="47"/>
                    <a:pt x="129" y="48"/>
                  </a:cubicBezTo>
                  <a:cubicBezTo>
                    <a:pt x="129" y="46"/>
                    <a:pt x="131" y="47"/>
                    <a:pt x="131" y="46"/>
                  </a:cubicBezTo>
                  <a:cubicBezTo>
                    <a:pt x="131" y="47"/>
                    <a:pt x="131" y="47"/>
                    <a:pt x="131" y="47"/>
                  </a:cubicBezTo>
                  <a:cubicBezTo>
                    <a:pt x="132" y="46"/>
                    <a:pt x="134" y="46"/>
                    <a:pt x="133" y="43"/>
                  </a:cubicBezTo>
                  <a:cubicBezTo>
                    <a:pt x="134" y="45"/>
                    <a:pt x="134" y="45"/>
                    <a:pt x="134" y="45"/>
                  </a:cubicBezTo>
                  <a:cubicBezTo>
                    <a:pt x="135" y="45"/>
                    <a:pt x="133" y="42"/>
                    <a:pt x="134" y="43"/>
                  </a:cubicBezTo>
                  <a:cubicBezTo>
                    <a:pt x="135" y="44"/>
                    <a:pt x="135" y="44"/>
                    <a:pt x="135" y="44"/>
                  </a:cubicBezTo>
                  <a:cubicBezTo>
                    <a:pt x="135" y="43"/>
                    <a:pt x="136" y="45"/>
                    <a:pt x="136" y="43"/>
                  </a:cubicBezTo>
                  <a:cubicBezTo>
                    <a:pt x="136" y="44"/>
                    <a:pt x="136" y="44"/>
                    <a:pt x="136" y="44"/>
                  </a:cubicBezTo>
                  <a:cubicBezTo>
                    <a:pt x="137" y="43"/>
                    <a:pt x="138" y="43"/>
                    <a:pt x="137" y="41"/>
                  </a:cubicBezTo>
                  <a:cubicBezTo>
                    <a:pt x="138" y="43"/>
                    <a:pt x="138" y="43"/>
                    <a:pt x="138" y="43"/>
                  </a:cubicBezTo>
                  <a:cubicBezTo>
                    <a:pt x="139" y="44"/>
                    <a:pt x="138" y="41"/>
                    <a:pt x="139" y="41"/>
                  </a:cubicBezTo>
                  <a:cubicBezTo>
                    <a:pt x="139" y="42"/>
                    <a:pt x="140" y="42"/>
                    <a:pt x="139" y="42"/>
                  </a:cubicBezTo>
                  <a:cubicBezTo>
                    <a:pt x="139" y="41"/>
                    <a:pt x="140" y="41"/>
                    <a:pt x="140" y="40"/>
                  </a:cubicBezTo>
                  <a:cubicBezTo>
                    <a:pt x="142" y="42"/>
                    <a:pt x="142" y="42"/>
                    <a:pt x="142" y="42"/>
                  </a:cubicBezTo>
                  <a:cubicBezTo>
                    <a:pt x="145" y="41"/>
                    <a:pt x="148" y="39"/>
                    <a:pt x="150" y="36"/>
                  </a:cubicBezTo>
                  <a:cubicBezTo>
                    <a:pt x="152" y="38"/>
                    <a:pt x="150" y="38"/>
                    <a:pt x="151" y="39"/>
                  </a:cubicBezTo>
                  <a:cubicBezTo>
                    <a:pt x="150" y="37"/>
                    <a:pt x="151" y="38"/>
                    <a:pt x="152" y="37"/>
                  </a:cubicBezTo>
                  <a:cubicBezTo>
                    <a:pt x="152" y="37"/>
                    <a:pt x="152" y="37"/>
                    <a:pt x="152" y="37"/>
                  </a:cubicBezTo>
                  <a:cubicBezTo>
                    <a:pt x="152" y="37"/>
                    <a:pt x="153" y="38"/>
                    <a:pt x="153" y="37"/>
                  </a:cubicBezTo>
                  <a:cubicBezTo>
                    <a:pt x="153" y="37"/>
                    <a:pt x="153" y="37"/>
                    <a:pt x="153" y="37"/>
                  </a:cubicBezTo>
                  <a:cubicBezTo>
                    <a:pt x="153" y="35"/>
                    <a:pt x="155" y="38"/>
                    <a:pt x="154" y="36"/>
                  </a:cubicBezTo>
                  <a:cubicBezTo>
                    <a:pt x="155" y="37"/>
                    <a:pt x="155" y="37"/>
                    <a:pt x="155" y="37"/>
                  </a:cubicBezTo>
                  <a:cubicBezTo>
                    <a:pt x="154" y="35"/>
                    <a:pt x="156" y="37"/>
                    <a:pt x="156" y="35"/>
                  </a:cubicBezTo>
                  <a:cubicBezTo>
                    <a:pt x="156" y="36"/>
                    <a:pt x="156" y="36"/>
                    <a:pt x="156" y="36"/>
                  </a:cubicBezTo>
                  <a:cubicBezTo>
                    <a:pt x="157" y="36"/>
                    <a:pt x="156" y="32"/>
                    <a:pt x="157" y="34"/>
                  </a:cubicBezTo>
                  <a:cubicBezTo>
                    <a:pt x="157" y="33"/>
                    <a:pt x="158" y="32"/>
                    <a:pt x="157" y="31"/>
                  </a:cubicBezTo>
                  <a:cubicBezTo>
                    <a:pt x="158" y="33"/>
                    <a:pt x="158" y="33"/>
                    <a:pt x="158" y="33"/>
                  </a:cubicBezTo>
                  <a:cubicBezTo>
                    <a:pt x="160" y="30"/>
                    <a:pt x="163" y="29"/>
                    <a:pt x="162" y="26"/>
                  </a:cubicBezTo>
                  <a:cubicBezTo>
                    <a:pt x="163" y="27"/>
                    <a:pt x="163" y="27"/>
                    <a:pt x="163" y="27"/>
                  </a:cubicBezTo>
                  <a:cubicBezTo>
                    <a:pt x="163" y="24"/>
                    <a:pt x="167" y="27"/>
                    <a:pt x="165" y="23"/>
                  </a:cubicBezTo>
                  <a:cubicBezTo>
                    <a:pt x="164" y="21"/>
                    <a:pt x="164" y="21"/>
                    <a:pt x="164" y="21"/>
                  </a:cubicBezTo>
                  <a:cubicBezTo>
                    <a:pt x="166" y="23"/>
                    <a:pt x="166" y="23"/>
                    <a:pt x="166" y="23"/>
                  </a:cubicBezTo>
                  <a:cubicBezTo>
                    <a:pt x="165" y="21"/>
                    <a:pt x="167" y="21"/>
                    <a:pt x="166" y="20"/>
                  </a:cubicBezTo>
                  <a:cubicBezTo>
                    <a:pt x="166" y="21"/>
                    <a:pt x="166" y="21"/>
                    <a:pt x="167" y="21"/>
                  </a:cubicBezTo>
                  <a:cubicBezTo>
                    <a:pt x="167" y="21"/>
                    <a:pt x="166" y="19"/>
                    <a:pt x="167" y="19"/>
                  </a:cubicBezTo>
                  <a:cubicBezTo>
                    <a:pt x="167" y="20"/>
                    <a:pt x="167" y="20"/>
                    <a:pt x="167" y="20"/>
                  </a:cubicBezTo>
                  <a:cubicBezTo>
                    <a:pt x="171" y="20"/>
                    <a:pt x="176" y="17"/>
                    <a:pt x="174" y="13"/>
                  </a:cubicBezTo>
                  <a:cubicBezTo>
                    <a:pt x="174" y="12"/>
                    <a:pt x="177" y="14"/>
                    <a:pt x="177" y="14"/>
                  </a:cubicBezTo>
                  <a:cubicBezTo>
                    <a:pt x="175" y="10"/>
                    <a:pt x="181" y="9"/>
                    <a:pt x="177" y="5"/>
                  </a:cubicBezTo>
                  <a:close/>
                  <a:moveTo>
                    <a:pt x="10" y="32"/>
                  </a:moveTo>
                  <a:cubicBezTo>
                    <a:pt x="10" y="32"/>
                    <a:pt x="10" y="32"/>
                    <a:pt x="10" y="31"/>
                  </a:cubicBezTo>
                  <a:cubicBezTo>
                    <a:pt x="10" y="32"/>
                    <a:pt x="10" y="32"/>
                    <a:pt x="10" y="32"/>
                  </a:cubicBezTo>
                  <a:close/>
                  <a:moveTo>
                    <a:pt x="6" y="35"/>
                  </a:moveTo>
                  <a:cubicBezTo>
                    <a:pt x="6" y="35"/>
                    <a:pt x="6" y="35"/>
                    <a:pt x="5" y="35"/>
                  </a:cubicBezTo>
                  <a:cubicBezTo>
                    <a:pt x="6" y="34"/>
                    <a:pt x="6" y="34"/>
                    <a:pt x="6" y="34"/>
                  </a:cubicBezTo>
                  <a:cubicBezTo>
                    <a:pt x="6" y="34"/>
                    <a:pt x="6" y="35"/>
                    <a:pt x="6" y="35"/>
                  </a:cubicBezTo>
                  <a:close/>
                  <a:moveTo>
                    <a:pt x="10" y="35"/>
                  </a:moveTo>
                  <a:cubicBezTo>
                    <a:pt x="10" y="35"/>
                    <a:pt x="10" y="35"/>
                    <a:pt x="10" y="35"/>
                  </a:cubicBezTo>
                  <a:cubicBezTo>
                    <a:pt x="10" y="35"/>
                    <a:pt x="10" y="35"/>
                    <a:pt x="10" y="35"/>
                  </a:cubicBezTo>
                  <a:close/>
                  <a:moveTo>
                    <a:pt x="9" y="32"/>
                  </a:moveTo>
                  <a:cubicBezTo>
                    <a:pt x="9" y="33"/>
                    <a:pt x="8" y="33"/>
                    <a:pt x="8" y="33"/>
                  </a:cubicBezTo>
                  <a:cubicBezTo>
                    <a:pt x="9" y="31"/>
                    <a:pt x="10" y="31"/>
                    <a:pt x="10" y="32"/>
                  </a:cubicBezTo>
                  <a:cubicBezTo>
                    <a:pt x="9" y="33"/>
                    <a:pt x="9" y="34"/>
                    <a:pt x="9" y="34"/>
                  </a:cubicBezTo>
                  <a:cubicBezTo>
                    <a:pt x="8" y="34"/>
                    <a:pt x="8" y="34"/>
                    <a:pt x="8" y="34"/>
                  </a:cubicBezTo>
                  <a:cubicBezTo>
                    <a:pt x="8" y="34"/>
                    <a:pt x="9" y="34"/>
                    <a:pt x="9" y="32"/>
                  </a:cubicBezTo>
                  <a:close/>
                  <a:moveTo>
                    <a:pt x="7" y="35"/>
                  </a:moveTo>
                  <a:cubicBezTo>
                    <a:pt x="7" y="35"/>
                    <a:pt x="7" y="34"/>
                    <a:pt x="7" y="34"/>
                  </a:cubicBezTo>
                  <a:cubicBezTo>
                    <a:pt x="7" y="34"/>
                    <a:pt x="7" y="34"/>
                    <a:pt x="7" y="35"/>
                  </a:cubicBezTo>
                  <a:cubicBezTo>
                    <a:pt x="7" y="35"/>
                    <a:pt x="7" y="35"/>
                    <a:pt x="7" y="35"/>
                  </a:cubicBezTo>
                  <a:close/>
                  <a:moveTo>
                    <a:pt x="7" y="35"/>
                  </a:moveTo>
                  <a:cubicBezTo>
                    <a:pt x="7" y="35"/>
                    <a:pt x="7" y="35"/>
                    <a:pt x="7" y="35"/>
                  </a:cubicBezTo>
                  <a:cubicBezTo>
                    <a:pt x="7" y="35"/>
                    <a:pt x="7" y="35"/>
                    <a:pt x="7" y="35"/>
                  </a:cubicBezTo>
                  <a:cubicBezTo>
                    <a:pt x="7" y="35"/>
                    <a:pt x="7" y="35"/>
                    <a:pt x="7" y="35"/>
                  </a:cubicBezTo>
                  <a:cubicBezTo>
                    <a:pt x="8" y="35"/>
                    <a:pt x="8" y="35"/>
                    <a:pt x="8" y="35"/>
                  </a:cubicBezTo>
                  <a:cubicBezTo>
                    <a:pt x="8" y="35"/>
                    <a:pt x="8" y="35"/>
                    <a:pt x="8" y="36"/>
                  </a:cubicBezTo>
                  <a:cubicBezTo>
                    <a:pt x="8" y="36"/>
                    <a:pt x="9" y="35"/>
                    <a:pt x="9" y="35"/>
                  </a:cubicBezTo>
                  <a:cubicBezTo>
                    <a:pt x="9" y="35"/>
                    <a:pt x="10" y="36"/>
                    <a:pt x="10" y="36"/>
                  </a:cubicBezTo>
                  <a:cubicBezTo>
                    <a:pt x="10" y="36"/>
                    <a:pt x="10" y="36"/>
                    <a:pt x="10" y="36"/>
                  </a:cubicBezTo>
                  <a:cubicBezTo>
                    <a:pt x="9" y="36"/>
                    <a:pt x="8" y="36"/>
                    <a:pt x="7" y="35"/>
                  </a:cubicBezTo>
                  <a:close/>
                  <a:moveTo>
                    <a:pt x="9" y="36"/>
                  </a:moveTo>
                  <a:cubicBezTo>
                    <a:pt x="10" y="36"/>
                    <a:pt x="10" y="36"/>
                    <a:pt x="10" y="36"/>
                  </a:cubicBezTo>
                  <a:cubicBezTo>
                    <a:pt x="10" y="36"/>
                    <a:pt x="10" y="36"/>
                    <a:pt x="10" y="37"/>
                  </a:cubicBezTo>
                  <a:cubicBezTo>
                    <a:pt x="10" y="36"/>
                    <a:pt x="9" y="36"/>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7" name="Freeform 435"/>
            <p:cNvSpPr/>
            <p:nvPr/>
          </p:nvSpPr>
          <p:spPr bwMode="auto">
            <a:xfrm>
              <a:off x="3712" y="2809"/>
              <a:ext cx="4" cy="2"/>
            </a:xfrm>
            <a:custGeom>
              <a:avLst/>
              <a:gdLst>
                <a:gd name="T0" fmla="*/ 1 w 2"/>
                <a:gd name="T1" fmla="*/ 0 h 1"/>
                <a:gd name="T2" fmla="*/ 0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0" y="1"/>
                    <a:pt x="0" y="1"/>
                    <a:pt x="0" y="1"/>
                  </a:cubicBezTo>
                  <a:cubicBezTo>
                    <a:pt x="1" y="1"/>
                    <a:pt x="2" y="1"/>
                    <a:pt x="2"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8" name="Freeform 436"/>
            <p:cNvSpPr>
              <a:spLocks noEditPoints="1"/>
            </p:cNvSpPr>
            <p:nvPr/>
          </p:nvSpPr>
          <p:spPr bwMode="auto">
            <a:xfrm>
              <a:off x="3434" y="1624"/>
              <a:ext cx="862" cy="1213"/>
            </a:xfrm>
            <a:custGeom>
              <a:avLst/>
              <a:gdLst>
                <a:gd name="T0" fmla="*/ 172 w 406"/>
                <a:gd name="T1" fmla="*/ 570 h 572"/>
                <a:gd name="T2" fmla="*/ 205 w 406"/>
                <a:gd name="T3" fmla="*/ 568 h 572"/>
                <a:gd name="T4" fmla="*/ 239 w 406"/>
                <a:gd name="T5" fmla="*/ 564 h 572"/>
                <a:gd name="T6" fmla="*/ 281 w 406"/>
                <a:gd name="T7" fmla="*/ 547 h 572"/>
                <a:gd name="T8" fmla="*/ 300 w 406"/>
                <a:gd name="T9" fmla="*/ 522 h 572"/>
                <a:gd name="T10" fmla="*/ 204 w 406"/>
                <a:gd name="T11" fmla="*/ 395 h 572"/>
                <a:gd name="T12" fmla="*/ 207 w 406"/>
                <a:gd name="T13" fmla="*/ 339 h 572"/>
                <a:gd name="T14" fmla="*/ 214 w 406"/>
                <a:gd name="T15" fmla="*/ 279 h 572"/>
                <a:gd name="T16" fmla="*/ 177 w 406"/>
                <a:gd name="T17" fmla="*/ 304 h 572"/>
                <a:gd name="T18" fmla="*/ 184 w 406"/>
                <a:gd name="T19" fmla="*/ 298 h 572"/>
                <a:gd name="T20" fmla="*/ 197 w 406"/>
                <a:gd name="T21" fmla="*/ 321 h 572"/>
                <a:gd name="T22" fmla="*/ 186 w 406"/>
                <a:gd name="T23" fmla="*/ 337 h 572"/>
                <a:gd name="T24" fmla="*/ 190 w 406"/>
                <a:gd name="T25" fmla="*/ 347 h 572"/>
                <a:gd name="T26" fmla="*/ 189 w 406"/>
                <a:gd name="T27" fmla="*/ 365 h 572"/>
                <a:gd name="T28" fmla="*/ 189 w 406"/>
                <a:gd name="T29" fmla="*/ 382 h 572"/>
                <a:gd name="T30" fmla="*/ 194 w 406"/>
                <a:gd name="T31" fmla="*/ 401 h 572"/>
                <a:gd name="T32" fmla="*/ 198 w 406"/>
                <a:gd name="T33" fmla="*/ 426 h 572"/>
                <a:gd name="T34" fmla="*/ 92 w 406"/>
                <a:gd name="T35" fmla="*/ 277 h 572"/>
                <a:gd name="T36" fmla="*/ 68 w 406"/>
                <a:gd name="T37" fmla="*/ 218 h 572"/>
                <a:gd name="T38" fmla="*/ 189 w 406"/>
                <a:gd name="T39" fmla="*/ 198 h 572"/>
                <a:gd name="T40" fmla="*/ 299 w 406"/>
                <a:gd name="T41" fmla="*/ 279 h 572"/>
                <a:gd name="T42" fmla="*/ 240 w 406"/>
                <a:gd name="T43" fmla="*/ 425 h 572"/>
                <a:gd name="T44" fmla="*/ 250 w 406"/>
                <a:gd name="T45" fmla="*/ 401 h 572"/>
                <a:gd name="T46" fmla="*/ 257 w 406"/>
                <a:gd name="T47" fmla="*/ 380 h 572"/>
                <a:gd name="T48" fmla="*/ 262 w 406"/>
                <a:gd name="T49" fmla="*/ 342 h 572"/>
                <a:gd name="T50" fmla="*/ 279 w 406"/>
                <a:gd name="T51" fmla="*/ 305 h 572"/>
                <a:gd name="T52" fmla="*/ 323 w 406"/>
                <a:gd name="T53" fmla="*/ 287 h 572"/>
                <a:gd name="T54" fmla="*/ 345 w 406"/>
                <a:gd name="T55" fmla="*/ 231 h 572"/>
                <a:gd name="T56" fmla="*/ 313 w 406"/>
                <a:gd name="T57" fmla="*/ 163 h 572"/>
                <a:gd name="T58" fmla="*/ 199 w 406"/>
                <a:gd name="T59" fmla="*/ 120 h 572"/>
                <a:gd name="T60" fmla="*/ 99 w 406"/>
                <a:gd name="T61" fmla="*/ 189 h 572"/>
                <a:gd name="T62" fmla="*/ 67 w 406"/>
                <a:gd name="T63" fmla="*/ 156 h 572"/>
                <a:gd name="T64" fmla="*/ 18 w 406"/>
                <a:gd name="T65" fmla="*/ 247 h 572"/>
                <a:gd name="T66" fmla="*/ 17 w 406"/>
                <a:gd name="T67" fmla="*/ 216 h 572"/>
                <a:gd name="T68" fmla="*/ 18 w 406"/>
                <a:gd name="T69" fmla="*/ 212 h 572"/>
                <a:gd name="T70" fmla="*/ 18 w 406"/>
                <a:gd name="T71" fmla="*/ 213 h 572"/>
                <a:gd name="T72" fmla="*/ 20 w 406"/>
                <a:gd name="T73" fmla="*/ 216 h 572"/>
                <a:gd name="T74" fmla="*/ 36 w 406"/>
                <a:gd name="T75" fmla="*/ 256 h 572"/>
                <a:gd name="T76" fmla="*/ 80 w 406"/>
                <a:gd name="T77" fmla="*/ 293 h 572"/>
                <a:gd name="T78" fmla="*/ 143 w 406"/>
                <a:gd name="T79" fmla="*/ 304 h 572"/>
                <a:gd name="T80" fmla="*/ 162 w 406"/>
                <a:gd name="T81" fmla="*/ 375 h 572"/>
                <a:gd name="T82" fmla="*/ 177 w 406"/>
                <a:gd name="T83" fmla="*/ 504 h 572"/>
                <a:gd name="T84" fmla="*/ 192 w 406"/>
                <a:gd name="T85" fmla="*/ 530 h 572"/>
                <a:gd name="T86" fmla="*/ 191 w 406"/>
                <a:gd name="T87" fmla="*/ 504 h 572"/>
                <a:gd name="T88" fmla="*/ 192 w 406"/>
                <a:gd name="T89" fmla="*/ 486 h 572"/>
                <a:gd name="T90" fmla="*/ 194 w 406"/>
                <a:gd name="T91" fmla="*/ 451 h 572"/>
                <a:gd name="T92" fmla="*/ 220 w 406"/>
                <a:gd name="T93" fmla="*/ 447 h 572"/>
                <a:gd name="T94" fmla="*/ 240 w 406"/>
                <a:gd name="T95" fmla="*/ 469 h 572"/>
                <a:gd name="T96" fmla="*/ 247 w 406"/>
                <a:gd name="T97" fmla="*/ 543 h 572"/>
                <a:gd name="T98" fmla="*/ 146 w 406"/>
                <a:gd name="T99" fmla="*/ 545 h 572"/>
                <a:gd name="T100" fmla="*/ 137 w 406"/>
                <a:gd name="T101" fmla="*/ 524 h 572"/>
                <a:gd name="T102" fmla="*/ 130 w 406"/>
                <a:gd name="T103" fmla="*/ 553 h 572"/>
                <a:gd name="T104" fmla="*/ 193 w 406"/>
                <a:gd name="T105" fmla="*/ 309 h 572"/>
                <a:gd name="T106" fmla="*/ 196 w 406"/>
                <a:gd name="T107" fmla="*/ 303 h 572"/>
                <a:gd name="T108" fmla="*/ 209 w 406"/>
                <a:gd name="T109" fmla="*/ 295 h 572"/>
                <a:gd name="T110" fmla="*/ 218 w 406"/>
                <a:gd name="T111" fmla="*/ 301 h 572"/>
                <a:gd name="T112" fmla="*/ 221 w 406"/>
                <a:gd name="T113" fmla="*/ 307 h 572"/>
                <a:gd name="T114" fmla="*/ 211 w 406"/>
                <a:gd name="T115" fmla="*/ 310 h 572"/>
                <a:gd name="T116" fmla="*/ 222 w 406"/>
                <a:gd name="T117" fmla="*/ 307 h 572"/>
                <a:gd name="T118" fmla="*/ 191 w 406"/>
                <a:gd name="T119" fmla="*/ 185 h 572"/>
                <a:gd name="T120" fmla="*/ 63 w 406"/>
                <a:gd name="T121" fmla="*/ 186 h 572"/>
                <a:gd name="T122" fmla="*/ 22 w 406"/>
                <a:gd name="T123" fmla="*/ 21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6" h="572">
                  <a:moveTo>
                    <a:pt x="135" y="564"/>
                  </a:moveTo>
                  <a:cubicBezTo>
                    <a:pt x="136" y="564"/>
                    <a:pt x="137" y="565"/>
                    <a:pt x="137" y="564"/>
                  </a:cubicBezTo>
                  <a:cubicBezTo>
                    <a:pt x="137" y="565"/>
                    <a:pt x="137" y="565"/>
                    <a:pt x="137" y="565"/>
                  </a:cubicBezTo>
                  <a:cubicBezTo>
                    <a:pt x="138" y="565"/>
                    <a:pt x="140" y="563"/>
                    <a:pt x="139" y="566"/>
                  </a:cubicBezTo>
                  <a:cubicBezTo>
                    <a:pt x="140" y="563"/>
                    <a:pt x="139" y="565"/>
                    <a:pt x="138" y="564"/>
                  </a:cubicBezTo>
                  <a:cubicBezTo>
                    <a:pt x="139" y="562"/>
                    <a:pt x="140" y="563"/>
                    <a:pt x="141" y="562"/>
                  </a:cubicBezTo>
                  <a:cubicBezTo>
                    <a:pt x="139" y="565"/>
                    <a:pt x="142" y="563"/>
                    <a:pt x="142" y="564"/>
                  </a:cubicBezTo>
                  <a:cubicBezTo>
                    <a:pt x="142" y="565"/>
                    <a:pt x="142" y="565"/>
                    <a:pt x="142" y="566"/>
                  </a:cubicBezTo>
                  <a:cubicBezTo>
                    <a:pt x="143" y="564"/>
                    <a:pt x="143" y="564"/>
                    <a:pt x="143" y="564"/>
                  </a:cubicBezTo>
                  <a:cubicBezTo>
                    <a:pt x="142" y="568"/>
                    <a:pt x="145" y="564"/>
                    <a:pt x="145" y="566"/>
                  </a:cubicBezTo>
                  <a:cubicBezTo>
                    <a:pt x="144" y="566"/>
                    <a:pt x="144" y="568"/>
                    <a:pt x="144" y="569"/>
                  </a:cubicBezTo>
                  <a:cubicBezTo>
                    <a:pt x="144" y="566"/>
                    <a:pt x="146" y="566"/>
                    <a:pt x="147" y="564"/>
                  </a:cubicBezTo>
                  <a:cubicBezTo>
                    <a:pt x="148" y="565"/>
                    <a:pt x="145" y="567"/>
                    <a:pt x="145" y="569"/>
                  </a:cubicBezTo>
                  <a:cubicBezTo>
                    <a:pt x="146" y="567"/>
                    <a:pt x="146" y="571"/>
                    <a:pt x="147" y="568"/>
                  </a:cubicBezTo>
                  <a:cubicBezTo>
                    <a:pt x="147" y="567"/>
                    <a:pt x="148" y="567"/>
                    <a:pt x="149" y="566"/>
                  </a:cubicBezTo>
                  <a:cubicBezTo>
                    <a:pt x="150" y="566"/>
                    <a:pt x="148" y="567"/>
                    <a:pt x="148" y="568"/>
                  </a:cubicBezTo>
                  <a:cubicBezTo>
                    <a:pt x="149" y="568"/>
                    <a:pt x="150" y="566"/>
                    <a:pt x="150" y="565"/>
                  </a:cubicBezTo>
                  <a:cubicBezTo>
                    <a:pt x="150" y="566"/>
                    <a:pt x="152" y="564"/>
                    <a:pt x="152" y="565"/>
                  </a:cubicBezTo>
                  <a:cubicBezTo>
                    <a:pt x="152" y="567"/>
                    <a:pt x="150" y="566"/>
                    <a:pt x="150" y="567"/>
                  </a:cubicBezTo>
                  <a:cubicBezTo>
                    <a:pt x="152" y="568"/>
                    <a:pt x="152" y="563"/>
                    <a:pt x="154" y="563"/>
                  </a:cubicBezTo>
                  <a:cubicBezTo>
                    <a:pt x="153" y="562"/>
                    <a:pt x="155" y="559"/>
                    <a:pt x="155" y="558"/>
                  </a:cubicBezTo>
                  <a:cubicBezTo>
                    <a:pt x="157" y="560"/>
                    <a:pt x="155" y="559"/>
                    <a:pt x="155" y="561"/>
                  </a:cubicBezTo>
                  <a:cubicBezTo>
                    <a:pt x="155" y="561"/>
                    <a:pt x="155" y="561"/>
                    <a:pt x="155" y="561"/>
                  </a:cubicBezTo>
                  <a:cubicBezTo>
                    <a:pt x="155" y="564"/>
                    <a:pt x="152" y="566"/>
                    <a:pt x="153" y="568"/>
                  </a:cubicBezTo>
                  <a:cubicBezTo>
                    <a:pt x="154" y="567"/>
                    <a:pt x="154" y="567"/>
                    <a:pt x="154" y="567"/>
                  </a:cubicBezTo>
                  <a:cubicBezTo>
                    <a:pt x="153" y="568"/>
                    <a:pt x="153" y="569"/>
                    <a:pt x="153" y="570"/>
                  </a:cubicBezTo>
                  <a:cubicBezTo>
                    <a:pt x="153" y="568"/>
                    <a:pt x="154" y="570"/>
                    <a:pt x="155" y="570"/>
                  </a:cubicBezTo>
                  <a:cubicBezTo>
                    <a:pt x="155" y="568"/>
                    <a:pt x="154" y="570"/>
                    <a:pt x="154" y="569"/>
                  </a:cubicBezTo>
                  <a:cubicBezTo>
                    <a:pt x="155" y="568"/>
                    <a:pt x="156" y="566"/>
                    <a:pt x="157" y="567"/>
                  </a:cubicBezTo>
                  <a:cubicBezTo>
                    <a:pt x="156" y="568"/>
                    <a:pt x="157" y="569"/>
                    <a:pt x="156" y="570"/>
                  </a:cubicBezTo>
                  <a:cubicBezTo>
                    <a:pt x="157" y="571"/>
                    <a:pt x="157" y="568"/>
                    <a:pt x="157" y="569"/>
                  </a:cubicBezTo>
                  <a:cubicBezTo>
                    <a:pt x="157" y="570"/>
                    <a:pt x="157" y="570"/>
                    <a:pt x="157" y="570"/>
                  </a:cubicBezTo>
                  <a:cubicBezTo>
                    <a:pt x="160" y="571"/>
                    <a:pt x="164" y="571"/>
                    <a:pt x="166" y="567"/>
                  </a:cubicBezTo>
                  <a:cubicBezTo>
                    <a:pt x="166" y="569"/>
                    <a:pt x="167" y="569"/>
                    <a:pt x="169" y="570"/>
                  </a:cubicBezTo>
                  <a:cubicBezTo>
                    <a:pt x="168" y="570"/>
                    <a:pt x="169" y="569"/>
                    <a:pt x="169" y="568"/>
                  </a:cubicBezTo>
                  <a:cubicBezTo>
                    <a:pt x="170" y="570"/>
                    <a:pt x="170" y="570"/>
                    <a:pt x="170" y="570"/>
                  </a:cubicBezTo>
                  <a:cubicBezTo>
                    <a:pt x="170" y="572"/>
                    <a:pt x="172" y="570"/>
                    <a:pt x="172" y="569"/>
                  </a:cubicBezTo>
                  <a:cubicBezTo>
                    <a:pt x="172" y="570"/>
                    <a:pt x="172" y="570"/>
                    <a:pt x="172" y="570"/>
                  </a:cubicBezTo>
                  <a:cubicBezTo>
                    <a:pt x="173" y="571"/>
                    <a:pt x="173" y="569"/>
                    <a:pt x="173" y="568"/>
                  </a:cubicBezTo>
                  <a:cubicBezTo>
                    <a:pt x="174" y="570"/>
                    <a:pt x="174" y="570"/>
                    <a:pt x="174" y="570"/>
                  </a:cubicBezTo>
                  <a:cubicBezTo>
                    <a:pt x="174" y="569"/>
                    <a:pt x="174" y="569"/>
                    <a:pt x="174" y="569"/>
                  </a:cubicBezTo>
                  <a:cubicBezTo>
                    <a:pt x="174" y="568"/>
                    <a:pt x="175" y="568"/>
                    <a:pt x="175" y="570"/>
                  </a:cubicBezTo>
                  <a:cubicBezTo>
                    <a:pt x="175" y="570"/>
                    <a:pt x="176" y="569"/>
                    <a:pt x="175" y="569"/>
                  </a:cubicBezTo>
                  <a:cubicBezTo>
                    <a:pt x="176" y="570"/>
                    <a:pt x="178" y="570"/>
                    <a:pt x="179" y="569"/>
                  </a:cubicBezTo>
                  <a:cubicBezTo>
                    <a:pt x="178" y="569"/>
                    <a:pt x="178" y="568"/>
                    <a:pt x="178" y="567"/>
                  </a:cubicBezTo>
                  <a:cubicBezTo>
                    <a:pt x="178" y="564"/>
                    <a:pt x="179" y="567"/>
                    <a:pt x="179" y="566"/>
                  </a:cubicBezTo>
                  <a:cubicBezTo>
                    <a:pt x="179" y="567"/>
                    <a:pt x="180" y="567"/>
                    <a:pt x="179" y="568"/>
                  </a:cubicBezTo>
                  <a:cubicBezTo>
                    <a:pt x="181" y="571"/>
                    <a:pt x="183" y="569"/>
                    <a:pt x="184" y="569"/>
                  </a:cubicBezTo>
                  <a:cubicBezTo>
                    <a:pt x="185" y="568"/>
                    <a:pt x="185" y="568"/>
                    <a:pt x="185" y="568"/>
                  </a:cubicBezTo>
                  <a:cubicBezTo>
                    <a:pt x="186" y="570"/>
                    <a:pt x="188" y="568"/>
                    <a:pt x="189" y="569"/>
                  </a:cubicBezTo>
                  <a:cubicBezTo>
                    <a:pt x="189" y="568"/>
                    <a:pt x="189" y="565"/>
                    <a:pt x="190" y="565"/>
                  </a:cubicBezTo>
                  <a:cubicBezTo>
                    <a:pt x="190" y="563"/>
                    <a:pt x="190" y="567"/>
                    <a:pt x="191" y="569"/>
                  </a:cubicBezTo>
                  <a:cubicBezTo>
                    <a:pt x="191" y="568"/>
                    <a:pt x="192" y="567"/>
                    <a:pt x="192" y="567"/>
                  </a:cubicBezTo>
                  <a:cubicBezTo>
                    <a:pt x="192" y="568"/>
                    <a:pt x="192" y="568"/>
                    <a:pt x="192" y="568"/>
                  </a:cubicBezTo>
                  <a:cubicBezTo>
                    <a:pt x="192" y="567"/>
                    <a:pt x="193" y="566"/>
                    <a:pt x="194" y="567"/>
                  </a:cubicBezTo>
                  <a:cubicBezTo>
                    <a:pt x="194" y="567"/>
                    <a:pt x="194" y="567"/>
                    <a:pt x="194" y="567"/>
                  </a:cubicBezTo>
                  <a:cubicBezTo>
                    <a:pt x="194" y="567"/>
                    <a:pt x="195" y="569"/>
                    <a:pt x="195" y="568"/>
                  </a:cubicBezTo>
                  <a:cubicBezTo>
                    <a:pt x="195" y="567"/>
                    <a:pt x="196" y="568"/>
                    <a:pt x="196" y="566"/>
                  </a:cubicBezTo>
                  <a:cubicBezTo>
                    <a:pt x="197" y="567"/>
                    <a:pt x="197" y="567"/>
                    <a:pt x="197" y="567"/>
                  </a:cubicBezTo>
                  <a:cubicBezTo>
                    <a:pt x="197" y="565"/>
                    <a:pt x="197" y="565"/>
                    <a:pt x="197" y="565"/>
                  </a:cubicBezTo>
                  <a:cubicBezTo>
                    <a:pt x="197" y="566"/>
                    <a:pt x="197" y="566"/>
                    <a:pt x="197" y="566"/>
                  </a:cubicBezTo>
                  <a:cubicBezTo>
                    <a:pt x="197" y="568"/>
                    <a:pt x="197" y="568"/>
                    <a:pt x="197" y="568"/>
                  </a:cubicBezTo>
                  <a:cubicBezTo>
                    <a:pt x="198" y="569"/>
                    <a:pt x="197" y="566"/>
                    <a:pt x="198" y="565"/>
                  </a:cubicBezTo>
                  <a:cubicBezTo>
                    <a:pt x="198" y="564"/>
                    <a:pt x="198" y="566"/>
                    <a:pt x="199" y="566"/>
                  </a:cubicBezTo>
                  <a:cubicBezTo>
                    <a:pt x="198" y="567"/>
                    <a:pt x="198" y="566"/>
                    <a:pt x="198" y="566"/>
                  </a:cubicBezTo>
                  <a:cubicBezTo>
                    <a:pt x="198" y="568"/>
                    <a:pt x="198" y="567"/>
                    <a:pt x="199" y="568"/>
                  </a:cubicBezTo>
                  <a:cubicBezTo>
                    <a:pt x="199" y="568"/>
                    <a:pt x="199" y="566"/>
                    <a:pt x="199" y="566"/>
                  </a:cubicBezTo>
                  <a:cubicBezTo>
                    <a:pt x="200" y="566"/>
                    <a:pt x="201" y="566"/>
                    <a:pt x="200" y="568"/>
                  </a:cubicBezTo>
                  <a:cubicBezTo>
                    <a:pt x="201" y="567"/>
                    <a:pt x="201" y="567"/>
                    <a:pt x="201" y="566"/>
                  </a:cubicBezTo>
                  <a:cubicBezTo>
                    <a:pt x="201" y="566"/>
                    <a:pt x="200" y="565"/>
                    <a:pt x="200" y="564"/>
                  </a:cubicBezTo>
                  <a:cubicBezTo>
                    <a:pt x="201" y="564"/>
                    <a:pt x="201" y="564"/>
                    <a:pt x="201" y="564"/>
                  </a:cubicBezTo>
                  <a:cubicBezTo>
                    <a:pt x="201" y="565"/>
                    <a:pt x="201" y="565"/>
                    <a:pt x="201" y="565"/>
                  </a:cubicBezTo>
                  <a:cubicBezTo>
                    <a:pt x="201" y="564"/>
                    <a:pt x="202" y="565"/>
                    <a:pt x="202" y="563"/>
                  </a:cubicBezTo>
                  <a:cubicBezTo>
                    <a:pt x="202" y="565"/>
                    <a:pt x="202" y="565"/>
                    <a:pt x="202" y="565"/>
                  </a:cubicBezTo>
                  <a:cubicBezTo>
                    <a:pt x="203" y="564"/>
                    <a:pt x="203" y="564"/>
                    <a:pt x="204" y="564"/>
                  </a:cubicBezTo>
                  <a:cubicBezTo>
                    <a:pt x="204" y="566"/>
                    <a:pt x="204" y="568"/>
                    <a:pt x="205" y="568"/>
                  </a:cubicBezTo>
                  <a:cubicBezTo>
                    <a:pt x="205" y="566"/>
                    <a:pt x="205" y="566"/>
                    <a:pt x="205" y="566"/>
                  </a:cubicBezTo>
                  <a:cubicBezTo>
                    <a:pt x="206" y="566"/>
                    <a:pt x="206" y="566"/>
                    <a:pt x="206" y="567"/>
                  </a:cubicBezTo>
                  <a:cubicBezTo>
                    <a:pt x="207" y="568"/>
                    <a:pt x="207" y="562"/>
                    <a:pt x="209" y="564"/>
                  </a:cubicBezTo>
                  <a:cubicBezTo>
                    <a:pt x="208" y="566"/>
                    <a:pt x="209" y="566"/>
                    <a:pt x="209" y="567"/>
                  </a:cubicBezTo>
                  <a:cubicBezTo>
                    <a:pt x="209" y="566"/>
                    <a:pt x="209" y="566"/>
                    <a:pt x="209" y="566"/>
                  </a:cubicBezTo>
                  <a:cubicBezTo>
                    <a:pt x="209" y="565"/>
                    <a:pt x="209" y="567"/>
                    <a:pt x="209" y="566"/>
                  </a:cubicBezTo>
                  <a:cubicBezTo>
                    <a:pt x="208" y="564"/>
                    <a:pt x="209" y="565"/>
                    <a:pt x="209" y="564"/>
                  </a:cubicBezTo>
                  <a:cubicBezTo>
                    <a:pt x="211" y="569"/>
                    <a:pt x="213" y="565"/>
                    <a:pt x="215" y="567"/>
                  </a:cubicBezTo>
                  <a:cubicBezTo>
                    <a:pt x="215" y="565"/>
                    <a:pt x="216" y="567"/>
                    <a:pt x="216" y="566"/>
                  </a:cubicBezTo>
                  <a:cubicBezTo>
                    <a:pt x="216" y="568"/>
                    <a:pt x="217" y="565"/>
                    <a:pt x="217" y="567"/>
                  </a:cubicBezTo>
                  <a:cubicBezTo>
                    <a:pt x="217" y="564"/>
                    <a:pt x="217" y="564"/>
                    <a:pt x="217" y="564"/>
                  </a:cubicBezTo>
                  <a:cubicBezTo>
                    <a:pt x="218" y="566"/>
                    <a:pt x="218" y="560"/>
                    <a:pt x="219" y="563"/>
                  </a:cubicBezTo>
                  <a:cubicBezTo>
                    <a:pt x="220" y="564"/>
                    <a:pt x="219" y="565"/>
                    <a:pt x="219" y="565"/>
                  </a:cubicBezTo>
                  <a:cubicBezTo>
                    <a:pt x="220" y="568"/>
                    <a:pt x="221" y="563"/>
                    <a:pt x="222" y="566"/>
                  </a:cubicBezTo>
                  <a:cubicBezTo>
                    <a:pt x="222" y="565"/>
                    <a:pt x="221" y="563"/>
                    <a:pt x="222" y="562"/>
                  </a:cubicBezTo>
                  <a:cubicBezTo>
                    <a:pt x="223" y="563"/>
                    <a:pt x="224" y="565"/>
                    <a:pt x="224" y="565"/>
                  </a:cubicBezTo>
                  <a:cubicBezTo>
                    <a:pt x="224" y="565"/>
                    <a:pt x="224" y="564"/>
                    <a:pt x="225" y="565"/>
                  </a:cubicBezTo>
                  <a:cubicBezTo>
                    <a:pt x="225" y="565"/>
                    <a:pt x="225" y="565"/>
                    <a:pt x="225" y="566"/>
                  </a:cubicBezTo>
                  <a:cubicBezTo>
                    <a:pt x="226" y="566"/>
                    <a:pt x="226" y="565"/>
                    <a:pt x="227" y="564"/>
                  </a:cubicBezTo>
                  <a:cubicBezTo>
                    <a:pt x="227" y="566"/>
                    <a:pt x="229" y="565"/>
                    <a:pt x="230" y="566"/>
                  </a:cubicBezTo>
                  <a:cubicBezTo>
                    <a:pt x="230" y="563"/>
                    <a:pt x="231" y="567"/>
                    <a:pt x="231" y="564"/>
                  </a:cubicBezTo>
                  <a:cubicBezTo>
                    <a:pt x="231" y="564"/>
                    <a:pt x="231" y="564"/>
                    <a:pt x="231" y="564"/>
                  </a:cubicBezTo>
                  <a:cubicBezTo>
                    <a:pt x="232" y="564"/>
                    <a:pt x="232" y="562"/>
                    <a:pt x="232" y="561"/>
                  </a:cubicBezTo>
                  <a:cubicBezTo>
                    <a:pt x="232" y="563"/>
                    <a:pt x="232" y="563"/>
                    <a:pt x="232" y="563"/>
                  </a:cubicBezTo>
                  <a:cubicBezTo>
                    <a:pt x="232" y="566"/>
                    <a:pt x="234" y="564"/>
                    <a:pt x="234" y="565"/>
                  </a:cubicBezTo>
                  <a:cubicBezTo>
                    <a:pt x="233" y="563"/>
                    <a:pt x="234" y="565"/>
                    <a:pt x="234" y="563"/>
                  </a:cubicBezTo>
                  <a:cubicBezTo>
                    <a:pt x="235" y="563"/>
                    <a:pt x="235" y="563"/>
                    <a:pt x="235" y="563"/>
                  </a:cubicBezTo>
                  <a:cubicBezTo>
                    <a:pt x="235" y="562"/>
                    <a:pt x="235" y="562"/>
                    <a:pt x="236" y="561"/>
                  </a:cubicBezTo>
                  <a:cubicBezTo>
                    <a:pt x="236" y="561"/>
                    <a:pt x="236" y="564"/>
                    <a:pt x="236" y="563"/>
                  </a:cubicBezTo>
                  <a:cubicBezTo>
                    <a:pt x="237" y="564"/>
                    <a:pt x="237" y="564"/>
                    <a:pt x="237" y="563"/>
                  </a:cubicBezTo>
                  <a:cubicBezTo>
                    <a:pt x="237" y="563"/>
                    <a:pt x="237" y="563"/>
                    <a:pt x="237" y="563"/>
                  </a:cubicBezTo>
                  <a:cubicBezTo>
                    <a:pt x="237" y="563"/>
                    <a:pt x="237" y="563"/>
                    <a:pt x="238" y="563"/>
                  </a:cubicBezTo>
                  <a:cubicBezTo>
                    <a:pt x="238" y="563"/>
                    <a:pt x="238" y="563"/>
                    <a:pt x="238" y="563"/>
                  </a:cubicBezTo>
                  <a:cubicBezTo>
                    <a:pt x="238" y="563"/>
                    <a:pt x="238" y="563"/>
                    <a:pt x="238" y="563"/>
                  </a:cubicBezTo>
                  <a:cubicBezTo>
                    <a:pt x="238" y="563"/>
                    <a:pt x="238" y="563"/>
                    <a:pt x="238" y="563"/>
                  </a:cubicBezTo>
                  <a:cubicBezTo>
                    <a:pt x="238" y="563"/>
                    <a:pt x="238" y="563"/>
                    <a:pt x="238" y="563"/>
                  </a:cubicBezTo>
                  <a:cubicBezTo>
                    <a:pt x="238" y="564"/>
                    <a:pt x="238" y="563"/>
                    <a:pt x="238" y="563"/>
                  </a:cubicBezTo>
                  <a:cubicBezTo>
                    <a:pt x="238" y="563"/>
                    <a:pt x="239" y="563"/>
                    <a:pt x="239" y="564"/>
                  </a:cubicBezTo>
                  <a:cubicBezTo>
                    <a:pt x="239" y="565"/>
                    <a:pt x="239" y="565"/>
                    <a:pt x="239" y="565"/>
                  </a:cubicBezTo>
                  <a:cubicBezTo>
                    <a:pt x="239" y="565"/>
                    <a:pt x="240" y="563"/>
                    <a:pt x="240" y="563"/>
                  </a:cubicBezTo>
                  <a:cubicBezTo>
                    <a:pt x="242" y="564"/>
                    <a:pt x="244" y="562"/>
                    <a:pt x="245" y="561"/>
                  </a:cubicBezTo>
                  <a:cubicBezTo>
                    <a:pt x="244" y="561"/>
                    <a:pt x="244" y="562"/>
                    <a:pt x="244" y="562"/>
                  </a:cubicBezTo>
                  <a:cubicBezTo>
                    <a:pt x="245" y="561"/>
                    <a:pt x="245" y="560"/>
                    <a:pt x="245" y="561"/>
                  </a:cubicBezTo>
                  <a:cubicBezTo>
                    <a:pt x="246" y="560"/>
                    <a:pt x="246" y="562"/>
                    <a:pt x="247" y="562"/>
                  </a:cubicBezTo>
                  <a:cubicBezTo>
                    <a:pt x="247" y="562"/>
                    <a:pt x="247" y="560"/>
                    <a:pt x="247" y="561"/>
                  </a:cubicBezTo>
                  <a:cubicBezTo>
                    <a:pt x="248" y="563"/>
                    <a:pt x="249" y="559"/>
                    <a:pt x="251" y="560"/>
                  </a:cubicBezTo>
                  <a:cubicBezTo>
                    <a:pt x="251" y="560"/>
                    <a:pt x="251" y="561"/>
                    <a:pt x="251" y="561"/>
                  </a:cubicBezTo>
                  <a:cubicBezTo>
                    <a:pt x="252" y="560"/>
                    <a:pt x="253" y="560"/>
                    <a:pt x="253" y="558"/>
                  </a:cubicBezTo>
                  <a:cubicBezTo>
                    <a:pt x="253" y="559"/>
                    <a:pt x="253" y="559"/>
                    <a:pt x="253" y="559"/>
                  </a:cubicBezTo>
                  <a:cubicBezTo>
                    <a:pt x="254" y="559"/>
                    <a:pt x="255" y="559"/>
                    <a:pt x="255" y="557"/>
                  </a:cubicBezTo>
                  <a:cubicBezTo>
                    <a:pt x="254" y="557"/>
                    <a:pt x="255" y="558"/>
                    <a:pt x="255" y="558"/>
                  </a:cubicBezTo>
                  <a:cubicBezTo>
                    <a:pt x="254" y="557"/>
                    <a:pt x="255" y="555"/>
                    <a:pt x="255" y="555"/>
                  </a:cubicBezTo>
                  <a:cubicBezTo>
                    <a:pt x="255" y="556"/>
                    <a:pt x="255" y="556"/>
                    <a:pt x="255" y="556"/>
                  </a:cubicBezTo>
                  <a:cubicBezTo>
                    <a:pt x="256" y="555"/>
                    <a:pt x="256" y="555"/>
                    <a:pt x="257" y="554"/>
                  </a:cubicBezTo>
                  <a:cubicBezTo>
                    <a:pt x="257" y="555"/>
                    <a:pt x="256" y="555"/>
                    <a:pt x="257" y="556"/>
                  </a:cubicBezTo>
                  <a:cubicBezTo>
                    <a:pt x="257" y="558"/>
                    <a:pt x="259" y="557"/>
                    <a:pt x="259" y="557"/>
                  </a:cubicBezTo>
                  <a:cubicBezTo>
                    <a:pt x="259" y="555"/>
                    <a:pt x="259" y="555"/>
                    <a:pt x="259" y="555"/>
                  </a:cubicBezTo>
                  <a:cubicBezTo>
                    <a:pt x="260" y="555"/>
                    <a:pt x="260" y="557"/>
                    <a:pt x="260" y="557"/>
                  </a:cubicBezTo>
                  <a:cubicBezTo>
                    <a:pt x="261" y="551"/>
                    <a:pt x="261" y="551"/>
                    <a:pt x="261" y="551"/>
                  </a:cubicBezTo>
                  <a:cubicBezTo>
                    <a:pt x="260" y="552"/>
                    <a:pt x="262" y="553"/>
                    <a:pt x="261" y="555"/>
                  </a:cubicBezTo>
                  <a:cubicBezTo>
                    <a:pt x="263" y="554"/>
                    <a:pt x="263" y="551"/>
                    <a:pt x="263" y="549"/>
                  </a:cubicBezTo>
                  <a:cubicBezTo>
                    <a:pt x="263" y="550"/>
                    <a:pt x="264" y="548"/>
                    <a:pt x="265" y="548"/>
                  </a:cubicBezTo>
                  <a:cubicBezTo>
                    <a:pt x="265" y="549"/>
                    <a:pt x="264" y="548"/>
                    <a:pt x="264" y="549"/>
                  </a:cubicBezTo>
                  <a:cubicBezTo>
                    <a:pt x="266" y="550"/>
                    <a:pt x="266" y="550"/>
                    <a:pt x="266" y="550"/>
                  </a:cubicBezTo>
                  <a:cubicBezTo>
                    <a:pt x="265" y="551"/>
                    <a:pt x="266" y="553"/>
                    <a:pt x="266" y="554"/>
                  </a:cubicBezTo>
                  <a:cubicBezTo>
                    <a:pt x="266" y="553"/>
                    <a:pt x="268" y="553"/>
                    <a:pt x="269" y="553"/>
                  </a:cubicBezTo>
                  <a:cubicBezTo>
                    <a:pt x="268" y="551"/>
                    <a:pt x="270" y="552"/>
                    <a:pt x="270" y="549"/>
                  </a:cubicBezTo>
                  <a:cubicBezTo>
                    <a:pt x="271" y="549"/>
                    <a:pt x="271" y="551"/>
                    <a:pt x="271" y="552"/>
                  </a:cubicBezTo>
                  <a:cubicBezTo>
                    <a:pt x="272" y="550"/>
                    <a:pt x="274" y="550"/>
                    <a:pt x="275" y="550"/>
                  </a:cubicBezTo>
                  <a:cubicBezTo>
                    <a:pt x="275" y="550"/>
                    <a:pt x="275" y="550"/>
                    <a:pt x="275" y="550"/>
                  </a:cubicBezTo>
                  <a:cubicBezTo>
                    <a:pt x="275" y="549"/>
                    <a:pt x="277" y="549"/>
                    <a:pt x="277" y="547"/>
                  </a:cubicBezTo>
                  <a:cubicBezTo>
                    <a:pt x="278" y="548"/>
                    <a:pt x="278" y="548"/>
                    <a:pt x="278" y="548"/>
                  </a:cubicBezTo>
                  <a:cubicBezTo>
                    <a:pt x="279" y="549"/>
                    <a:pt x="277" y="545"/>
                    <a:pt x="278" y="546"/>
                  </a:cubicBezTo>
                  <a:cubicBezTo>
                    <a:pt x="279" y="547"/>
                    <a:pt x="279" y="547"/>
                    <a:pt x="279" y="547"/>
                  </a:cubicBezTo>
                  <a:cubicBezTo>
                    <a:pt x="279" y="546"/>
                    <a:pt x="281" y="548"/>
                    <a:pt x="281" y="546"/>
                  </a:cubicBezTo>
                  <a:cubicBezTo>
                    <a:pt x="281" y="547"/>
                    <a:pt x="281" y="547"/>
                    <a:pt x="281" y="547"/>
                  </a:cubicBezTo>
                  <a:cubicBezTo>
                    <a:pt x="281" y="546"/>
                    <a:pt x="282" y="546"/>
                    <a:pt x="282" y="544"/>
                  </a:cubicBezTo>
                  <a:cubicBezTo>
                    <a:pt x="283" y="546"/>
                    <a:pt x="283" y="546"/>
                    <a:pt x="283" y="546"/>
                  </a:cubicBezTo>
                  <a:cubicBezTo>
                    <a:pt x="284" y="547"/>
                    <a:pt x="283" y="544"/>
                    <a:pt x="284" y="544"/>
                  </a:cubicBezTo>
                  <a:cubicBezTo>
                    <a:pt x="284" y="544"/>
                    <a:pt x="285" y="545"/>
                    <a:pt x="285" y="545"/>
                  </a:cubicBezTo>
                  <a:cubicBezTo>
                    <a:pt x="285" y="544"/>
                    <a:pt x="286" y="544"/>
                    <a:pt x="286" y="543"/>
                  </a:cubicBezTo>
                  <a:cubicBezTo>
                    <a:pt x="288" y="545"/>
                    <a:pt x="288" y="545"/>
                    <a:pt x="288" y="545"/>
                  </a:cubicBezTo>
                  <a:cubicBezTo>
                    <a:pt x="291" y="543"/>
                    <a:pt x="295" y="541"/>
                    <a:pt x="298" y="537"/>
                  </a:cubicBezTo>
                  <a:cubicBezTo>
                    <a:pt x="300" y="539"/>
                    <a:pt x="298" y="539"/>
                    <a:pt x="299" y="540"/>
                  </a:cubicBezTo>
                  <a:cubicBezTo>
                    <a:pt x="298" y="538"/>
                    <a:pt x="299" y="539"/>
                    <a:pt x="300" y="538"/>
                  </a:cubicBezTo>
                  <a:cubicBezTo>
                    <a:pt x="300" y="538"/>
                    <a:pt x="300" y="538"/>
                    <a:pt x="300" y="538"/>
                  </a:cubicBezTo>
                  <a:cubicBezTo>
                    <a:pt x="300" y="538"/>
                    <a:pt x="301" y="539"/>
                    <a:pt x="302" y="538"/>
                  </a:cubicBezTo>
                  <a:cubicBezTo>
                    <a:pt x="301" y="537"/>
                    <a:pt x="301" y="537"/>
                    <a:pt x="301" y="537"/>
                  </a:cubicBezTo>
                  <a:cubicBezTo>
                    <a:pt x="301" y="536"/>
                    <a:pt x="304" y="539"/>
                    <a:pt x="303" y="536"/>
                  </a:cubicBezTo>
                  <a:cubicBezTo>
                    <a:pt x="304" y="537"/>
                    <a:pt x="304" y="537"/>
                    <a:pt x="304" y="537"/>
                  </a:cubicBezTo>
                  <a:cubicBezTo>
                    <a:pt x="303" y="535"/>
                    <a:pt x="305" y="538"/>
                    <a:pt x="305" y="535"/>
                  </a:cubicBezTo>
                  <a:cubicBezTo>
                    <a:pt x="305" y="536"/>
                    <a:pt x="305" y="536"/>
                    <a:pt x="305" y="536"/>
                  </a:cubicBezTo>
                  <a:cubicBezTo>
                    <a:pt x="306" y="536"/>
                    <a:pt x="305" y="532"/>
                    <a:pt x="306" y="534"/>
                  </a:cubicBezTo>
                  <a:cubicBezTo>
                    <a:pt x="307" y="533"/>
                    <a:pt x="307" y="532"/>
                    <a:pt x="306" y="530"/>
                  </a:cubicBezTo>
                  <a:cubicBezTo>
                    <a:pt x="308" y="533"/>
                    <a:pt x="308" y="533"/>
                    <a:pt x="308" y="533"/>
                  </a:cubicBezTo>
                  <a:cubicBezTo>
                    <a:pt x="310" y="530"/>
                    <a:pt x="313" y="528"/>
                    <a:pt x="314" y="524"/>
                  </a:cubicBezTo>
                  <a:cubicBezTo>
                    <a:pt x="314" y="525"/>
                    <a:pt x="314" y="525"/>
                    <a:pt x="314" y="525"/>
                  </a:cubicBezTo>
                  <a:cubicBezTo>
                    <a:pt x="314" y="522"/>
                    <a:pt x="319" y="525"/>
                    <a:pt x="317" y="521"/>
                  </a:cubicBezTo>
                  <a:cubicBezTo>
                    <a:pt x="316" y="519"/>
                    <a:pt x="316" y="519"/>
                    <a:pt x="316" y="519"/>
                  </a:cubicBezTo>
                  <a:cubicBezTo>
                    <a:pt x="318" y="520"/>
                    <a:pt x="318" y="520"/>
                    <a:pt x="318" y="520"/>
                  </a:cubicBezTo>
                  <a:cubicBezTo>
                    <a:pt x="317" y="519"/>
                    <a:pt x="319" y="519"/>
                    <a:pt x="318" y="518"/>
                  </a:cubicBezTo>
                  <a:cubicBezTo>
                    <a:pt x="318" y="518"/>
                    <a:pt x="318" y="519"/>
                    <a:pt x="319" y="519"/>
                  </a:cubicBezTo>
                  <a:cubicBezTo>
                    <a:pt x="320" y="519"/>
                    <a:pt x="318" y="516"/>
                    <a:pt x="319" y="516"/>
                  </a:cubicBezTo>
                  <a:cubicBezTo>
                    <a:pt x="320" y="517"/>
                    <a:pt x="320" y="517"/>
                    <a:pt x="320" y="517"/>
                  </a:cubicBezTo>
                  <a:cubicBezTo>
                    <a:pt x="324" y="517"/>
                    <a:pt x="329" y="511"/>
                    <a:pt x="325" y="508"/>
                  </a:cubicBezTo>
                  <a:cubicBezTo>
                    <a:pt x="324" y="507"/>
                    <a:pt x="327" y="507"/>
                    <a:pt x="327" y="507"/>
                  </a:cubicBezTo>
                  <a:cubicBezTo>
                    <a:pt x="323" y="505"/>
                    <a:pt x="324" y="499"/>
                    <a:pt x="317" y="501"/>
                  </a:cubicBezTo>
                  <a:cubicBezTo>
                    <a:pt x="315" y="501"/>
                    <a:pt x="312" y="506"/>
                    <a:pt x="312" y="506"/>
                  </a:cubicBezTo>
                  <a:cubicBezTo>
                    <a:pt x="318" y="506"/>
                    <a:pt x="315" y="512"/>
                    <a:pt x="315" y="509"/>
                  </a:cubicBezTo>
                  <a:cubicBezTo>
                    <a:pt x="313" y="508"/>
                    <a:pt x="315" y="509"/>
                    <a:pt x="313" y="509"/>
                  </a:cubicBezTo>
                  <a:cubicBezTo>
                    <a:pt x="312" y="512"/>
                    <a:pt x="303" y="513"/>
                    <a:pt x="299" y="519"/>
                  </a:cubicBezTo>
                  <a:cubicBezTo>
                    <a:pt x="300" y="519"/>
                    <a:pt x="300" y="520"/>
                    <a:pt x="300" y="521"/>
                  </a:cubicBezTo>
                  <a:cubicBezTo>
                    <a:pt x="299" y="520"/>
                    <a:pt x="299" y="520"/>
                    <a:pt x="299" y="520"/>
                  </a:cubicBezTo>
                  <a:cubicBezTo>
                    <a:pt x="300" y="522"/>
                    <a:pt x="300" y="522"/>
                    <a:pt x="300" y="522"/>
                  </a:cubicBezTo>
                  <a:cubicBezTo>
                    <a:pt x="299" y="522"/>
                    <a:pt x="298" y="521"/>
                    <a:pt x="299" y="520"/>
                  </a:cubicBezTo>
                  <a:cubicBezTo>
                    <a:pt x="296" y="522"/>
                    <a:pt x="294" y="524"/>
                    <a:pt x="292" y="525"/>
                  </a:cubicBezTo>
                  <a:cubicBezTo>
                    <a:pt x="293" y="527"/>
                    <a:pt x="291" y="526"/>
                    <a:pt x="292" y="528"/>
                  </a:cubicBezTo>
                  <a:cubicBezTo>
                    <a:pt x="291" y="527"/>
                    <a:pt x="291" y="527"/>
                    <a:pt x="291" y="527"/>
                  </a:cubicBezTo>
                  <a:cubicBezTo>
                    <a:pt x="290" y="529"/>
                    <a:pt x="290" y="529"/>
                    <a:pt x="287" y="527"/>
                  </a:cubicBezTo>
                  <a:cubicBezTo>
                    <a:pt x="280" y="529"/>
                    <a:pt x="275" y="533"/>
                    <a:pt x="268" y="535"/>
                  </a:cubicBezTo>
                  <a:cubicBezTo>
                    <a:pt x="263" y="536"/>
                    <a:pt x="259" y="538"/>
                    <a:pt x="255" y="540"/>
                  </a:cubicBezTo>
                  <a:cubicBezTo>
                    <a:pt x="255" y="537"/>
                    <a:pt x="256" y="534"/>
                    <a:pt x="257" y="531"/>
                  </a:cubicBezTo>
                  <a:cubicBezTo>
                    <a:pt x="257" y="529"/>
                    <a:pt x="255" y="527"/>
                    <a:pt x="256" y="525"/>
                  </a:cubicBezTo>
                  <a:cubicBezTo>
                    <a:pt x="255" y="519"/>
                    <a:pt x="260" y="512"/>
                    <a:pt x="257" y="505"/>
                  </a:cubicBezTo>
                  <a:cubicBezTo>
                    <a:pt x="257" y="505"/>
                    <a:pt x="256" y="505"/>
                    <a:pt x="255" y="504"/>
                  </a:cubicBezTo>
                  <a:cubicBezTo>
                    <a:pt x="256" y="504"/>
                    <a:pt x="256" y="504"/>
                    <a:pt x="256" y="504"/>
                  </a:cubicBezTo>
                  <a:cubicBezTo>
                    <a:pt x="254" y="504"/>
                    <a:pt x="254" y="504"/>
                    <a:pt x="254" y="504"/>
                  </a:cubicBezTo>
                  <a:cubicBezTo>
                    <a:pt x="254" y="503"/>
                    <a:pt x="256" y="504"/>
                    <a:pt x="256" y="504"/>
                  </a:cubicBezTo>
                  <a:cubicBezTo>
                    <a:pt x="256" y="501"/>
                    <a:pt x="256" y="499"/>
                    <a:pt x="256" y="496"/>
                  </a:cubicBezTo>
                  <a:cubicBezTo>
                    <a:pt x="254" y="496"/>
                    <a:pt x="256" y="494"/>
                    <a:pt x="254" y="494"/>
                  </a:cubicBezTo>
                  <a:cubicBezTo>
                    <a:pt x="255" y="494"/>
                    <a:pt x="255" y="494"/>
                    <a:pt x="255" y="494"/>
                  </a:cubicBezTo>
                  <a:cubicBezTo>
                    <a:pt x="254" y="492"/>
                    <a:pt x="254" y="492"/>
                    <a:pt x="257" y="491"/>
                  </a:cubicBezTo>
                  <a:cubicBezTo>
                    <a:pt x="259" y="481"/>
                    <a:pt x="257" y="475"/>
                    <a:pt x="256" y="465"/>
                  </a:cubicBezTo>
                  <a:cubicBezTo>
                    <a:pt x="254" y="457"/>
                    <a:pt x="250" y="447"/>
                    <a:pt x="242" y="440"/>
                  </a:cubicBezTo>
                  <a:cubicBezTo>
                    <a:pt x="242" y="440"/>
                    <a:pt x="242" y="440"/>
                    <a:pt x="242" y="440"/>
                  </a:cubicBezTo>
                  <a:cubicBezTo>
                    <a:pt x="242" y="440"/>
                    <a:pt x="242" y="440"/>
                    <a:pt x="242" y="440"/>
                  </a:cubicBezTo>
                  <a:cubicBezTo>
                    <a:pt x="241" y="439"/>
                    <a:pt x="241" y="439"/>
                    <a:pt x="240" y="438"/>
                  </a:cubicBezTo>
                  <a:cubicBezTo>
                    <a:pt x="237" y="440"/>
                    <a:pt x="236" y="437"/>
                    <a:pt x="233" y="438"/>
                  </a:cubicBezTo>
                  <a:cubicBezTo>
                    <a:pt x="234" y="437"/>
                    <a:pt x="234" y="437"/>
                    <a:pt x="234" y="437"/>
                  </a:cubicBezTo>
                  <a:cubicBezTo>
                    <a:pt x="232" y="438"/>
                    <a:pt x="232" y="436"/>
                    <a:pt x="232" y="434"/>
                  </a:cubicBezTo>
                  <a:cubicBezTo>
                    <a:pt x="231" y="435"/>
                    <a:pt x="231" y="434"/>
                    <a:pt x="230" y="436"/>
                  </a:cubicBezTo>
                  <a:cubicBezTo>
                    <a:pt x="228" y="437"/>
                    <a:pt x="230" y="433"/>
                    <a:pt x="229" y="433"/>
                  </a:cubicBezTo>
                  <a:cubicBezTo>
                    <a:pt x="229" y="432"/>
                    <a:pt x="228" y="434"/>
                    <a:pt x="228" y="433"/>
                  </a:cubicBezTo>
                  <a:cubicBezTo>
                    <a:pt x="225" y="435"/>
                    <a:pt x="229" y="433"/>
                    <a:pt x="227" y="429"/>
                  </a:cubicBezTo>
                  <a:cubicBezTo>
                    <a:pt x="223" y="428"/>
                    <a:pt x="219" y="429"/>
                    <a:pt x="215" y="428"/>
                  </a:cubicBezTo>
                  <a:cubicBezTo>
                    <a:pt x="214" y="427"/>
                    <a:pt x="214" y="425"/>
                    <a:pt x="214" y="424"/>
                  </a:cubicBezTo>
                  <a:cubicBezTo>
                    <a:pt x="212" y="424"/>
                    <a:pt x="214" y="423"/>
                    <a:pt x="212" y="424"/>
                  </a:cubicBezTo>
                  <a:cubicBezTo>
                    <a:pt x="213" y="424"/>
                    <a:pt x="213" y="424"/>
                    <a:pt x="213" y="424"/>
                  </a:cubicBezTo>
                  <a:cubicBezTo>
                    <a:pt x="212" y="423"/>
                    <a:pt x="211" y="423"/>
                    <a:pt x="214" y="421"/>
                  </a:cubicBezTo>
                  <a:cubicBezTo>
                    <a:pt x="216" y="417"/>
                    <a:pt x="214" y="413"/>
                    <a:pt x="214" y="409"/>
                  </a:cubicBezTo>
                  <a:cubicBezTo>
                    <a:pt x="213" y="405"/>
                    <a:pt x="211" y="401"/>
                    <a:pt x="210" y="397"/>
                  </a:cubicBezTo>
                  <a:cubicBezTo>
                    <a:pt x="206" y="397"/>
                    <a:pt x="207" y="396"/>
                    <a:pt x="204" y="395"/>
                  </a:cubicBezTo>
                  <a:cubicBezTo>
                    <a:pt x="206" y="395"/>
                    <a:pt x="206" y="395"/>
                    <a:pt x="206" y="395"/>
                  </a:cubicBezTo>
                  <a:cubicBezTo>
                    <a:pt x="204" y="395"/>
                    <a:pt x="206" y="394"/>
                    <a:pt x="207" y="394"/>
                  </a:cubicBezTo>
                  <a:cubicBezTo>
                    <a:pt x="206" y="394"/>
                    <a:pt x="207" y="393"/>
                    <a:pt x="205" y="394"/>
                  </a:cubicBezTo>
                  <a:cubicBezTo>
                    <a:pt x="203" y="393"/>
                    <a:pt x="207" y="393"/>
                    <a:pt x="206" y="393"/>
                  </a:cubicBezTo>
                  <a:cubicBezTo>
                    <a:pt x="207" y="392"/>
                    <a:pt x="205" y="393"/>
                    <a:pt x="206" y="393"/>
                  </a:cubicBezTo>
                  <a:cubicBezTo>
                    <a:pt x="203" y="392"/>
                    <a:pt x="207" y="393"/>
                    <a:pt x="209" y="391"/>
                  </a:cubicBezTo>
                  <a:cubicBezTo>
                    <a:pt x="208" y="390"/>
                    <a:pt x="206" y="388"/>
                    <a:pt x="207" y="387"/>
                  </a:cubicBezTo>
                  <a:cubicBezTo>
                    <a:pt x="207" y="387"/>
                    <a:pt x="206" y="387"/>
                    <a:pt x="206" y="387"/>
                  </a:cubicBezTo>
                  <a:cubicBezTo>
                    <a:pt x="209" y="386"/>
                    <a:pt x="205" y="386"/>
                    <a:pt x="206" y="386"/>
                  </a:cubicBezTo>
                  <a:cubicBezTo>
                    <a:pt x="207" y="386"/>
                    <a:pt x="207" y="386"/>
                    <a:pt x="207" y="386"/>
                  </a:cubicBezTo>
                  <a:cubicBezTo>
                    <a:pt x="209" y="385"/>
                    <a:pt x="207" y="385"/>
                    <a:pt x="208" y="384"/>
                  </a:cubicBezTo>
                  <a:cubicBezTo>
                    <a:pt x="207" y="383"/>
                    <a:pt x="210" y="382"/>
                    <a:pt x="208" y="382"/>
                  </a:cubicBezTo>
                  <a:cubicBezTo>
                    <a:pt x="209" y="382"/>
                    <a:pt x="209" y="382"/>
                    <a:pt x="210" y="382"/>
                  </a:cubicBezTo>
                  <a:cubicBezTo>
                    <a:pt x="206" y="381"/>
                    <a:pt x="211" y="380"/>
                    <a:pt x="209" y="379"/>
                  </a:cubicBezTo>
                  <a:cubicBezTo>
                    <a:pt x="209" y="380"/>
                    <a:pt x="209" y="380"/>
                    <a:pt x="209" y="380"/>
                  </a:cubicBezTo>
                  <a:cubicBezTo>
                    <a:pt x="209" y="378"/>
                    <a:pt x="210" y="376"/>
                    <a:pt x="208" y="374"/>
                  </a:cubicBezTo>
                  <a:cubicBezTo>
                    <a:pt x="208" y="372"/>
                    <a:pt x="212" y="371"/>
                    <a:pt x="210" y="370"/>
                  </a:cubicBezTo>
                  <a:cubicBezTo>
                    <a:pt x="208" y="370"/>
                    <a:pt x="208" y="370"/>
                    <a:pt x="208" y="370"/>
                  </a:cubicBezTo>
                  <a:cubicBezTo>
                    <a:pt x="209" y="369"/>
                    <a:pt x="210" y="370"/>
                    <a:pt x="210" y="370"/>
                  </a:cubicBezTo>
                  <a:cubicBezTo>
                    <a:pt x="209" y="369"/>
                    <a:pt x="211" y="368"/>
                    <a:pt x="211" y="367"/>
                  </a:cubicBezTo>
                  <a:cubicBezTo>
                    <a:pt x="210" y="367"/>
                    <a:pt x="210" y="367"/>
                    <a:pt x="209" y="367"/>
                  </a:cubicBezTo>
                  <a:cubicBezTo>
                    <a:pt x="212" y="366"/>
                    <a:pt x="208" y="365"/>
                    <a:pt x="210" y="364"/>
                  </a:cubicBezTo>
                  <a:cubicBezTo>
                    <a:pt x="207" y="364"/>
                    <a:pt x="209" y="363"/>
                    <a:pt x="208" y="363"/>
                  </a:cubicBezTo>
                  <a:cubicBezTo>
                    <a:pt x="208" y="363"/>
                    <a:pt x="209" y="363"/>
                    <a:pt x="209" y="363"/>
                  </a:cubicBezTo>
                  <a:cubicBezTo>
                    <a:pt x="209" y="362"/>
                    <a:pt x="209" y="362"/>
                    <a:pt x="210" y="361"/>
                  </a:cubicBezTo>
                  <a:cubicBezTo>
                    <a:pt x="210" y="361"/>
                    <a:pt x="208" y="360"/>
                    <a:pt x="209" y="360"/>
                  </a:cubicBezTo>
                  <a:cubicBezTo>
                    <a:pt x="211" y="360"/>
                    <a:pt x="209" y="359"/>
                    <a:pt x="210" y="359"/>
                  </a:cubicBezTo>
                  <a:cubicBezTo>
                    <a:pt x="208" y="359"/>
                    <a:pt x="206" y="358"/>
                    <a:pt x="207" y="358"/>
                  </a:cubicBezTo>
                  <a:cubicBezTo>
                    <a:pt x="210" y="358"/>
                    <a:pt x="210" y="358"/>
                    <a:pt x="210" y="358"/>
                  </a:cubicBezTo>
                  <a:cubicBezTo>
                    <a:pt x="208" y="357"/>
                    <a:pt x="212" y="355"/>
                    <a:pt x="208" y="353"/>
                  </a:cubicBezTo>
                  <a:cubicBezTo>
                    <a:pt x="210" y="353"/>
                    <a:pt x="210" y="353"/>
                    <a:pt x="210" y="353"/>
                  </a:cubicBezTo>
                  <a:cubicBezTo>
                    <a:pt x="208" y="351"/>
                    <a:pt x="210" y="349"/>
                    <a:pt x="207" y="347"/>
                  </a:cubicBezTo>
                  <a:cubicBezTo>
                    <a:pt x="208" y="347"/>
                    <a:pt x="209" y="346"/>
                    <a:pt x="209" y="346"/>
                  </a:cubicBezTo>
                  <a:cubicBezTo>
                    <a:pt x="207" y="345"/>
                    <a:pt x="207" y="345"/>
                    <a:pt x="205" y="344"/>
                  </a:cubicBezTo>
                  <a:cubicBezTo>
                    <a:pt x="205" y="344"/>
                    <a:pt x="206" y="344"/>
                    <a:pt x="207" y="344"/>
                  </a:cubicBezTo>
                  <a:cubicBezTo>
                    <a:pt x="207" y="343"/>
                    <a:pt x="210" y="342"/>
                    <a:pt x="207" y="342"/>
                  </a:cubicBezTo>
                  <a:cubicBezTo>
                    <a:pt x="209" y="342"/>
                    <a:pt x="209" y="342"/>
                    <a:pt x="209" y="342"/>
                  </a:cubicBezTo>
                  <a:cubicBezTo>
                    <a:pt x="207" y="341"/>
                    <a:pt x="205" y="340"/>
                    <a:pt x="207" y="339"/>
                  </a:cubicBezTo>
                  <a:cubicBezTo>
                    <a:pt x="206" y="339"/>
                    <a:pt x="205" y="339"/>
                    <a:pt x="204" y="339"/>
                  </a:cubicBezTo>
                  <a:cubicBezTo>
                    <a:pt x="203" y="339"/>
                    <a:pt x="206" y="339"/>
                    <a:pt x="205" y="338"/>
                  </a:cubicBezTo>
                  <a:cubicBezTo>
                    <a:pt x="207" y="339"/>
                    <a:pt x="207" y="339"/>
                    <a:pt x="207" y="339"/>
                  </a:cubicBezTo>
                  <a:cubicBezTo>
                    <a:pt x="207" y="337"/>
                    <a:pt x="206" y="336"/>
                    <a:pt x="205" y="334"/>
                  </a:cubicBezTo>
                  <a:cubicBezTo>
                    <a:pt x="207" y="334"/>
                    <a:pt x="204" y="333"/>
                    <a:pt x="206" y="332"/>
                  </a:cubicBezTo>
                  <a:cubicBezTo>
                    <a:pt x="204" y="331"/>
                    <a:pt x="206" y="330"/>
                    <a:pt x="203" y="330"/>
                  </a:cubicBezTo>
                  <a:cubicBezTo>
                    <a:pt x="204" y="330"/>
                    <a:pt x="204" y="330"/>
                    <a:pt x="204" y="330"/>
                  </a:cubicBezTo>
                  <a:cubicBezTo>
                    <a:pt x="205" y="329"/>
                    <a:pt x="205" y="329"/>
                    <a:pt x="205" y="328"/>
                  </a:cubicBezTo>
                  <a:cubicBezTo>
                    <a:pt x="205" y="327"/>
                    <a:pt x="203" y="327"/>
                    <a:pt x="203" y="327"/>
                  </a:cubicBezTo>
                  <a:cubicBezTo>
                    <a:pt x="204" y="327"/>
                    <a:pt x="204" y="327"/>
                    <a:pt x="204" y="327"/>
                  </a:cubicBezTo>
                  <a:cubicBezTo>
                    <a:pt x="203" y="326"/>
                    <a:pt x="201" y="327"/>
                    <a:pt x="200" y="327"/>
                  </a:cubicBezTo>
                  <a:cubicBezTo>
                    <a:pt x="200" y="326"/>
                    <a:pt x="199" y="326"/>
                    <a:pt x="200" y="326"/>
                  </a:cubicBezTo>
                  <a:cubicBezTo>
                    <a:pt x="201" y="326"/>
                    <a:pt x="203" y="326"/>
                    <a:pt x="205" y="326"/>
                  </a:cubicBezTo>
                  <a:cubicBezTo>
                    <a:pt x="205" y="325"/>
                    <a:pt x="202" y="325"/>
                    <a:pt x="203" y="325"/>
                  </a:cubicBezTo>
                  <a:cubicBezTo>
                    <a:pt x="206" y="325"/>
                    <a:pt x="208" y="326"/>
                    <a:pt x="209" y="326"/>
                  </a:cubicBezTo>
                  <a:cubicBezTo>
                    <a:pt x="214" y="327"/>
                    <a:pt x="220" y="328"/>
                    <a:pt x="231" y="322"/>
                  </a:cubicBezTo>
                  <a:cubicBezTo>
                    <a:pt x="231" y="319"/>
                    <a:pt x="234" y="318"/>
                    <a:pt x="233" y="315"/>
                  </a:cubicBezTo>
                  <a:cubicBezTo>
                    <a:pt x="233" y="316"/>
                    <a:pt x="233" y="316"/>
                    <a:pt x="233" y="316"/>
                  </a:cubicBezTo>
                  <a:cubicBezTo>
                    <a:pt x="233" y="314"/>
                    <a:pt x="234" y="314"/>
                    <a:pt x="236" y="313"/>
                  </a:cubicBezTo>
                  <a:cubicBezTo>
                    <a:pt x="235" y="313"/>
                    <a:pt x="236" y="312"/>
                    <a:pt x="234" y="312"/>
                  </a:cubicBezTo>
                  <a:cubicBezTo>
                    <a:pt x="233" y="311"/>
                    <a:pt x="238" y="312"/>
                    <a:pt x="237" y="310"/>
                  </a:cubicBezTo>
                  <a:cubicBezTo>
                    <a:pt x="238" y="311"/>
                    <a:pt x="236" y="310"/>
                    <a:pt x="236" y="310"/>
                  </a:cubicBezTo>
                  <a:cubicBezTo>
                    <a:pt x="235" y="308"/>
                    <a:pt x="238" y="311"/>
                    <a:pt x="240" y="308"/>
                  </a:cubicBezTo>
                  <a:cubicBezTo>
                    <a:pt x="239" y="305"/>
                    <a:pt x="237" y="302"/>
                    <a:pt x="238" y="299"/>
                  </a:cubicBezTo>
                  <a:cubicBezTo>
                    <a:pt x="238" y="299"/>
                    <a:pt x="236" y="300"/>
                    <a:pt x="236" y="299"/>
                  </a:cubicBezTo>
                  <a:cubicBezTo>
                    <a:pt x="239" y="298"/>
                    <a:pt x="235" y="299"/>
                    <a:pt x="236" y="298"/>
                  </a:cubicBezTo>
                  <a:cubicBezTo>
                    <a:pt x="237" y="298"/>
                    <a:pt x="237" y="298"/>
                    <a:pt x="237" y="298"/>
                  </a:cubicBezTo>
                  <a:cubicBezTo>
                    <a:pt x="238" y="296"/>
                    <a:pt x="236" y="296"/>
                    <a:pt x="236" y="294"/>
                  </a:cubicBezTo>
                  <a:cubicBezTo>
                    <a:pt x="235" y="293"/>
                    <a:pt x="236" y="291"/>
                    <a:pt x="234" y="291"/>
                  </a:cubicBezTo>
                  <a:cubicBezTo>
                    <a:pt x="236" y="290"/>
                    <a:pt x="235" y="290"/>
                    <a:pt x="235" y="289"/>
                  </a:cubicBezTo>
                  <a:cubicBezTo>
                    <a:pt x="232" y="291"/>
                    <a:pt x="235" y="286"/>
                    <a:pt x="232" y="287"/>
                  </a:cubicBezTo>
                  <a:cubicBezTo>
                    <a:pt x="233" y="286"/>
                    <a:pt x="233" y="286"/>
                    <a:pt x="233" y="286"/>
                  </a:cubicBezTo>
                  <a:cubicBezTo>
                    <a:pt x="230" y="284"/>
                    <a:pt x="227" y="281"/>
                    <a:pt x="223" y="281"/>
                  </a:cubicBezTo>
                  <a:cubicBezTo>
                    <a:pt x="221" y="281"/>
                    <a:pt x="220" y="277"/>
                    <a:pt x="218" y="278"/>
                  </a:cubicBezTo>
                  <a:cubicBezTo>
                    <a:pt x="217" y="280"/>
                    <a:pt x="217" y="280"/>
                    <a:pt x="217" y="280"/>
                  </a:cubicBezTo>
                  <a:cubicBezTo>
                    <a:pt x="217" y="280"/>
                    <a:pt x="218" y="279"/>
                    <a:pt x="218" y="278"/>
                  </a:cubicBezTo>
                  <a:cubicBezTo>
                    <a:pt x="216" y="280"/>
                    <a:pt x="216" y="277"/>
                    <a:pt x="214" y="277"/>
                  </a:cubicBezTo>
                  <a:cubicBezTo>
                    <a:pt x="214" y="278"/>
                    <a:pt x="214" y="278"/>
                    <a:pt x="214" y="279"/>
                  </a:cubicBezTo>
                  <a:cubicBezTo>
                    <a:pt x="213" y="276"/>
                    <a:pt x="211" y="280"/>
                    <a:pt x="210" y="277"/>
                  </a:cubicBezTo>
                  <a:cubicBezTo>
                    <a:pt x="210" y="281"/>
                    <a:pt x="209" y="279"/>
                    <a:pt x="209" y="280"/>
                  </a:cubicBezTo>
                  <a:cubicBezTo>
                    <a:pt x="208" y="280"/>
                    <a:pt x="208" y="279"/>
                    <a:pt x="208" y="278"/>
                  </a:cubicBezTo>
                  <a:cubicBezTo>
                    <a:pt x="208" y="279"/>
                    <a:pt x="207" y="279"/>
                    <a:pt x="206" y="278"/>
                  </a:cubicBezTo>
                  <a:cubicBezTo>
                    <a:pt x="206" y="278"/>
                    <a:pt x="206" y="280"/>
                    <a:pt x="205" y="280"/>
                  </a:cubicBezTo>
                  <a:cubicBezTo>
                    <a:pt x="205" y="277"/>
                    <a:pt x="204" y="280"/>
                    <a:pt x="203" y="279"/>
                  </a:cubicBezTo>
                  <a:cubicBezTo>
                    <a:pt x="204" y="281"/>
                    <a:pt x="203" y="283"/>
                    <a:pt x="202" y="282"/>
                  </a:cubicBezTo>
                  <a:cubicBezTo>
                    <a:pt x="202" y="279"/>
                    <a:pt x="202" y="279"/>
                    <a:pt x="202" y="279"/>
                  </a:cubicBezTo>
                  <a:cubicBezTo>
                    <a:pt x="201" y="281"/>
                    <a:pt x="198" y="278"/>
                    <a:pt x="197" y="282"/>
                  </a:cubicBezTo>
                  <a:cubicBezTo>
                    <a:pt x="196" y="280"/>
                    <a:pt x="196" y="280"/>
                    <a:pt x="196" y="280"/>
                  </a:cubicBezTo>
                  <a:cubicBezTo>
                    <a:pt x="195" y="283"/>
                    <a:pt x="192" y="281"/>
                    <a:pt x="191" y="285"/>
                  </a:cubicBezTo>
                  <a:cubicBezTo>
                    <a:pt x="191" y="284"/>
                    <a:pt x="190" y="284"/>
                    <a:pt x="189" y="284"/>
                  </a:cubicBezTo>
                  <a:cubicBezTo>
                    <a:pt x="189" y="286"/>
                    <a:pt x="189" y="285"/>
                    <a:pt x="189" y="288"/>
                  </a:cubicBezTo>
                  <a:cubicBezTo>
                    <a:pt x="189" y="288"/>
                    <a:pt x="188" y="287"/>
                    <a:pt x="188" y="286"/>
                  </a:cubicBezTo>
                  <a:cubicBezTo>
                    <a:pt x="187" y="286"/>
                    <a:pt x="185" y="284"/>
                    <a:pt x="186" y="287"/>
                  </a:cubicBezTo>
                  <a:cubicBezTo>
                    <a:pt x="185" y="286"/>
                    <a:pt x="185" y="286"/>
                    <a:pt x="185" y="286"/>
                  </a:cubicBezTo>
                  <a:cubicBezTo>
                    <a:pt x="185" y="287"/>
                    <a:pt x="185" y="289"/>
                    <a:pt x="183" y="288"/>
                  </a:cubicBezTo>
                  <a:cubicBezTo>
                    <a:pt x="184" y="289"/>
                    <a:pt x="183" y="290"/>
                    <a:pt x="184" y="291"/>
                  </a:cubicBezTo>
                  <a:cubicBezTo>
                    <a:pt x="184" y="292"/>
                    <a:pt x="183" y="289"/>
                    <a:pt x="183" y="291"/>
                  </a:cubicBezTo>
                  <a:cubicBezTo>
                    <a:pt x="183" y="289"/>
                    <a:pt x="183" y="289"/>
                    <a:pt x="183" y="289"/>
                  </a:cubicBezTo>
                  <a:cubicBezTo>
                    <a:pt x="181" y="289"/>
                    <a:pt x="180" y="291"/>
                    <a:pt x="179" y="293"/>
                  </a:cubicBezTo>
                  <a:cubicBezTo>
                    <a:pt x="178" y="291"/>
                    <a:pt x="178" y="294"/>
                    <a:pt x="176" y="293"/>
                  </a:cubicBezTo>
                  <a:cubicBezTo>
                    <a:pt x="177" y="295"/>
                    <a:pt x="175" y="294"/>
                    <a:pt x="176" y="297"/>
                  </a:cubicBezTo>
                  <a:cubicBezTo>
                    <a:pt x="175" y="296"/>
                    <a:pt x="175" y="296"/>
                    <a:pt x="175" y="296"/>
                  </a:cubicBezTo>
                  <a:cubicBezTo>
                    <a:pt x="175" y="296"/>
                    <a:pt x="174" y="297"/>
                    <a:pt x="172" y="297"/>
                  </a:cubicBezTo>
                  <a:cubicBezTo>
                    <a:pt x="172" y="298"/>
                    <a:pt x="173" y="299"/>
                    <a:pt x="174" y="300"/>
                  </a:cubicBezTo>
                  <a:cubicBezTo>
                    <a:pt x="172" y="299"/>
                    <a:pt x="172" y="299"/>
                    <a:pt x="172" y="299"/>
                  </a:cubicBezTo>
                  <a:cubicBezTo>
                    <a:pt x="173" y="300"/>
                    <a:pt x="175" y="301"/>
                    <a:pt x="176" y="302"/>
                  </a:cubicBezTo>
                  <a:cubicBezTo>
                    <a:pt x="175" y="302"/>
                    <a:pt x="176" y="302"/>
                    <a:pt x="175" y="302"/>
                  </a:cubicBezTo>
                  <a:cubicBezTo>
                    <a:pt x="175" y="302"/>
                    <a:pt x="173" y="301"/>
                    <a:pt x="172" y="300"/>
                  </a:cubicBezTo>
                  <a:cubicBezTo>
                    <a:pt x="171" y="301"/>
                    <a:pt x="174" y="303"/>
                    <a:pt x="172" y="303"/>
                  </a:cubicBezTo>
                  <a:cubicBezTo>
                    <a:pt x="172" y="304"/>
                    <a:pt x="172" y="305"/>
                    <a:pt x="174" y="305"/>
                  </a:cubicBezTo>
                  <a:cubicBezTo>
                    <a:pt x="173" y="305"/>
                    <a:pt x="173" y="305"/>
                    <a:pt x="172" y="305"/>
                  </a:cubicBezTo>
                  <a:cubicBezTo>
                    <a:pt x="172" y="306"/>
                    <a:pt x="173" y="306"/>
                    <a:pt x="173" y="306"/>
                  </a:cubicBezTo>
                  <a:cubicBezTo>
                    <a:pt x="173" y="306"/>
                    <a:pt x="174" y="306"/>
                    <a:pt x="174" y="306"/>
                  </a:cubicBezTo>
                  <a:cubicBezTo>
                    <a:pt x="175" y="305"/>
                    <a:pt x="175" y="306"/>
                    <a:pt x="176" y="305"/>
                  </a:cubicBezTo>
                  <a:cubicBezTo>
                    <a:pt x="177" y="305"/>
                    <a:pt x="178" y="306"/>
                    <a:pt x="179" y="306"/>
                  </a:cubicBezTo>
                  <a:cubicBezTo>
                    <a:pt x="178" y="306"/>
                    <a:pt x="177" y="305"/>
                    <a:pt x="177" y="304"/>
                  </a:cubicBezTo>
                  <a:cubicBezTo>
                    <a:pt x="178" y="304"/>
                    <a:pt x="177" y="304"/>
                    <a:pt x="176" y="304"/>
                  </a:cubicBezTo>
                  <a:cubicBezTo>
                    <a:pt x="176" y="304"/>
                    <a:pt x="176" y="304"/>
                    <a:pt x="176" y="304"/>
                  </a:cubicBezTo>
                  <a:cubicBezTo>
                    <a:pt x="176" y="304"/>
                    <a:pt x="175" y="304"/>
                    <a:pt x="174" y="303"/>
                  </a:cubicBezTo>
                  <a:cubicBezTo>
                    <a:pt x="175" y="304"/>
                    <a:pt x="175" y="304"/>
                    <a:pt x="175" y="304"/>
                  </a:cubicBezTo>
                  <a:cubicBezTo>
                    <a:pt x="174" y="303"/>
                    <a:pt x="174" y="303"/>
                    <a:pt x="174" y="303"/>
                  </a:cubicBezTo>
                  <a:cubicBezTo>
                    <a:pt x="175" y="303"/>
                    <a:pt x="176" y="303"/>
                    <a:pt x="176" y="303"/>
                  </a:cubicBezTo>
                  <a:cubicBezTo>
                    <a:pt x="176" y="303"/>
                    <a:pt x="175" y="303"/>
                    <a:pt x="177" y="303"/>
                  </a:cubicBezTo>
                  <a:cubicBezTo>
                    <a:pt x="179" y="303"/>
                    <a:pt x="179" y="303"/>
                    <a:pt x="179" y="303"/>
                  </a:cubicBezTo>
                  <a:cubicBezTo>
                    <a:pt x="179" y="303"/>
                    <a:pt x="178" y="303"/>
                    <a:pt x="178"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8" y="302"/>
                    <a:pt x="178" y="302"/>
                    <a:pt x="178" y="302"/>
                  </a:cubicBezTo>
                  <a:cubicBezTo>
                    <a:pt x="178" y="302"/>
                    <a:pt x="179" y="302"/>
                    <a:pt x="179" y="303"/>
                  </a:cubicBezTo>
                  <a:cubicBezTo>
                    <a:pt x="180" y="303"/>
                    <a:pt x="180" y="303"/>
                    <a:pt x="180" y="303"/>
                  </a:cubicBezTo>
                  <a:cubicBezTo>
                    <a:pt x="180" y="303"/>
                    <a:pt x="180" y="303"/>
                    <a:pt x="180" y="303"/>
                  </a:cubicBezTo>
                  <a:cubicBezTo>
                    <a:pt x="180" y="303"/>
                    <a:pt x="180"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80" y="303"/>
                    <a:pt x="181" y="304"/>
                    <a:pt x="181" y="304"/>
                  </a:cubicBezTo>
                  <a:cubicBezTo>
                    <a:pt x="181" y="304"/>
                    <a:pt x="180" y="302"/>
                    <a:pt x="182" y="303"/>
                  </a:cubicBezTo>
                  <a:cubicBezTo>
                    <a:pt x="182" y="303"/>
                    <a:pt x="182" y="302"/>
                    <a:pt x="181" y="301"/>
                  </a:cubicBezTo>
                  <a:cubicBezTo>
                    <a:pt x="181" y="300"/>
                    <a:pt x="183" y="303"/>
                    <a:pt x="182" y="302"/>
                  </a:cubicBezTo>
                  <a:cubicBezTo>
                    <a:pt x="183" y="303"/>
                    <a:pt x="185" y="304"/>
                    <a:pt x="186" y="305"/>
                  </a:cubicBezTo>
                  <a:cubicBezTo>
                    <a:pt x="186" y="305"/>
                    <a:pt x="187" y="306"/>
                    <a:pt x="186" y="306"/>
                  </a:cubicBezTo>
                  <a:cubicBezTo>
                    <a:pt x="187" y="306"/>
                    <a:pt x="187" y="307"/>
                    <a:pt x="187" y="307"/>
                  </a:cubicBezTo>
                  <a:cubicBezTo>
                    <a:pt x="187" y="306"/>
                    <a:pt x="185" y="305"/>
                    <a:pt x="185" y="304"/>
                  </a:cubicBezTo>
                  <a:cubicBezTo>
                    <a:pt x="183" y="303"/>
                    <a:pt x="185" y="304"/>
                    <a:pt x="183" y="302"/>
                  </a:cubicBezTo>
                  <a:cubicBezTo>
                    <a:pt x="184" y="302"/>
                    <a:pt x="184" y="302"/>
                    <a:pt x="184" y="301"/>
                  </a:cubicBezTo>
                  <a:cubicBezTo>
                    <a:pt x="184" y="301"/>
                    <a:pt x="185" y="303"/>
                    <a:pt x="186" y="303"/>
                  </a:cubicBezTo>
                  <a:cubicBezTo>
                    <a:pt x="185" y="302"/>
                    <a:pt x="185" y="301"/>
                    <a:pt x="185" y="301"/>
                  </a:cubicBezTo>
                  <a:cubicBezTo>
                    <a:pt x="185" y="300"/>
                    <a:pt x="184" y="300"/>
                    <a:pt x="184" y="298"/>
                  </a:cubicBezTo>
                  <a:cubicBezTo>
                    <a:pt x="183" y="298"/>
                    <a:pt x="183" y="297"/>
                    <a:pt x="183" y="297"/>
                  </a:cubicBezTo>
                  <a:cubicBezTo>
                    <a:pt x="184" y="299"/>
                    <a:pt x="186" y="301"/>
                    <a:pt x="186" y="301"/>
                  </a:cubicBezTo>
                  <a:cubicBezTo>
                    <a:pt x="188" y="304"/>
                    <a:pt x="185" y="301"/>
                    <a:pt x="187" y="303"/>
                  </a:cubicBezTo>
                  <a:cubicBezTo>
                    <a:pt x="188" y="305"/>
                    <a:pt x="187" y="306"/>
                    <a:pt x="187" y="305"/>
                  </a:cubicBezTo>
                  <a:cubicBezTo>
                    <a:pt x="188" y="307"/>
                    <a:pt x="187" y="305"/>
                    <a:pt x="188" y="307"/>
                  </a:cubicBezTo>
                  <a:cubicBezTo>
                    <a:pt x="188" y="307"/>
                    <a:pt x="188" y="305"/>
                    <a:pt x="188" y="305"/>
                  </a:cubicBezTo>
                  <a:cubicBezTo>
                    <a:pt x="187" y="304"/>
                    <a:pt x="187" y="304"/>
                    <a:pt x="187" y="303"/>
                  </a:cubicBezTo>
                  <a:cubicBezTo>
                    <a:pt x="186" y="300"/>
                    <a:pt x="188" y="304"/>
                    <a:pt x="188" y="304"/>
                  </a:cubicBezTo>
                  <a:cubicBezTo>
                    <a:pt x="189" y="305"/>
                    <a:pt x="189" y="305"/>
                    <a:pt x="189" y="305"/>
                  </a:cubicBezTo>
                  <a:cubicBezTo>
                    <a:pt x="189" y="306"/>
                    <a:pt x="188" y="304"/>
                    <a:pt x="189" y="304"/>
                  </a:cubicBezTo>
                  <a:cubicBezTo>
                    <a:pt x="190" y="307"/>
                    <a:pt x="189" y="305"/>
                    <a:pt x="189" y="306"/>
                  </a:cubicBezTo>
                  <a:cubicBezTo>
                    <a:pt x="190" y="308"/>
                    <a:pt x="190" y="308"/>
                    <a:pt x="190" y="308"/>
                  </a:cubicBezTo>
                  <a:cubicBezTo>
                    <a:pt x="190" y="308"/>
                    <a:pt x="189" y="309"/>
                    <a:pt x="188" y="310"/>
                  </a:cubicBezTo>
                  <a:cubicBezTo>
                    <a:pt x="188" y="309"/>
                    <a:pt x="188" y="309"/>
                    <a:pt x="188" y="309"/>
                  </a:cubicBezTo>
                  <a:cubicBezTo>
                    <a:pt x="187" y="311"/>
                    <a:pt x="186" y="306"/>
                    <a:pt x="186" y="311"/>
                  </a:cubicBezTo>
                  <a:cubicBezTo>
                    <a:pt x="186" y="312"/>
                    <a:pt x="186" y="312"/>
                    <a:pt x="186" y="312"/>
                  </a:cubicBezTo>
                  <a:cubicBezTo>
                    <a:pt x="185" y="310"/>
                    <a:pt x="185" y="310"/>
                    <a:pt x="185" y="310"/>
                  </a:cubicBezTo>
                  <a:cubicBezTo>
                    <a:pt x="185" y="311"/>
                    <a:pt x="184" y="310"/>
                    <a:pt x="184" y="312"/>
                  </a:cubicBezTo>
                  <a:cubicBezTo>
                    <a:pt x="184" y="310"/>
                    <a:pt x="184" y="310"/>
                    <a:pt x="184" y="310"/>
                  </a:cubicBezTo>
                  <a:cubicBezTo>
                    <a:pt x="184" y="310"/>
                    <a:pt x="184" y="313"/>
                    <a:pt x="183" y="312"/>
                  </a:cubicBezTo>
                  <a:cubicBezTo>
                    <a:pt x="183" y="311"/>
                    <a:pt x="183" y="311"/>
                    <a:pt x="183" y="311"/>
                  </a:cubicBezTo>
                  <a:cubicBezTo>
                    <a:pt x="183" y="311"/>
                    <a:pt x="183" y="311"/>
                    <a:pt x="183" y="311"/>
                  </a:cubicBezTo>
                  <a:cubicBezTo>
                    <a:pt x="182" y="311"/>
                    <a:pt x="182" y="312"/>
                    <a:pt x="181" y="312"/>
                  </a:cubicBezTo>
                  <a:cubicBezTo>
                    <a:pt x="182" y="311"/>
                    <a:pt x="182" y="311"/>
                    <a:pt x="183" y="310"/>
                  </a:cubicBezTo>
                  <a:cubicBezTo>
                    <a:pt x="181" y="308"/>
                    <a:pt x="177" y="307"/>
                    <a:pt x="178" y="311"/>
                  </a:cubicBezTo>
                  <a:cubicBezTo>
                    <a:pt x="178" y="312"/>
                    <a:pt x="176" y="309"/>
                    <a:pt x="176" y="309"/>
                  </a:cubicBezTo>
                  <a:cubicBezTo>
                    <a:pt x="177" y="312"/>
                    <a:pt x="172" y="313"/>
                    <a:pt x="178" y="313"/>
                  </a:cubicBezTo>
                  <a:cubicBezTo>
                    <a:pt x="178" y="313"/>
                    <a:pt x="179" y="313"/>
                    <a:pt x="179" y="313"/>
                  </a:cubicBezTo>
                  <a:cubicBezTo>
                    <a:pt x="179" y="314"/>
                    <a:pt x="180" y="316"/>
                    <a:pt x="183" y="321"/>
                  </a:cubicBezTo>
                  <a:cubicBezTo>
                    <a:pt x="183" y="321"/>
                    <a:pt x="183" y="321"/>
                    <a:pt x="183" y="321"/>
                  </a:cubicBezTo>
                  <a:cubicBezTo>
                    <a:pt x="185" y="320"/>
                    <a:pt x="189" y="325"/>
                    <a:pt x="192" y="323"/>
                  </a:cubicBezTo>
                  <a:cubicBezTo>
                    <a:pt x="192" y="322"/>
                    <a:pt x="192" y="321"/>
                    <a:pt x="192" y="321"/>
                  </a:cubicBezTo>
                  <a:cubicBezTo>
                    <a:pt x="192" y="322"/>
                    <a:pt x="192" y="322"/>
                    <a:pt x="192" y="322"/>
                  </a:cubicBezTo>
                  <a:cubicBezTo>
                    <a:pt x="193" y="320"/>
                    <a:pt x="193" y="320"/>
                    <a:pt x="193" y="320"/>
                  </a:cubicBezTo>
                  <a:cubicBezTo>
                    <a:pt x="193" y="320"/>
                    <a:pt x="193" y="322"/>
                    <a:pt x="192" y="322"/>
                  </a:cubicBezTo>
                  <a:cubicBezTo>
                    <a:pt x="194" y="322"/>
                    <a:pt x="195" y="322"/>
                    <a:pt x="196" y="322"/>
                  </a:cubicBezTo>
                  <a:cubicBezTo>
                    <a:pt x="197" y="320"/>
                    <a:pt x="197" y="322"/>
                    <a:pt x="197" y="320"/>
                  </a:cubicBezTo>
                  <a:cubicBezTo>
                    <a:pt x="197" y="321"/>
                    <a:pt x="197" y="321"/>
                    <a:pt x="197" y="321"/>
                  </a:cubicBezTo>
                  <a:cubicBezTo>
                    <a:pt x="198" y="320"/>
                    <a:pt x="198" y="320"/>
                    <a:pt x="199" y="322"/>
                  </a:cubicBezTo>
                  <a:cubicBezTo>
                    <a:pt x="199" y="323"/>
                    <a:pt x="199" y="323"/>
                    <a:pt x="199" y="323"/>
                  </a:cubicBezTo>
                  <a:cubicBezTo>
                    <a:pt x="198" y="323"/>
                    <a:pt x="198" y="323"/>
                    <a:pt x="197" y="323"/>
                  </a:cubicBezTo>
                  <a:cubicBezTo>
                    <a:pt x="198" y="323"/>
                    <a:pt x="198" y="323"/>
                    <a:pt x="198" y="323"/>
                  </a:cubicBezTo>
                  <a:cubicBezTo>
                    <a:pt x="197" y="324"/>
                    <a:pt x="197" y="324"/>
                    <a:pt x="197" y="324"/>
                  </a:cubicBezTo>
                  <a:cubicBezTo>
                    <a:pt x="197" y="324"/>
                    <a:pt x="196" y="325"/>
                    <a:pt x="197" y="325"/>
                  </a:cubicBezTo>
                  <a:cubicBezTo>
                    <a:pt x="199" y="325"/>
                    <a:pt x="199" y="325"/>
                    <a:pt x="199" y="325"/>
                  </a:cubicBezTo>
                  <a:cubicBezTo>
                    <a:pt x="199" y="325"/>
                    <a:pt x="201" y="325"/>
                    <a:pt x="199" y="326"/>
                  </a:cubicBezTo>
                  <a:cubicBezTo>
                    <a:pt x="197" y="326"/>
                    <a:pt x="197" y="326"/>
                    <a:pt x="197" y="326"/>
                  </a:cubicBezTo>
                  <a:cubicBezTo>
                    <a:pt x="197" y="326"/>
                    <a:pt x="198" y="326"/>
                    <a:pt x="198" y="326"/>
                  </a:cubicBezTo>
                  <a:cubicBezTo>
                    <a:pt x="195" y="326"/>
                    <a:pt x="195" y="326"/>
                    <a:pt x="195" y="326"/>
                  </a:cubicBezTo>
                  <a:cubicBezTo>
                    <a:pt x="199" y="326"/>
                    <a:pt x="196" y="327"/>
                    <a:pt x="197" y="327"/>
                  </a:cubicBezTo>
                  <a:cubicBezTo>
                    <a:pt x="196" y="327"/>
                    <a:pt x="196" y="327"/>
                    <a:pt x="196" y="327"/>
                  </a:cubicBezTo>
                  <a:cubicBezTo>
                    <a:pt x="195" y="328"/>
                    <a:pt x="198" y="327"/>
                    <a:pt x="198" y="327"/>
                  </a:cubicBezTo>
                  <a:cubicBezTo>
                    <a:pt x="198" y="328"/>
                    <a:pt x="195" y="328"/>
                    <a:pt x="194" y="328"/>
                  </a:cubicBezTo>
                  <a:cubicBezTo>
                    <a:pt x="194" y="329"/>
                    <a:pt x="196" y="329"/>
                    <a:pt x="194" y="330"/>
                  </a:cubicBezTo>
                  <a:cubicBezTo>
                    <a:pt x="195" y="330"/>
                    <a:pt x="196" y="331"/>
                    <a:pt x="197" y="331"/>
                  </a:cubicBezTo>
                  <a:cubicBezTo>
                    <a:pt x="197" y="332"/>
                    <a:pt x="194" y="331"/>
                    <a:pt x="195" y="332"/>
                  </a:cubicBezTo>
                  <a:cubicBezTo>
                    <a:pt x="195" y="332"/>
                    <a:pt x="194" y="332"/>
                    <a:pt x="193" y="332"/>
                  </a:cubicBezTo>
                  <a:cubicBezTo>
                    <a:pt x="194" y="332"/>
                    <a:pt x="193" y="333"/>
                    <a:pt x="195" y="332"/>
                  </a:cubicBezTo>
                  <a:cubicBezTo>
                    <a:pt x="194" y="333"/>
                    <a:pt x="194" y="334"/>
                    <a:pt x="195" y="334"/>
                  </a:cubicBezTo>
                  <a:cubicBezTo>
                    <a:pt x="195" y="334"/>
                    <a:pt x="193" y="334"/>
                    <a:pt x="192" y="334"/>
                  </a:cubicBezTo>
                  <a:cubicBezTo>
                    <a:pt x="194" y="334"/>
                    <a:pt x="195" y="335"/>
                    <a:pt x="194" y="335"/>
                  </a:cubicBezTo>
                  <a:cubicBezTo>
                    <a:pt x="196" y="335"/>
                    <a:pt x="196" y="335"/>
                    <a:pt x="198" y="335"/>
                  </a:cubicBezTo>
                  <a:cubicBezTo>
                    <a:pt x="198" y="335"/>
                    <a:pt x="199" y="335"/>
                    <a:pt x="199" y="335"/>
                  </a:cubicBezTo>
                  <a:cubicBezTo>
                    <a:pt x="197" y="336"/>
                    <a:pt x="194" y="336"/>
                    <a:pt x="194" y="336"/>
                  </a:cubicBezTo>
                  <a:cubicBezTo>
                    <a:pt x="191" y="336"/>
                    <a:pt x="194" y="335"/>
                    <a:pt x="192" y="336"/>
                  </a:cubicBezTo>
                  <a:cubicBezTo>
                    <a:pt x="189" y="335"/>
                    <a:pt x="189" y="335"/>
                    <a:pt x="191" y="334"/>
                  </a:cubicBezTo>
                  <a:cubicBezTo>
                    <a:pt x="188" y="334"/>
                    <a:pt x="190" y="335"/>
                    <a:pt x="188" y="335"/>
                  </a:cubicBezTo>
                  <a:cubicBezTo>
                    <a:pt x="188" y="335"/>
                    <a:pt x="189" y="335"/>
                    <a:pt x="190" y="336"/>
                  </a:cubicBezTo>
                  <a:cubicBezTo>
                    <a:pt x="191" y="336"/>
                    <a:pt x="191" y="336"/>
                    <a:pt x="192" y="336"/>
                  </a:cubicBezTo>
                  <a:cubicBezTo>
                    <a:pt x="195" y="336"/>
                    <a:pt x="190" y="336"/>
                    <a:pt x="190" y="337"/>
                  </a:cubicBezTo>
                  <a:cubicBezTo>
                    <a:pt x="190" y="336"/>
                    <a:pt x="190" y="336"/>
                    <a:pt x="190" y="336"/>
                  </a:cubicBezTo>
                  <a:cubicBezTo>
                    <a:pt x="189" y="337"/>
                    <a:pt x="191" y="337"/>
                    <a:pt x="190" y="337"/>
                  </a:cubicBezTo>
                  <a:cubicBezTo>
                    <a:pt x="187" y="337"/>
                    <a:pt x="190" y="337"/>
                    <a:pt x="188" y="336"/>
                  </a:cubicBezTo>
                  <a:cubicBezTo>
                    <a:pt x="186" y="337"/>
                    <a:pt x="186" y="337"/>
                    <a:pt x="186" y="337"/>
                  </a:cubicBezTo>
                  <a:cubicBezTo>
                    <a:pt x="185" y="337"/>
                    <a:pt x="188" y="337"/>
                    <a:pt x="188" y="337"/>
                  </a:cubicBezTo>
                  <a:cubicBezTo>
                    <a:pt x="186" y="337"/>
                    <a:pt x="186" y="337"/>
                    <a:pt x="186" y="337"/>
                  </a:cubicBezTo>
                  <a:cubicBezTo>
                    <a:pt x="187" y="338"/>
                    <a:pt x="187" y="338"/>
                    <a:pt x="187" y="338"/>
                  </a:cubicBezTo>
                  <a:cubicBezTo>
                    <a:pt x="188" y="338"/>
                    <a:pt x="190" y="338"/>
                    <a:pt x="190" y="337"/>
                  </a:cubicBezTo>
                  <a:cubicBezTo>
                    <a:pt x="193" y="337"/>
                    <a:pt x="190" y="338"/>
                    <a:pt x="191" y="338"/>
                  </a:cubicBezTo>
                  <a:cubicBezTo>
                    <a:pt x="193" y="338"/>
                    <a:pt x="191" y="338"/>
                    <a:pt x="193" y="338"/>
                  </a:cubicBezTo>
                  <a:cubicBezTo>
                    <a:pt x="194" y="338"/>
                    <a:pt x="194" y="338"/>
                    <a:pt x="195" y="338"/>
                  </a:cubicBezTo>
                  <a:cubicBezTo>
                    <a:pt x="195" y="339"/>
                    <a:pt x="193" y="339"/>
                    <a:pt x="191" y="339"/>
                  </a:cubicBezTo>
                  <a:cubicBezTo>
                    <a:pt x="191" y="339"/>
                    <a:pt x="191" y="338"/>
                    <a:pt x="192" y="338"/>
                  </a:cubicBezTo>
                  <a:cubicBezTo>
                    <a:pt x="190" y="338"/>
                    <a:pt x="188" y="339"/>
                    <a:pt x="187" y="338"/>
                  </a:cubicBezTo>
                  <a:cubicBezTo>
                    <a:pt x="186" y="339"/>
                    <a:pt x="188" y="339"/>
                    <a:pt x="189" y="339"/>
                  </a:cubicBezTo>
                  <a:cubicBezTo>
                    <a:pt x="189" y="339"/>
                    <a:pt x="190" y="339"/>
                    <a:pt x="191" y="339"/>
                  </a:cubicBezTo>
                  <a:cubicBezTo>
                    <a:pt x="196" y="340"/>
                    <a:pt x="187" y="339"/>
                    <a:pt x="188" y="340"/>
                  </a:cubicBezTo>
                  <a:cubicBezTo>
                    <a:pt x="191" y="340"/>
                    <a:pt x="193" y="341"/>
                    <a:pt x="196" y="340"/>
                  </a:cubicBezTo>
                  <a:cubicBezTo>
                    <a:pt x="197" y="341"/>
                    <a:pt x="197" y="341"/>
                    <a:pt x="197" y="341"/>
                  </a:cubicBezTo>
                  <a:cubicBezTo>
                    <a:pt x="195" y="341"/>
                    <a:pt x="195" y="341"/>
                    <a:pt x="193" y="341"/>
                  </a:cubicBezTo>
                  <a:cubicBezTo>
                    <a:pt x="193" y="341"/>
                    <a:pt x="193" y="341"/>
                    <a:pt x="193" y="341"/>
                  </a:cubicBezTo>
                  <a:cubicBezTo>
                    <a:pt x="191" y="341"/>
                    <a:pt x="191" y="341"/>
                    <a:pt x="191" y="341"/>
                  </a:cubicBezTo>
                  <a:cubicBezTo>
                    <a:pt x="189" y="341"/>
                    <a:pt x="188" y="341"/>
                    <a:pt x="187" y="341"/>
                  </a:cubicBezTo>
                  <a:cubicBezTo>
                    <a:pt x="188" y="342"/>
                    <a:pt x="189" y="341"/>
                    <a:pt x="189" y="342"/>
                  </a:cubicBezTo>
                  <a:cubicBezTo>
                    <a:pt x="188" y="342"/>
                    <a:pt x="187" y="342"/>
                    <a:pt x="187" y="342"/>
                  </a:cubicBezTo>
                  <a:cubicBezTo>
                    <a:pt x="188" y="342"/>
                    <a:pt x="190" y="342"/>
                    <a:pt x="191" y="342"/>
                  </a:cubicBezTo>
                  <a:cubicBezTo>
                    <a:pt x="191" y="343"/>
                    <a:pt x="189" y="343"/>
                    <a:pt x="188" y="343"/>
                  </a:cubicBezTo>
                  <a:cubicBezTo>
                    <a:pt x="187" y="342"/>
                    <a:pt x="187" y="342"/>
                    <a:pt x="187" y="342"/>
                  </a:cubicBezTo>
                  <a:cubicBezTo>
                    <a:pt x="188" y="343"/>
                    <a:pt x="186" y="342"/>
                    <a:pt x="186" y="343"/>
                  </a:cubicBezTo>
                  <a:cubicBezTo>
                    <a:pt x="188" y="343"/>
                    <a:pt x="189" y="343"/>
                    <a:pt x="191" y="343"/>
                  </a:cubicBezTo>
                  <a:cubicBezTo>
                    <a:pt x="191" y="343"/>
                    <a:pt x="190" y="344"/>
                    <a:pt x="190" y="344"/>
                  </a:cubicBezTo>
                  <a:cubicBezTo>
                    <a:pt x="189" y="343"/>
                    <a:pt x="189" y="343"/>
                    <a:pt x="189" y="343"/>
                  </a:cubicBezTo>
                  <a:cubicBezTo>
                    <a:pt x="189" y="344"/>
                    <a:pt x="186" y="343"/>
                    <a:pt x="186" y="344"/>
                  </a:cubicBezTo>
                  <a:cubicBezTo>
                    <a:pt x="188" y="344"/>
                    <a:pt x="188" y="344"/>
                    <a:pt x="188" y="344"/>
                  </a:cubicBezTo>
                  <a:cubicBezTo>
                    <a:pt x="186" y="344"/>
                    <a:pt x="186" y="344"/>
                    <a:pt x="186" y="344"/>
                  </a:cubicBezTo>
                  <a:cubicBezTo>
                    <a:pt x="188" y="344"/>
                    <a:pt x="187" y="344"/>
                    <a:pt x="188" y="344"/>
                  </a:cubicBezTo>
                  <a:cubicBezTo>
                    <a:pt x="187" y="344"/>
                    <a:pt x="187" y="344"/>
                    <a:pt x="187" y="344"/>
                  </a:cubicBezTo>
                  <a:cubicBezTo>
                    <a:pt x="187" y="345"/>
                    <a:pt x="190" y="345"/>
                    <a:pt x="188" y="345"/>
                  </a:cubicBezTo>
                  <a:cubicBezTo>
                    <a:pt x="190" y="345"/>
                    <a:pt x="188" y="345"/>
                    <a:pt x="189" y="345"/>
                  </a:cubicBezTo>
                  <a:cubicBezTo>
                    <a:pt x="191" y="344"/>
                    <a:pt x="191" y="345"/>
                    <a:pt x="191" y="345"/>
                  </a:cubicBezTo>
                  <a:cubicBezTo>
                    <a:pt x="188" y="345"/>
                    <a:pt x="191" y="346"/>
                    <a:pt x="191" y="346"/>
                  </a:cubicBezTo>
                  <a:cubicBezTo>
                    <a:pt x="190" y="346"/>
                    <a:pt x="189" y="346"/>
                    <a:pt x="188" y="346"/>
                  </a:cubicBezTo>
                  <a:cubicBezTo>
                    <a:pt x="190" y="346"/>
                    <a:pt x="190" y="346"/>
                    <a:pt x="190" y="346"/>
                  </a:cubicBezTo>
                  <a:cubicBezTo>
                    <a:pt x="187" y="346"/>
                    <a:pt x="191" y="347"/>
                    <a:pt x="190" y="347"/>
                  </a:cubicBezTo>
                  <a:cubicBezTo>
                    <a:pt x="189" y="347"/>
                    <a:pt x="187" y="347"/>
                    <a:pt x="187" y="347"/>
                  </a:cubicBezTo>
                  <a:cubicBezTo>
                    <a:pt x="190" y="347"/>
                    <a:pt x="190" y="347"/>
                    <a:pt x="192" y="347"/>
                  </a:cubicBezTo>
                  <a:cubicBezTo>
                    <a:pt x="191" y="348"/>
                    <a:pt x="189" y="347"/>
                    <a:pt x="187" y="347"/>
                  </a:cubicBezTo>
                  <a:cubicBezTo>
                    <a:pt x="189" y="348"/>
                    <a:pt x="185" y="348"/>
                    <a:pt x="188" y="348"/>
                  </a:cubicBezTo>
                  <a:cubicBezTo>
                    <a:pt x="189" y="348"/>
                    <a:pt x="190" y="348"/>
                    <a:pt x="191" y="348"/>
                  </a:cubicBezTo>
                  <a:cubicBezTo>
                    <a:pt x="191" y="349"/>
                    <a:pt x="190" y="348"/>
                    <a:pt x="189" y="348"/>
                  </a:cubicBezTo>
                  <a:cubicBezTo>
                    <a:pt x="189" y="349"/>
                    <a:pt x="191" y="349"/>
                    <a:pt x="192" y="349"/>
                  </a:cubicBezTo>
                  <a:cubicBezTo>
                    <a:pt x="191" y="349"/>
                    <a:pt x="194" y="349"/>
                    <a:pt x="192" y="350"/>
                  </a:cubicBezTo>
                  <a:cubicBezTo>
                    <a:pt x="191" y="350"/>
                    <a:pt x="191" y="349"/>
                    <a:pt x="190" y="349"/>
                  </a:cubicBezTo>
                  <a:cubicBezTo>
                    <a:pt x="190" y="350"/>
                    <a:pt x="194" y="350"/>
                    <a:pt x="195" y="350"/>
                  </a:cubicBezTo>
                  <a:cubicBezTo>
                    <a:pt x="196" y="350"/>
                    <a:pt x="199" y="351"/>
                    <a:pt x="200" y="351"/>
                  </a:cubicBezTo>
                  <a:cubicBezTo>
                    <a:pt x="199" y="352"/>
                    <a:pt x="199" y="351"/>
                    <a:pt x="197" y="351"/>
                  </a:cubicBezTo>
                  <a:cubicBezTo>
                    <a:pt x="197" y="351"/>
                    <a:pt x="197" y="351"/>
                    <a:pt x="197" y="351"/>
                  </a:cubicBezTo>
                  <a:cubicBezTo>
                    <a:pt x="194" y="351"/>
                    <a:pt x="192" y="350"/>
                    <a:pt x="190" y="350"/>
                  </a:cubicBezTo>
                  <a:cubicBezTo>
                    <a:pt x="191" y="350"/>
                    <a:pt x="191" y="350"/>
                    <a:pt x="191" y="350"/>
                  </a:cubicBezTo>
                  <a:cubicBezTo>
                    <a:pt x="188" y="350"/>
                    <a:pt x="188" y="350"/>
                    <a:pt x="188" y="350"/>
                  </a:cubicBezTo>
                  <a:cubicBezTo>
                    <a:pt x="190" y="350"/>
                    <a:pt x="188" y="351"/>
                    <a:pt x="189" y="351"/>
                  </a:cubicBezTo>
                  <a:cubicBezTo>
                    <a:pt x="190" y="351"/>
                    <a:pt x="188" y="351"/>
                    <a:pt x="189" y="351"/>
                  </a:cubicBezTo>
                  <a:cubicBezTo>
                    <a:pt x="190" y="351"/>
                    <a:pt x="193" y="351"/>
                    <a:pt x="192" y="352"/>
                  </a:cubicBezTo>
                  <a:cubicBezTo>
                    <a:pt x="188" y="351"/>
                    <a:pt x="188" y="351"/>
                    <a:pt x="188" y="351"/>
                  </a:cubicBezTo>
                  <a:cubicBezTo>
                    <a:pt x="188" y="352"/>
                    <a:pt x="190" y="352"/>
                    <a:pt x="189" y="352"/>
                  </a:cubicBezTo>
                  <a:cubicBezTo>
                    <a:pt x="188" y="352"/>
                    <a:pt x="188" y="352"/>
                    <a:pt x="188" y="352"/>
                  </a:cubicBezTo>
                  <a:cubicBezTo>
                    <a:pt x="188" y="353"/>
                    <a:pt x="188" y="354"/>
                    <a:pt x="192" y="356"/>
                  </a:cubicBezTo>
                  <a:cubicBezTo>
                    <a:pt x="190" y="356"/>
                    <a:pt x="190" y="356"/>
                    <a:pt x="189" y="357"/>
                  </a:cubicBezTo>
                  <a:cubicBezTo>
                    <a:pt x="189" y="357"/>
                    <a:pt x="191" y="357"/>
                    <a:pt x="191" y="357"/>
                  </a:cubicBezTo>
                  <a:cubicBezTo>
                    <a:pt x="189" y="357"/>
                    <a:pt x="189" y="357"/>
                    <a:pt x="189" y="357"/>
                  </a:cubicBezTo>
                  <a:cubicBezTo>
                    <a:pt x="188" y="357"/>
                    <a:pt x="189" y="358"/>
                    <a:pt x="191" y="359"/>
                  </a:cubicBezTo>
                  <a:cubicBezTo>
                    <a:pt x="189" y="358"/>
                    <a:pt x="189" y="358"/>
                    <a:pt x="189" y="358"/>
                  </a:cubicBezTo>
                  <a:cubicBezTo>
                    <a:pt x="188" y="359"/>
                    <a:pt x="190" y="359"/>
                    <a:pt x="191" y="359"/>
                  </a:cubicBezTo>
                  <a:cubicBezTo>
                    <a:pt x="189" y="359"/>
                    <a:pt x="189" y="359"/>
                    <a:pt x="189" y="359"/>
                  </a:cubicBezTo>
                  <a:cubicBezTo>
                    <a:pt x="191" y="359"/>
                    <a:pt x="191" y="359"/>
                    <a:pt x="191" y="359"/>
                  </a:cubicBezTo>
                  <a:cubicBezTo>
                    <a:pt x="191" y="360"/>
                    <a:pt x="191" y="360"/>
                    <a:pt x="189" y="360"/>
                  </a:cubicBezTo>
                  <a:cubicBezTo>
                    <a:pt x="190" y="360"/>
                    <a:pt x="190" y="360"/>
                    <a:pt x="190" y="360"/>
                  </a:cubicBezTo>
                  <a:cubicBezTo>
                    <a:pt x="189" y="360"/>
                    <a:pt x="189" y="361"/>
                    <a:pt x="189" y="362"/>
                  </a:cubicBezTo>
                  <a:cubicBezTo>
                    <a:pt x="190" y="362"/>
                    <a:pt x="191" y="362"/>
                    <a:pt x="192" y="362"/>
                  </a:cubicBezTo>
                  <a:cubicBezTo>
                    <a:pt x="194" y="362"/>
                    <a:pt x="192" y="362"/>
                    <a:pt x="193" y="362"/>
                  </a:cubicBezTo>
                  <a:cubicBezTo>
                    <a:pt x="191" y="362"/>
                    <a:pt x="191" y="362"/>
                    <a:pt x="191" y="362"/>
                  </a:cubicBezTo>
                  <a:cubicBezTo>
                    <a:pt x="187" y="362"/>
                    <a:pt x="190" y="364"/>
                    <a:pt x="189" y="365"/>
                  </a:cubicBezTo>
                  <a:cubicBezTo>
                    <a:pt x="190" y="365"/>
                    <a:pt x="190" y="365"/>
                    <a:pt x="190" y="365"/>
                  </a:cubicBezTo>
                  <a:cubicBezTo>
                    <a:pt x="188" y="365"/>
                    <a:pt x="190" y="366"/>
                    <a:pt x="189" y="367"/>
                  </a:cubicBezTo>
                  <a:cubicBezTo>
                    <a:pt x="190" y="367"/>
                    <a:pt x="193" y="367"/>
                    <a:pt x="193" y="368"/>
                  </a:cubicBezTo>
                  <a:cubicBezTo>
                    <a:pt x="195" y="368"/>
                    <a:pt x="190" y="368"/>
                    <a:pt x="189" y="368"/>
                  </a:cubicBezTo>
                  <a:cubicBezTo>
                    <a:pt x="190" y="368"/>
                    <a:pt x="190" y="368"/>
                    <a:pt x="190" y="369"/>
                  </a:cubicBezTo>
                  <a:cubicBezTo>
                    <a:pt x="190" y="369"/>
                    <a:pt x="190" y="369"/>
                    <a:pt x="190" y="369"/>
                  </a:cubicBezTo>
                  <a:cubicBezTo>
                    <a:pt x="191" y="369"/>
                    <a:pt x="191" y="369"/>
                    <a:pt x="190" y="369"/>
                  </a:cubicBezTo>
                  <a:cubicBezTo>
                    <a:pt x="190" y="369"/>
                    <a:pt x="190" y="369"/>
                    <a:pt x="190" y="369"/>
                  </a:cubicBezTo>
                  <a:cubicBezTo>
                    <a:pt x="190" y="370"/>
                    <a:pt x="189" y="370"/>
                    <a:pt x="189" y="370"/>
                  </a:cubicBezTo>
                  <a:cubicBezTo>
                    <a:pt x="191" y="370"/>
                    <a:pt x="190" y="371"/>
                    <a:pt x="191" y="371"/>
                  </a:cubicBezTo>
                  <a:cubicBezTo>
                    <a:pt x="190" y="371"/>
                    <a:pt x="190" y="371"/>
                    <a:pt x="190" y="371"/>
                  </a:cubicBezTo>
                  <a:cubicBezTo>
                    <a:pt x="192" y="371"/>
                    <a:pt x="192" y="371"/>
                    <a:pt x="192" y="371"/>
                  </a:cubicBezTo>
                  <a:cubicBezTo>
                    <a:pt x="191" y="371"/>
                    <a:pt x="191" y="371"/>
                    <a:pt x="191" y="371"/>
                  </a:cubicBezTo>
                  <a:cubicBezTo>
                    <a:pt x="189" y="371"/>
                    <a:pt x="189" y="371"/>
                    <a:pt x="189" y="371"/>
                  </a:cubicBezTo>
                  <a:cubicBezTo>
                    <a:pt x="188" y="371"/>
                    <a:pt x="191" y="371"/>
                    <a:pt x="192" y="372"/>
                  </a:cubicBezTo>
                  <a:cubicBezTo>
                    <a:pt x="193" y="372"/>
                    <a:pt x="191" y="372"/>
                    <a:pt x="191" y="372"/>
                  </a:cubicBezTo>
                  <a:cubicBezTo>
                    <a:pt x="190" y="372"/>
                    <a:pt x="191" y="372"/>
                    <a:pt x="191" y="372"/>
                  </a:cubicBezTo>
                  <a:cubicBezTo>
                    <a:pt x="189" y="371"/>
                    <a:pt x="190" y="372"/>
                    <a:pt x="189" y="372"/>
                  </a:cubicBezTo>
                  <a:cubicBezTo>
                    <a:pt x="189" y="372"/>
                    <a:pt x="191" y="372"/>
                    <a:pt x="191" y="372"/>
                  </a:cubicBezTo>
                  <a:cubicBezTo>
                    <a:pt x="190" y="373"/>
                    <a:pt x="191" y="373"/>
                    <a:pt x="189" y="373"/>
                  </a:cubicBezTo>
                  <a:cubicBezTo>
                    <a:pt x="190" y="373"/>
                    <a:pt x="190" y="373"/>
                    <a:pt x="191" y="374"/>
                  </a:cubicBezTo>
                  <a:cubicBezTo>
                    <a:pt x="191" y="373"/>
                    <a:pt x="191" y="373"/>
                    <a:pt x="193" y="373"/>
                  </a:cubicBezTo>
                  <a:cubicBezTo>
                    <a:pt x="193" y="373"/>
                    <a:pt x="193" y="374"/>
                    <a:pt x="192" y="374"/>
                  </a:cubicBezTo>
                  <a:cubicBezTo>
                    <a:pt x="192" y="374"/>
                    <a:pt x="192" y="374"/>
                    <a:pt x="192" y="374"/>
                  </a:cubicBezTo>
                  <a:cubicBezTo>
                    <a:pt x="192" y="374"/>
                    <a:pt x="192" y="374"/>
                    <a:pt x="193" y="374"/>
                  </a:cubicBezTo>
                  <a:cubicBezTo>
                    <a:pt x="191" y="374"/>
                    <a:pt x="191" y="374"/>
                    <a:pt x="191" y="374"/>
                  </a:cubicBezTo>
                  <a:cubicBezTo>
                    <a:pt x="193" y="374"/>
                    <a:pt x="192" y="375"/>
                    <a:pt x="193" y="375"/>
                  </a:cubicBezTo>
                  <a:cubicBezTo>
                    <a:pt x="191" y="375"/>
                    <a:pt x="189" y="375"/>
                    <a:pt x="189" y="375"/>
                  </a:cubicBezTo>
                  <a:cubicBezTo>
                    <a:pt x="190" y="376"/>
                    <a:pt x="190" y="376"/>
                    <a:pt x="190" y="376"/>
                  </a:cubicBezTo>
                  <a:cubicBezTo>
                    <a:pt x="191" y="376"/>
                    <a:pt x="190" y="376"/>
                    <a:pt x="189" y="376"/>
                  </a:cubicBezTo>
                  <a:cubicBezTo>
                    <a:pt x="188" y="376"/>
                    <a:pt x="194" y="377"/>
                    <a:pt x="192" y="377"/>
                  </a:cubicBezTo>
                  <a:cubicBezTo>
                    <a:pt x="190" y="377"/>
                    <a:pt x="190" y="377"/>
                    <a:pt x="189" y="377"/>
                  </a:cubicBezTo>
                  <a:cubicBezTo>
                    <a:pt x="190" y="378"/>
                    <a:pt x="191" y="378"/>
                    <a:pt x="191" y="378"/>
                  </a:cubicBezTo>
                  <a:cubicBezTo>
                    <a:pt x="192" y="378"/>
                    <a:pt x="189" y="377"/>
                    <a:pt x="191" y="377"/>
                  </a:cubicBezTo>
                  <a:cubicBezTo>
                    <a:pt x="192" y="377"/>
                    <a:pt x="191" y="378"/>
                    <a:pt x="192" y="378"/>
                  </a:cubicBezTo>
                  <a:cubicBezTo>
                    <a:pt x="187" y="378"/>
                    <a:pt x="191" y="380"/>
                    <a:pt x="188" y="380"/>
                  </a:cubicBezTo>
                  <a:cubicBezTo>
                    <a:pt x="191" y="380"/>
                    <a:pt x="189" y="381"/>
                    <a:pt x="190" y="381"/>
                  </a:cubicBezTo>
                  <a:cubicBezTo>
                    <a:pt x="187" y="381"/>
                    <a:pt x="190" y="382"/>
                    <a:pt x="189" y="382"/>
                  </a:cubicBezTo>
                  <a:cubicBezTo>
                    <a:pt x="191" y="382"/>
                    <a:pt x="191" y="382"/>
                    <a:pt x="191" y="382"/>
                  </a:cubicBezTo>
                  <a:cubicBezTo>
                    <a:pt x="190" y="382"/>
                    <a:pt x="195" y="383"/>
                    <a:pt x="192" y="383"/>
                  </a:cubicBezTo>
                  <a:cubicBezTo>
                    <a:pt x="191" y="383"/>
                    <a:pt x="190" y="383"/>
                    <a:pt x="190" y="383"/>
                  </a:cubicBezTo>
                  <a:cubicBezTo>
                    <a:pt x="187" y="383"/>
                    <a:pt x="192" y="384"/>
                    <a:pt x="189" y="384"/>
                  </a:cubicBezTo>
                  <a:cubicBezTo>
                    <a:pt x="190" y="384"/>
                    <a:pt x="192" y="384"/>
                    <a:pt x="193" y="385"/>
                  </a:cubicBezTo>
                  <a:cubicBezTo>
                    <a:pt x="192" y="385"/>
                    <a:pt x="190" y="385"/>
                    <a:pt x="190" y="385"/>
                  </a:cubicBezTo>
                  <a:cubicBezTo>
                    <a:pt x="190" y="386"/>
                    <a:pt x="191" y="386"/>
                    <a:pt x="190" y="386"/>
                  </a:cubicBezTo>
                  <a:cubicBezTo>
                    <a:pt x="189" y="386"/>
                    <a:pt x="189" y="386"/>
                    <a:pt x="189" y="386"/>
                  </a:cubicBezTo>
                  <a:cubicBezTo>
                    <a:pt x="188" y="386"/>
                    <a:pt x="189" y="386"/>
                    <a:pt x="190" y="387"/>
                  </a:cubicBezTo>
                  <a:cubicBezTo>
                    <a:pt x="188" y="387"/>
                    <a:pt x="189" y="388"/>
                    <a:pt x="188" y="388"/>
                  </a:cubicBezTo>
                  <a:cubicBezTo>
                    <a:pt x="191" y="389"/>
                    <a:pt x="187" y="389"/>
                    <a:pt x="190" y="389"/>
                  </a:cubicBezTo>
                  <a:cubicBezTo>
                    <a:pt x="189" y="389"/>
                    <a:pt x="189" y="389"/>
                    <a:pt x="189" y="389"/>
                  </a:cubicBezTo>
                  <a:cubicBezTo>
                    <a:pt x="190" y="389"/>
                    <a:pt x="192" y="390"/>
                    <a:pt x="192" y="390"/>
                  </a:cubicBezTo>
                  <a:cubicBezTo>
                    <a:pt x="190" y="390"/>
                    <a:pt x="190" y="390"/>
                    <a:pt x="190" y="390"/>
                  </a:cubicBezTo>
                  <a:cubicBezTo>
                    <a:pt x="188" y="390"/>
                    <a:pt x="190" y="390"/>
                    <a:pt x="189" y="391"/>
                  </a:cubicBezTo>
                  <a:cubicBezTo>
                    <a:pt x="190" y="390"/>
                    <a:pt x="189" y="391"/>
                    <a:pt x="190" y="391"/>
                  </a:cubicBezTo>
                  <a:cubicBezTo>
                    <a:pt x="191" y="391"/>
                    <a:pt x="191" y="391"/>
                    <a:pt x="191" y="391"/>
                  </a:cubicBezTo>
                  <a:cubicBezTo>
                    <a:pt x="192" y="392"/>
                    <a:pt x="192" y="391"/>
                    <a:pt x="192" y="392"/>
                  </a:cubicBezTo>
                  <a:cubicBezTo>
                    <a:pt x="192" y="392"/>
                    <a:pt x="190" y="392"/>
                    <a:pt x="190" y="392"/>
                  </a:cubicBezTo>
                  <a:cubicBezTo>
                    <a:pt x="189" y="392"/>
                    <a:pt x="190" y="392"/>
                    <a:pt x="190" y="393"/>
                  </a:cubicBezTo>
                  <a:cubicBezTo>
                    <a:pt x="190" y="393"/>
                    <a:pt x="190" y="392"/>
                    <a:pt x="191" y="393"/>
                  </a:cubicBezTo>
                  <a:cubicBezTo>
                    <a:pt x="191" y="393"/>
                    <a:pt x="190" y="393"/>
                    <a:pt x="190" y="393"/>
                  </a:cubicBezTo>
                  <a:cubicBezTo>
                    <a:pt x="190" y="393"/>
                    <a:pt x="191" y="393"/>
                    <a:pt x="191" y="393"/>
                  </a:cubicBezTo>
                  <a:cubicBezTo>
                    <a:pt x="191" y="393"/>
                    <a:pt x="191" y="393"/>
                    <a:pt x="191" y="393"/>
                  </a:cubicBezTo>
                  <a:cubicBezTo>
                    <a:pt x="190" y="393"/>
                    <a:pt x="190" y="393"/>
                    <a:pt x="190" y="393"/>
                  </a:cubicBezTo>
                  <a:cubicBezTo>
                    <a:pt x="190" y="393"/>
                    <a:pt x="190" y="393"/>
                    <a:pt x="190" y="393"/>
                  </a:cubicBezTo>
                  <a:cubicBezTo>
                    <a:pt x="190" y="393"/>
                    <a:pt x="190" y="393"/>
                    <a:pt x="190" y="393"/>
                  </a:cubicBezTo>
                  <a:cubicBezTo>
                    <a:pt x="190" y="393"/>
                    <a:pt x="190" y="393"/>
                    <a:pt x="190" y="393"/>
                  </a:cubicBezTo>
                  <a:cubicBezTo>
                    <a:pt x="188" y="393"/>
                    <a:pt x="188" y="393"/>
                    <a:pt x="188" y="393"/>
                  </a:cubicBezTo>
                  <a:cubicBezTo>
                    <a:pt x="188" y="394"/>
                    <a:pt x="190" y="394"/>
                    <a:pt x="191" y="394"/>
                  </a:cubicBezTo>
                  <a:cubicBezTo>
                    <a:pt x="189" y="395"/>
                    <a:pt x="191" y="396"/>
                    <a:pt x="192" y="396"/>
                  </a:cubicBezTo>
                  <a:cubicBezTo>
                    <a:pt x="192" y="396"/>
                    <a:pt x="190" y="396"/>
                    <a:pt x="191" y="396"/>
                  </a:cubicBezTo>
                  <a:cubicBezTo>
                    <a:pt x="191" y="397"/>
                    <a:pt x="193" y="397"/>
                    <a:pt x="192" y="397"/>
                  </a:cubicBezTo>
                  <a:cubicBezTo>
                    <a:pt x="192" y="397"/>
                    <a:pt x="191" y="397"/>
                    <a:pt x="191" y="398"/>
                  </a:cubicBezTo>
                  <a:cubicBezTo>
                    <a:pt x="190" y="398"/>
                    <a:pt x="192" y="397"/>
                    <a:pt x="192" y="397"/>
                  </a:cubicBezTo>
                  <a:cubicBezTo>
                    <a:pt x="190" y="398"/>
                    <a:pt x="194" y="399"/>
                    <a:pt x="192" y="400"/>
                  </a:cubicBezTo>
                  <a:cubicBezTo>
                    <a:pt x="192" y="399"/>
                    <a:pt x="191" y="399"/>
                    <a:pt x="191" y="399"/>
                  </a:cubicBezTo>
                  <a:cubicBezTo>
                    <a:pt x="191" y="400"/>
                    <a:pt x="192" y="400"/>
                    <a:pt x="194" y="401"/>
                  </a:cubicBezTo>
                  <a:cubicBezTo>
                    <a:pt x="192" y="401"/>
                    <a:pt x="192" y="401"/>
                    <a:pt x="192" y="401"/>
                  </a:cubicBezTo>
                  <a:cubicBezTo>
                    <a:pt x="192" y="401"/>
                    <a:pt x="193" y="401"/>
                    <a:pt x="194" y="401"/>
                  </a:cubicBezTo>
                  <a:cubicBezTo>
                    <a:pt x="195" y="401"/>
                    <a:pt x="196" y="401"/>
                    <a:pt x="196" y="402"/>
                  </a:cubicBezTo>
                  <a:cubicBezTo>
                    <a:pt x="196" y="402"/>
                    <a:pt x="196" y="402"/>
                    <a:pt x="196" y="402"/>
                  </a:cubicBezTo>
                  <a:cubicBezTo>
                    <a:pt x="196" y="402"/>
                    <a:pt x="197" y="402"/>
                    <a:pt x="197" y="402"/>
                  </a:cubicBezTo>
                  <a:cubicBezTo>
                    <a:pt x="196" y="403"/>
                    <a:pt x="196" y="402"/>
                    <a:pt x="195" y="402"/>
                  </a:cubicBezTo>
                  <a:cubicBezTo>
                    <a:pt x="193" y="403"/>
                    <a:pt x="194" y="404"/>
                    <a:pt x="194" y="404"/>
                  </a:cubicBezTo>
                  <a:cubicBezTo>
                    <a:pt x="195" y="404"/>
                    <a:pt x="195" y="404"/>
                    <a:pt x="195" y="404"/>
                  </a:cubicBezTo>
                  <a:cubicBezTo>
                    <a:pt x="196" y="404"/>
                    <a:pt x="194" y="404"/>
                    <a:pt x="194" y="404"/>
                  </a:cubicBezTo>
                  <a:cubicBezTo>
                    <a:pt x="199" y="405"/>
                    <a:pt x="199" y="405"/>
                    <a:pt x="199" y="405"/>
                  </a:cubicBezTo>
                  <a:cubicBezTo>
                    <a:pt x="198" y="404"/>
                    <a:pt x="197" y="405"/>
                    <a:pt x="196" y="405"/>
                  </a:cubicBezTo>
                  <a:cubicBezTo>
                    <a:pt x="196" y="405"/>
                    <a:pt x="199" y="406"/>
                    <a:pt x="201" y="406"/>
                  </a:cubicBezTo>
                  <a:cubicBezTo>
                    <a:pt x="200" y="406"/>
                    <a:pt x="201" y="406"/>
                    <a:pt x="201" y="407"/>
                  </a:cubicBezTo>
                  <a:cubicBezTo>
                    <a:pt x="200" y="407"/>
                    <a:pt x="202" y="407"/>
                    <a:pt x="200" y="407"/>
                  </a:cubicBezTo>
                  <a:cubicBezTo>
                    <a:pt x="199" y="407"/>
                    <a:pt x="199" y="407"/>
                    <a:pt x="199" y="407"/>
                  </a:cubicBezTo>
                  <a:cubicBezTo>
                    <a:pt x="199" y="407"/>
                    <a:pt x="197" y="407"/>
                    <a:pt x="196" y="407"/>
                  </a:cubicBezTo>
                  <a:cubicBezTo>
                    <a:pt x="196" y="407"/>
                    <a:pt x="196" y="408"/>
                    <a:pt x="195" y="409"/>
                  </a:cubicBezTo>
                  <a:cubicBezTo>
                    <a:pt x="198" y="408"/>
                    <a:pt x="197" y="410"/>
                    <a:pt x="199" y="409"/>
                  </a:cubicBezTo>
                  <a:cubicBezTo>
                    <a:pt x="200" y="410"/>
                    <a:pt x="197" y="410"/>
                    <a:pt x="197" y="410"/>
                  </a:cubicBezTo>
                  <a:cubicBezTo>
                    <a:pt x="198" y="411"/>
                    <a:pt x="197" y="411"/>
                    <a:pt x="197" y="412"/>
                  </a:cubicBezTo>
                  <a:cubicBezTo>
                    <a:pt x="197" y="412"/>
                    <a:pt x="197" y="412"/>
                    <a:pt x="197" y="412"/>
                  </a:cubicBezTo>
                  <a:cubicBezTo>
                    <a:pt x="198" y="412"/>
                    <a:pt x="197" y="413"/>
                    <a:pt x="199" y="413"/>
                  </a:cubicBezTo>
                  <a:cubicBezTo>
                    <a:pt x="198" y="413"/>
                    <a:pt x="198" y="413"/>
                    <a:pt x="198" y="413"/>
                  </a:cubicBezTo>
                  <a:cubicBezTo>
                    <a:pt x="197" y="414"/>
                    <a:pt x="201" y="413"/>
                    <a:pt x="200" y="414"/>
                  </a:cubicBezTo>
                  <a:cubicBezTo>
                    <a:pt x="199" y="414"/>
                    <a:pt x="199" y="414"/>
                    <a:pt x="199" y="414"/>
                  </a:cubicBezTo>
                  <a:cubicBezTo>
                    <a:pt x="200" y="414"/>
                    <a:pt x="198" y="415"/>
                    <a:pt x="200" y="415"/>
                  </a:cubicBezTo>
                  <a:cubicBezTo>
                    <a:pt x="199" y="415"/>
                    <a:pt x="199" y="415"/>
                    <a:pt x="198" y="415"/>
                  </a:cubicBezTo>
                  <a:cubicBezTo>
                    <a:pt x="199" y="415"/>
                    <a:pt x="199" y="416"/>
                    <a:pt x="200" y="416"/>
                  </a:cubicBezTo>
                  <a:cubicBezTo>
                    <a:pt x="198" y="416"/>
                    <a:pt x="198" y="416"/>
                    <a:pt x="198" y="416"/>
                  </a:cubicBezTo>
                  <a:cubicBezTo>
                    <a:pt x="197" y="417"/>
                    <a:pt x="201" y="416"/>
                    <a:pt x="200" y="417"/>
                  </a:cubicBezTo>
                  <a:cubicBezTo>
                    <a:pt x="200" y="417"/>
                    <a:pt x="199" y="417"/>
                    <a:pt x="199" y="417"/>
                  </a:cubicBezTo>
                  <a:cubicBezTo>
                    <a:pt x="200" y="417"/>
                    <a:pt x="200" y="418"/>
                    <a:pt x="200" y="418"/>
                  </a:cubicBezTo>
                  <a:cubicBezTo>
                    <a:pt x="198" y="419"/>
                    <a:pt x="198" y="419"/>
                    <a:pt x="198" y="419"/>
                  </a:cubicBezTo>
                  <a:cubicBezTo>
                    <a:pt x="198" y="421"/>
                    <a:pt x="198" y="423"/>
                    <a:pt x="201" y="425"/>
                  </a:cubicBezTo>
                  <a:cubicBezTo>
                    <a:pt x="198" y="425"/>
                    <a:pt x="199" y="424"/>
                    <a:pt x="197" y="425"/>
                  </a:cubicBezTo>
                  <a:cubicBezTo>
                    <a:pt x="200" y="425"/>
                    <a:pt x="198" y="425"/>
                    <a:pt x="199" y="426"/>
                  </a:cubicBezTo>
                  <a:cubicBezTo>
                    <a:pt x="198" y="426"/>
                    <a:pt x="198" y="426"/>
                    <a:pt x="198" y="426"/>
                  </a:cubicBezTo>
                  <a:cubicBezTo>
                    <a:pt x="199" y="426"/>
                    <a:pt x="198" y="426"/>
                    <a:pt x="198" y="426"/>
                  </a:cubicBezTo>
                  <a:cubicBezTo>
                    <a:pt x="199" y="426"/>
                    <a:pt x="199" y="426"/>
                    <a:pt x="199" y="426"/>
                  </a:cubicBezTo>
                  <a:cubicBezTo>
                    <a:pt x="199" y="426"/>
                    <a:pt x="199" y="427"/>
                    <a:pt x="199" y="427"/>
                  </a:cubicBezTo>
                  <a:cubicBezTo>
                    <a:pt x="199" y="427"/>
                    <a:pt x="199" y="427"/>
                    <a:pt x="199" y="427"/>
                  </a:cubicBezTo>
                  <a:cubicBezTo>
                    <a:pt x="199" y="427"/>
                    <a:pt x="199" y="427"/>
                    <a:pt x="199" y="427"/>
                  </a:cubicBezTo>
                  <a:cubicBezTo>
                    <a:pt x="198" y="427"/>
                    <a:pt x="197" y="427"/>
                    <a:pt x="199" y="427"/>
                  </a:cubicBezTo>
                  <a:cubicBezTo>
                    <a:pt x="199" y="427"/>
                    <a:pt x="199" y="427"/>
                    <a:pt x="199" y="427"/>
                  </a:cubicBezTo>
                  <a:cubicBezTo>
                    <a:pt x="197" y="428"/>
                    <a:pt x="197" y="428"/>
                    <a:pt x="197" y="428"/>
                  </a:cubicBezTo>
                  <a:cubicBezTo>
                    <a:pt x="200" y="428"/>
                    <a:pt x="198" y="428"/>
                    <a:pt x="198" y="428"/>
                  </a:cubicBezTo>
                  <a:cubicBezTo>
                    <a:pt x="197" y="429"/>
                    <a:pt x="194" y="427"/>
                    <a:pt x="194" y="429"/>
                  </a:cubicBezTo>
                  <a:cubicBezTo>
                    <a:pt x="194" y="429"/>
                    <a:pt x="194" y="429"/>
                    <a:pt x="194" y="429"/>
                  </a:cubicBezTo>
                  <a:cubicBezTo>
                    <a:pt x="189" y="432"/>
                    <a:pt x="183" y="435"/>
                    <a:pt x="180" y="441"/>
                  </a:cubicBezTo>
                  <a:cubicBezTo>
                    <a:pt x="180" y="442"/>
                    <a:pt x="179" y="443"/>
                    <a:pt x="178" y="444"/>
                  </a:cubicBezTo>
                  <a:cubicBezTo>
                    <a:pt x="178" y="441"/>
                    <a:pt x="178" y="437"/>
                    <a:pt x="180" y="434"/>
                  </a:cubicBezTo>
                  <a:cubicBezTo>
                    <a:pt x="179" y="431"/>
                    <a:pt x="178" y="427"/>
                    <a:pt x="179" y="425"/>
                  </a:cubicBezTo>
                  <a:cubicBezTo>
                    <a:pt x="178" y="412"/>
                    <a:pt x="182" y="402"/>
                    <a:pt x="179" y="389"/>
                  </a:cubicBezTo>
                  <a:cubicBezTo>
                    <a:pt x="179" y="390"/>
                    <a:pt x="178" y="389"/>
                    <a:pt x="177" y="389"/>
                  </a:cubicBezTo>
                  <a:cubicBezTo>
                    <a:pt x="178" y="389"/>
                    <a:pt x="178" y="389"/>
                    <a:pt x="178" y="389"/>
                  </a:cubicBezTo>
                  <a:cubicBezTo>
                    <a:pt x="176" y="388"/>
                    <a:pt x="176" y="388"/>
                    <a:pt x="176" y="388"/>
                  </a:cubicBezTo>
                  <a:cubicBezTo>
                    <a:pt x="176" y="387"/>
                    <a:pt x="178" y="387"/>
                    <a:pt x="178" y="388"/>
                  </a:cubicBezTo>
                  <a:cubicBezTo>
                    <a:pt x="178" y="383"/>
                    <a:pt x="177" y="379"/>
                    <a:pt x="178" y="374"/>
                  </a:cubicBezTo>
                  <a:cubicBezTo>
                    <a:pt x="175" y="374"/>
                    <a:pt x="177" y="371"/>
                    <a:pt x="175" y="371"/>
                  </a:cubicBezTo>
                  <a:cubicBezTo>
                    <a:pt x="176" y="371"/>
                    <a:pt x="176" y="371"/>
                    <a:pt x="176" y="371"/>
                  </a:cubicBezTo>
                  <a:cubicBezTo>
                    <a:pt x="175" y="368"/>
                    <a:pt x="175" y="368"/>
                    <a:pt x="177" y="365"/>
                  </a:cubicBezTo>
                  <a:cubicBezTo>
                    <a:pt x="178" y="353"/>
                    <a:pt x="176" y="340"/>
                    <a:pt x="174" y="326"/>
                  </a:cubicBezTo>
                  <a:cubicBezTo>
                    <a:pt x="170" y="313"/>
                    <a:pt x="162" y="297"/>
                    <a:pt x="148" y="288"/>
                  </a:cubicBezTo>
                  <a:cubicBezTo>
                    <a:pt x="143" y="290"/>
                    <a:pt x="142" y="286"/>
                    <a:pt x="138" y="288"/>
                  </a:cubicBezTo>
                  <a:cubicBezTo>
                    <a:pt x="138" y="287"/>
                    <a:pt x="138" y="287"/>
                    <a:pt x="138" y="287"/>
                  </a:cubicBezTo>
                  <a:cubicBezTo>
                    <a:pt x="136" y="288"/>
                    <a:pt x="136" y="286"/>
                    <a:pt x="133" y="284"/>
                  </a:cubicBezTo>
                  <a:cubicBezTo>
                    <a:pt x="133" y="285"/>
                    <a:pt x="132" y="284"/>
                    <a:pt x="132" y="286"/>
                  </a:cubicBezTo>
                  <a:cubicBezTo>
                    <a:pt x="131" y="287"/>
                    <a:pt x="131" y="282"/>
                    <a:pt x="129" y="283"/>
                  </a:cubicBezTo>
                  <a:cubicBezTo>
                    <a:pt x="129" y="282"/>
                    <a:pt x="129" y="284"/>
                    <a:pt x="129" y="283"/>
                  </a:cubicBezTo>
                  <a:cubicBezTo>
                    <a:pt x="125" y="285"/>
                    <a:pt x="129" y="282"/>
                    <a:pt x="127" y="279"/>
                  </a:cubicBezTo>
                  <a:cubicBezTo>
                    <a:pt x="120" y="278"/>
                    <a:pt x="113" y="280"/>
                    <a:pt x="107" y="278"/>
                  </a:cubicBezTo>
                  <a:cubicBezTo>
                    <a:pt x="108" y="278"/>
                    <a:pt x="108" y="280"/>
                    <a:pt x="107" y="280"/>
                  </a:cubicBezTo>
                  <a:cubicBezTo>
                    <a:pt x="107" y="276"/>
                    <a:pt x="105" y="280"/>
                    <a:pt x="104" y="279"/>
                  </a:cubicBezTo>
                  <a:cubicBezTo>
                    <a:pt x="104" y="278"/>
                    <a:pt x="105" y="278"/>
                    <a:pt x="105" y="278"/>
                  </a:cubicBezTo>
                  <a:cubicBezTo>
                    <a:pt x="103" y="276"/>
                    <a:pt x="101" y="278"/>
                    <a:pt x="98" y="277"/>
                  </a:cubicBezTo>
                  <a:cubicBezTo>
                    <a:pt x="96" y="278"/>
                    <a:pt x="94" y="275"/>
                    <a:pt x="92" y="277"/>
                  </a:cubicBezTo>
                  <a:cubicBezTo>
                    <a:pt x="93" y="275"/>
                    <a:pt x="91" y="276"/>
                    <a:pt x="91" y="275"/>
                  </a:cubicBezTo>
                  <a:cubicBezTo>
                    <a:pt x="89" y="279"/>
                    <a:pt x="88" y="273"/>
                    <a:pt x="85" y="275"/>
                  </a:cubicBezTo>
                  <a:cubicBezTo>
                    <a:pt x="86" y="275"/>
                    <a:pt x="86" y="275"/>
                    <a:pt x="86" y="275"/>
                  </a:cubicBezTo>
                  <a:cubicBezTo>
                    <a:pt x="80" y="274"/>
                    <a:pt x="77" y="272"/>
                    <a:pt x="72" y="271"/>
                  </a:cubicBezTo>
                  <a:cubicBezTo>
                    <a:pt x="69" y="270"/>
                    <a:pt x="69" y="264"/>
                    <a:pt x="66" y="264"/>
                  </a:cubicBezTo>
                  <a:cubicBezTo>
                    <a:pt x="65" y="265"/>
                    <a:pt x="65" y="265"/>
                    <a:pt x="64" y="265"/>
                  </a:cubicBezTo>
                  <a:cubicBezTo>
                    <a:pt x="64" y="264"/>
                    <a:pt x="65" y="264"/>
                    <a:pt x="65" y="264"/>
                  </a:cubicBezTo>
                  <a:cubicBezTo>
                    <a:pt x="63" y="263"/>
                    <a:pt x="63" y="260"/>
                    <a:pt x="62" y="259"/>
                  </a:cubicBezTo>
                  <a:cubicBezTo>
                    <a:pt x="62" y="259"/>
                    <a:pt x="61" y="258"/>
                    <a:pt x="60" y="259"/>
                  </a:cubicBezTo>
                  <a:cubicBezTo>
                    <a:pt x="61" y="256"/>
                    <a:pt x="56" y="255"/>
                    <a:pt x="57" y="252"/>
                  </a:cubicBezTo>
                  <a:cubicBezTo>
                    <a:pt x="54" y="254"/>
                    <a:pt x="54" y="252"/>
                    <a:pt x="53" y="251"/>
                  </a:cubicBezTo>
                  <a:cubicBezTo>
                    <a:pt x="53" y="251"/>
                    <a:pt x="54" y="250"/>
                    <a:pt x="54" y="250"/>
                  </a:cubicBezTo>
                  <a:cubicBezTo>
                    <a:pt x="53" y="249"/>
                    <a:pt x="53" y="248"/>
                    <a:pt x="53" y="245"/>
                  </a:cubicBezTo>
                  <a:cubicBezTo>
                    <a:pt x="52" y="245"/>
                    <a:pt x="50" y="245"/>
                    <a:pt x="50" y="244"/>
                  </a:cubicBezTo>
                  <a:cubicBezTo>
                    <a:pt x="52" y="242"/>
                    <a:pt x="50" y="241"/>
                    <a:pt x="50" y="240"/>
                  </a:cubicBezTo>
                  <a:cubicBezTo>
                    <a:pt x="48" y="241"/>
                    <a:pt x="46" y="240"/>
                    <a:pt x="47" y="239"/>
                  </a:cubicBezTo>
                  <a:cubicBezTo>
                    <a:pt x="49" y="238"/>
                    <a:pt x="49" y="238"/>
                    <a:pt x="49" y="238"/>
                  </a:cubicBezTo>
                  <a:cubicBezTo>
                    <a:pt x="46" y="235"/>
                    <a:pt x="48" y="230"/>
                    <a:pt x="44" y="225"/>
                  </a:cubicBezTo>
                  <a:cubicBezTo>
                    <a:pt x="45" y="224"/>
                    <a:pt x="45" y="224"/>
                    <a:pt x="45" y="224"/>
                  </a:cubicBezTo>
                  <a:cubicBezTo>
                    <a:pt x="42" y="219"/>
                    <a:pt x="42" y="213"/>
                    <a:pt x="37" y="209"/>
                  </a:cubicBezTo>
                  <a:cubicBezTo>
                    <a:pt x="37" y="208"/>
                    <a:pt x="37" y="207"/>
                    <a:pt x="36" y="205"/>
                  </a:cubicBezTo>
                  <a:cubicBezTo>
                    <a:pt x="37" y="205"/>
                    <a:pt x="39" y="204"/>
                    <a:pt x="40" y="203"/>
                  </a:cubicBezTo>
                  <a:cubicBezTo>
                    <a:pt x="36" y="203"/>
                    <a:pt x="36" y="203"/>
                    <a:pt x="36" y="203"/>
                  </a:cubicBezTo>
                  <a:cubicBezTo>
                    <a:pt x="41" y="201"/>
                    <a:pt x="44" y="197"/>
                    <a:pt x="48" y="196"/>
                  </a:cubicBezTo>
                  <a:cubicBezTo>
                    <a:pt x="47" y="198"/>
                    <a:pt x="49" y="198"/>
                    <a:pt x="49" y="199"/>
                  </a:cubicBezTo>
                  <a:cubicBezTo>
                    <a:pt x="50" y="198"/>
                    <a:pt x="50" y="196"/>
                    <a:pt x="52" y="196"/>
                  </a:cubicBezTo>
                  <a:cubicBezTo>
                    <a:pt x="51" y="199"/>
                    <a:pt x="51" y="199"/>
                    <a:pt x="51" y="199"/>
                  </a:cubicBezTo>
                  <a:cubicBezTo>
                    <a:pt x="52" y="197"/>
                    <a:pt x="56" y="193"/>
                    <a:pt x="59" y="190"/>
                  </a:cubicBezTo>
                  <a:cubicBezTo>
                    <a:pt x="59" y="197"/>
                    <a:pt x="61" y="192"/>
                    <a:pt x="62" y="201"/>
                  </a:cubicBezTo>
                  <a:cubicBezTo>
                    <a:pt x="60" y="200"/>
                    <a:pt x="60" y="200"/>
                    <a:pt x="60" y="200"/>
                  </a:cubicBezTo>
                  <a:cubicBezTo>
                    <a:pt x="61" y="202"/>
                    <a:pt x="61" y="203"/>
                    <a:pt x="62" y="206"/>
                  </a:cubicBezTo>
                  <a:cubicBezTo>
                    <a:pt x="64" y="206"/>
                    <a:pt x="65" y="204"/>
                    <a:pt x="64" y="199"/>
                  </a:cubicBezTo>
                  <a:cubicBezTo>
                    <a:pt x="68" y="202"/>
                    <a:pt x="65" y="203"/>
                    <a:pt x="68" y="212"/>
                  </a:cubicBezTo>
                  <a:cubicBezTo>
                    <a:pt x="71" y="214"/>
                    <a:pt x="66" y="208"/>
                    <a:pt x="69" y="207"/>
                  </a:cubicBezTo>
                  <a:cubicBezTo>
                    <a:pt x="70" y="206"/>
                    <a:pt x="71" y="211"/>
                    <a:pt x="75" y="215"/>
                  </a:cubicBezTo>
                  <a:cubicBezTo>
                    <a:pt x="82" y="221"/>
                    <a:pt x="78" y="220"/>
                    <a:pt x="81" y="223"/>
                  </a:cubicBezTo>
                  <a:cubicBezTo>
                    <a:pt x="79" y="223"/>
                    <a:pt x="71" y="217"/>
                    <a:pt x="73" y="217"/>
                  </a:cubicBezTo>
                  <a:cubicBezTo>
                    <a:pt x="65" y="209"/>
                    <a:pt x="73" y="224"/>
                    <a:pt x="68" y="218"/>
                  </a:cubicBezTo>
                  <a:cubicBezTo>
                    <a:pt x="75" y="226"/>
                    <a:pt x="76" y="226"/>
                    <a:pt x="82" y="226"/>
                  </a:cubicBezTo>
                  <a:cubicBezTo>
                    <a:pt x="79" y="225"/>
                    <a:pt x="85" y="224"/>
                    <a:pt x="82" y="223"/>
                  </a:cubicBezTo>
                  <a:cubicBezTo>
                    <a:pt x="98" y="219"/>
                    <a:pt x="96" y="225"/>
                    <a:pt x="106" y="216"/>
                  </a:cubicBezTo>
                  <a:cubicBezTo>
                    <a:pt x="103" y="216"/>
                    <a:pt x="111" y="202"/>
                    <a:pt x="104" y="206"/>
                  </a:cubicBezTo>
                  <a:cubicBezTo>
                    <a:pt x="104" y="204"/>
                    <a:pt x="105" y="201"/>
                    <a:pt x="107" y="200"/>
                  </a:cubicBezTo>
                  <a:cubicBezTo>
                    <a:pt x="107" y="203"/>
                    <a:pt x="110" y="197"/>
                    <a:pt x="110" y="201"/>
                  </a:cubicBezTo>
                  <a:cubicBezTo>
                    <a:pt x="111" y="198"/>
                    <a:pt x="111" y="198"/>
                    <a:pt x="111" y="198"/>
                  </a:cubicBezTo>
                  <a:cubicBezTo>
                    <a:pt x="111" y="204"/>
                    <a:pt x="111" y="204"/>
                    <a:pt x="111" y="204"/>
                  </a:cubicBezTo>
                  <a:cubicBezTo>
                    <a:pt x="114" y="201"/>
                    <a:pt x="118" y="196"/>
                    <a:pt x="120" y="194"/>
                  </a:cubicBezTo>
                  <a:cubicBezTo>
                    <a:pt x="121" y="189"/>
                    <a:pt x="117" y="195"/>
                    <a:pt x="119" y="190"/>
                  </a:cubicBezTo>
                  <a:cubicBezTo>
                    <a:pt x="119" y="192"/>
                    <a:pt x="121" y="189"/>
                    <a:pt x="122" y="186"/>
                  </a:cubicBezTo>
                  <a:cubicBezTo>
                    <a:pt x="120" y="191"/>
                    <a:pt x="119" y="186"/>
                    <a:pt x="120" y="182"/>
                  </a:cubicBezTo>
                  <a:cubicBezTo>
                    <a:pt x="120" y="181"/>
                    <a:pt x="121" y="180"/>
                    <a:pt x="121" y="179"/>
                  </a:cubicBezTo>
                  <a:cubicBezTo>
                    <a:pt x="122" y="180"/>
                    <a:pt x="122" y="180"/>
                    <a:pt x="122" y="181"/>
                  </a:cubicBezTo>
                  <a:cubicBezTo>
                    <a:pt x="122" y="182"/>
                    <a:pt x="122" y="182"/>
                    <a:pt x="122" y="183"/>
                  </a:cubicBezTo>
                  <a:cubicBezTo>
                    <a:pt x="123" y="183"/>
                    <a:pt x="123" y="183"/>
                    <a:pt x="123" y="183"/>
                  </a:cubicBezTo>
                  <a:cubicBezTo>
                    <a:pt x="123" y="183"/>
                    <a:pt x="122" y="183"/>
                    <a:pt x="122" y="183"/>
                  </a:cubicBezTo>
                  <a:cubicBezTo>
                    <a:pt x="122" y="188"/>
                    <a:pt x="125" y="188"/>
                    <a:pt x="126" y="189"/>
                  </a:cubicBezTo>
                  <a:cubicBezTo>
                    <a:pt x="126" y="193"/>
                    <a:pt x="126" y="193"/>
                    <a:pt x="126" y="193"/>
                  </a:cubicBezTo>
                  <a:cubicBezTo>
                    <a:pt x="127" y="193"/>
                    <a:pt x="127" y="193"/>
                    <a:pt x="127" y="193"/>
                  </a:cubicBezTo>
                  <a:cubicBezTo>
                    <a:pt x="130" y="197"/>
                    <a:pt x="134" y="202"/>
                    <a:pt x="132" y="203"/>
                  </a:cubicBezTo>
                  <a:cubicBezTo>
                    <a:pt x="134" y="205"/>
                    <a:pt x="136" y="206"/>
                    <a:pt x="135" y="203"/>
                  </a:cubicBezTo>
                  <a:cubicBezTo>
                    <a:pt x="136" y="205"/>
                    <a:pt x="140" y="212"/>
                    <a:pt x="151" y="211"/>
                  </a:cubicBezTo>
                  <a:cubicBezTo>
                    <a:pt x="161" y="208"/>
                    <a:pt x="165" y="201"/>
                    <a:pt x="167" y="197"/>
                  </a:cubicBezTo>
                  <a:cubicBezTo>
                    <a:pt x="164" y="201"/>
                    <a:pt x="163" y="200"/>
                    <a:pt x="162" y="200"/>
                  </a:cubicBezTo>
                  <a:cubicBezTo>
                    <a:pt x="161" y="197"/>
                    <a:pt x="164" y="198"/>
                    <a:pt x="164" y="194"/>
                  </a:cubicBezTo>
                  <a:cubicBezTo>
                    <a:pt x="165" y="195"/>
                    <a:pt x="167" y="192"/>
                    <a:pt x="166" y="196"/>
                  </a:cubicBezTo>
                  <a:cubicBezTo>
                    <a:pt x="170" y="191"/>
                    <a:pt x="171" y="185"/>
                    <a:pt x="173" y="179"/>
                  </a:cubicBezTo>
                  <a:cubicBezTo>
                    <a:pt x="173" y="180"/>
                    <a:pt x="173" y="180"/>
                    <a:pt x="174" y="181"/>
                  </a:cubicBezTo>
                  <a:cubicBezTo>
                    <a:pt x="174" y="181"/>
                    <a:pt x="174" y="181"/>
                    <a:pt x="174" y="182"/>
                  </a:cubicBezTo>
                  <a:cubicBezTo>
                    <a:pt x="174" y="182"/>
                    <a:pt x="174" y="182"/>
                    <a:pt x="174" y="183"/>
                  </a:cubicBezTo>
                  <a:cubicBezTo>
                    <a:pt x="175" y="184"/>
                    <a:pt x="175" y="185"/>
                    <a:pt x="176" y="186"/>
                  </a:cubicBezTo>
                  <a:cubicBezTo>
                    <a:pt x="175" y="185"/>
                    <a:pt x="175" y="185"/>
                    <a:pt x="175" y="184"/>
                  </a:cubicBezTo>
                  <a:cubicBezTo>
                    <a:pt x="175" y="185"/>
                    <a:pt x="175" y="186"/>
                    <a:pt x="176" y="187"/>
                  </a:cubicBezTo>
                  <a:cubicBezTo>
                    <a:pt x="176" y="187"/>
                    <a:pt x="176" y="187"/>
                    <a:pt x="176" y="187"/>
                  </a:cubicBezTo>
                  <a:cubicBezTo>
                    <a:pt x="177" y="189"/>
                    <a:pt x="177" y="190"/>
                    <a:pt x="178" y="191"/>
                  </a:cubicBezTo>
                  <a:cubicBezTo>
                    <a:pt x="176" y="191"/>
                    <a:pt x="176" y="191"/>
                    <a:pt x="176" y="191"/>
                  </a:cubicBezTo>
                  <a:cubicBezTo>
                    <a:pt x="176" y="194"/>
                    <a:pt x="188" y="201"/>
                    <a:pt x="189" y="198"/>
                  </a:cubicBezTo>
                  <a:cubicBezTo>
                    <a:pt x="205" y="196"/>
                    <a:pt x="210" y="186"/>
                    <a:pt x="213" y="179"/>
                  </a:cubicBezTo>
                  <a:cubicBezTo>
                    <a:pt x="214" y="178"/>
                    <a:pt x="214" y="178"/>
                    <a:pt x="214" y="178"/>
                  </a:cubicBezTo>
                  <a:cubicBezTo>
                    <a:pt x="214" y="178"/>
                    <a:pt x="214" y="178"/>
                    <a:pt x="214" y="178"/>
                  </a:cubicBezTo>
                  <a:cubicBezTo>
                    <a:pt x="214" y="178"/>
                    <a:pt x="214" y="177"/>
                    <a:pt x="214" y="177"/>
                  </a:cubicBezTo>
                  <a:cubicBezTo>
                    <a:pt x="214" y="177"/>
                    <a:pt x="215" y="177"/>
                    <a:pt x="215" y="177"/>
                  </a:cubicBezTo>
                  <a:cubicBezTo>
                    <a:pt x="219" y="183"/>
                    <a:pt x="215" y="181"/>
                    <a:pt x="216" y="184"/>
                  </a:cubicBezTo>
                  <a:cubicBezTo>
                    <a:pt x="224" y="191"/>
                    <a:pt x="234" y="187"/>
                    <a:pt x="239" y="182"/>
                  </a:cubicBezTo>
                  <a:cubicBezTo>
                    <a:pt x="239" y="182"/>
                    <a:pt x="240" y="183"/>
                    <a:pt x="239" y="183"/>
                  </a:cubicBezTo>
                  <a:cubicBezTo>
                    <a:pt x="244" y="179"/>
                    <a:pt x="250" y="173"/>
                    <a:pt x="253" y="167"/>
                  </a:cubicBezTo>
                  <a:cubicBezTo>
                    <a:pt x="255" y="173"/>
                    <a:pt x="258" y="178"/>
                    <a:pt x="262" y="183"/>
                  </a:cubicBezTo>
                  <a:cubicBezTo>
                    <a:pt x="272" y="194"/>
                    <a:pt x="282" y="179"/>
                    <a:pt x="282" y="172"/>
                  </a:cubicBezTo>
                  <a:cubicBezTo>
                    <a:pt x="282" y="171"/>
                    <a:pt x="283" y="172"/>
                    <a:pt x="283" y="173"/>
                  </a:cubicBezTo>
                  <a:cubicBezTo>
                    <a:pt x="283" y="162"/>
                    <a:pt x="288" y="150"/>
                    <a:pt x="283" y="141"/>
                  </a:cubicBezTo>
                  <a:cubicBezTo>
                    <a:pt x="281" y="138"/>
                    <a:pt x="281" y="138"/>
                    <a:pt x="281" y="138"/>
                  </a:cubicBezTo>
                  <a:cubicBezTo>
                    <a:pt x="282" y="136"/>
                    <a:pt x="283" y="136"/>
                    <a:pt x="284" y="134"/>
                  </a:cubicBezTo>
                  <a:cubicBezTo>
                    <a:pt x="283" y="132"/>
                    <a:pt x="283" y="124"/>
                    <a:pt x="282" y="122"/>
                  </a:cubicBezTo>
                  <a:cubicBezTo>
                    <a:pt x="283" y="121"/>
                    <a:pt x="283" y="123"/>
                    <a:pt x="283" y="123"/>
                  </a:cubicBezTo>
                  <a:cubicBezTo>
                    <a:pt x="284" y="122"/>
                    <a:pt x="284" y="121"/>
                    <a:pt x="284" y="120"/>
                  </a:cubicBezTo>
                  <a:cubicBezTo>
                    <a:pt x="285" y="120"/>
                    <a:pt x="286" y="120"/>
                    <a:pt x="287" y="120"/>
                  </a:cubicBezTo>
                  <a:cubicBezTo>
                    <a:pt x="293" y="141"/>
                    <a:pt x="294" y="171"/>
                    <a:pt x="312" y="180"/>
                  </a:cubicBezTo>
                  <a:cubicBezTo>
                    <a:pt x="316" y="182"/>
                    <a:pt x="313" y="183"/>
                    <a:pt x="315" y="184"/>
                  </a:cubicBezTo>
                  <a:cubicBezTo>
                    <a:pt x="325" y="187"/>
                    <a:pt x="336" y="188"/>
                    <a:pt x="347" y="188"/>
                  </a:cubicBezTo>
                  <a:cubicBezTo>
                    <a:pt x="346" y="189"/>
                    <a:pt x="345" y="190"/>
                    <a:pt x="344" y="191"/>
                  </a:cubicBezTo>
                  <a:cubicBezTo>
                    <a:pt x="346" y="193"/>
                    <a:pt x="342" y="195"/>
                    <a:pt x="343" y="196"/>
                  </a:cubicBezTo>
                  <a:cubicBezTo>
                    <a:pt x="343" y="196"/>
                    <a:pt x="343" y="196"/>
                    <a:pt x="343" y="195"/>
                  </a:cubicBezTo>
                  <a:cubicBezTo>
                    <a:pt x="340" y="201"/>
                    <a:pt x="343" y="196"/>
                    <a:pt x="338" y="200"/>
                  </a:cubicBezTo>
                  <a:cubicBezTo>
                    <a:pt x="327" y="213"/>
                    <a:pt x="329" y="230"/>
                    <a:pt x="329" y="240"/>
                  </a:cubicBezTo>
                  <a:cubicBezTo>
                    <a:pt x="330" y="251"/>
                    <a:pt x="331" y="257"/>
                    <a:pt x="326" y="263"/>
                  </a:cubicBezTo>
                  <a:cubicBezTo>
                    <a:pt x="327" y="267"/>
                    <a:pt x="324" y="267"/>
                    <a:pt x="325" y="270"/>
                  </a:cubicBezTo>
                  <a:cubicBezTo>
                    <a:pt x="324" y="269"/>
                    <a:pt x="324" y="269"/>
                    <a:pt x="324" y="269"/>
                  </a:cubicBezTo>
                  <a:cubicBezTo>
                    <a:pt x="324" y="271"/>
                    <a:pt x="323" y="270"/>
                    <a:pt x="321" y="270"/>
                  </a:cubicBezTo>
                  <a:cubicBezTo>
                    <a:pt x="321" y="271"/>
                    <a:pt x="320" y="271"/>
                    <a:pt x="321" y="272"/>
                  </a:cubicBezTo>
                  <a:cubicBezTo>
                    <a:pt x="322" y="274"/>
                    <a:pt x="319" y="270"/>
                    <a:pt x="318" y="271"/>
                  </a:cubicBezTo>
                  <a:cubicBezTo>
                    <a:pt x="318" y="271"/>
                    <a:pt x="319" y="272"/>
                    <a:pt x="318" y="272"/>
                  </a:cubicBezTo>
                  <a:cubicBezTo>
                    <a:pt x="317" y="275"/>
                    <a:pt x="318" y="271"/>
                    <a:pt x="315" y="270"/>
                  </a:cubicBezTo>
                  <a:cubicBezTo>
                    <a:pt x="311" y="273"/>
                    <a:pt x="306" y="276"/>
                    <a:pt x="302" y="277"/>
                  </a:cubicBezTo>
                  <a:cubicBezTo>
                    <a:pt x="302" y="277"/>
                    <a:pt x="303" y="278"/>
                    <a:pt x="302" y="278"/>
                  </a:cubicBezTo>
                  <a:cubicBezTo>
                    <a:pt x="301" y="275"/>
                    <a:pt x="301" y="280"/>
                    <a:pt x="299" y="279"/>
                  </a:cubicBezTo>
                  <a:cubicBezTo>
                    <a:pt x="300" y="277"/>
                    <a:pt x="300" y="277"/>
                    <a:pt x="300" y="277"/>
                  </a:cubicBezTo>
                  <a:cubicBezTo>
                    <a:pt x="297" y="277"/>
                    <a:pt x="296" y="279"/>
                    <a:pt x="293" y="279"/>
                  </a:cubicBezTo>
                  <a:cubicBezTo>
                    <a:pt x="292" y="280"/>
                    <a:pt x="288" y="279"/>
                    <a:pt x="287" y="281"/>
                  </a:cubicBezTo>
                  <a:cubicBezTo>
                    <a:pt x="287" y="280"/>
                    <a:pt x="286" y="280"/>
                    <a:pt x="285" y="280"/>
                  </a:cubicBezTo>
                  <a:cubicBezTo>
                    <a:pt x="285" y="284"/>
                    <a:pt x="281" y="280"/>
                    <a:pt x="280" y="284"/>
                  </a:cubicBezTo>
                  <a:cubicBezTo>
                    <a:pt x="280" y="283"/>
                    <a:pt x="280" y="283"/>
                    <a:pt x="280" y="283"/>
                  </a:cubicBezTo>
                  <a:cubicBezTo>
                    <a:pt x="274" y="287"/>
                    <a:pt x="267" y="290"/>
                    <a:pt x="263" y="297"/>
                  </a:cubicBezTo>
                  <a:cubicBezTo>
                    <a:pt x="260" y="300"/>
                    <a:pt x="256" y="300"/>
                    <a:pt x="254" y="305"/>
                  </a:cubicBezTo>
                  <a:cubicBezTo>
                    <a:pt x="254" y="306"/>
                    <a:pt x="255" y="306"/>
                    <a:pt x="255" y="307"/>
                  </a:cubicBezTo>
                  <a:cubicBezTo>
                    <a:pt x="255" y="308"/>
                    <a:pt x="254" y="306"/>
                    <a:pt x="254" y="306"/>
                  </a:cubicBezTo>
                  <a:cubicBezTo>
                    <a:pt x="254" y="309"/>
                    <a:pt x="251" y="310"/>
                    <a:pt x="250" y="312"/>
                  </a:cubicBezTo>
                  <a:cubicBezTo>
                    <a:pt x="250" y="313"/>
                    <a:pt x="250" y="314"/>
                    <a:pt x="251" y="314"/>
                  </a:cubicBezTo>
                  <a:cubicBezTo>
                    <a:pt x="247" y="315"/>
                    <a:pt x="248" y="320"/>
                    <a:pt x="245" y="322"/>
                  </a:cubicBezTo>
                  <a:cubicBezTo>
                    <a:pt x="248" y="322"/>
                    <a:pt x="246" y="324"/>
                    <a:pt x="247" y="325"/>
                  </a:cubicBezTo>
                  <a:cubicBezTo>
                    <a:pt x="246" y="326"/>
                    <a:pt x="245" y="326"/>
                    <a:pt x="245" y="325"/>
                  </a:cubicBezTo>
                  <a:cubicBezTo>
                    <a:pt x="245" y="327"/>
                    <a:pt x="244" y="328"/>
                    <a:pt x="243" y="330"/>
                  </a:cubicBezTo>
                  <a:cubicBezTo>
                    <a:pt x="243" y="332"/>
                    <a:pt x="244" y="333"/>
                    <a:pt x="243" y="334"/>
                  </a:cubicBezTo>
                  <a:cubicBezTo>
                    <a:pt x="241" y="334"/>
                    <a:pt x="242" y="336"/>
                    <a:pt x="241" y="338"/>
                  </a:cubicBezTo>
                  <a:cubicBezTo>
                    <a:pt x="243" y="338"/>
                    <a:pt x="244" y="340"/>
                    <a:pt x="243" y="341"/>
                  </a:cubicBezTo>
                  <a:cubicBezTo>
                    <a:pt x="240" y="340"/>
                    <a:pt x="240" y="340"/>
                    <a:pt x="240" y="340"/>
                  </a:cubicBezTo>
                  <a:cubicBezTo>
                    <a:pt x="241" y="344"/>
                    <a:pt x="237" y="350"/>
                    <a:pt x="240" y="355"/>
                  </a:cubicBezTo>
                  <a:cubicBezTo>
                    <a:pt x="238" y="355"/>
                    <a:pt x="238" y="355"/>
                    <a:pt x="238" y="355"/>
                  </a:cubicBezTo>
                  <a:cubicBezTo>
                    <a:pt x="239" y="360"/>
                    <a:pt x="236" y="365"/>
                    <a:pt x="239" y="370"/>
                  </a:cubicBezTo>
                  <a:cubicBezTo>
                    <a:pt x="238" y="371"/>
                    <a:pt x="237" y="373"/>
                    <a:pt x="237" y="374"/>
                  </a:cubicBezTo>
                  <a:cubicBezTo>
                    <a:pt x="239" y="376"/>
                    <a:pt x="238" y="376"/>
                    <a:pt x="241" y="378"/>
                  </a:cubicBezTo>
                  <a:cubicBezTo>
                    <a:pt x="241" y="378"/>
                    <a:pt x="239" y="379"/>
                    <a:pt x="239" y="379"/>
                  </a:cubicBezTo>
                  <a:cubicBezTo>
                    <a:pt x="238" y="381"/>
                    <a:pt x="236" y="383"/>
                    <a:pt x="238" y="385"/>
                  </a:cubicBezTo>
                  <a:cubicBezTo>
                    <a:pt x="237" y="385"/>
                    <a:pt x="237" y="385"/>
                    <a:pt x="237" y="385"/>
                  </a:cubicBezTo>
                  <a:cubicBezTo>
                    <a:pt x="238" y="387"/>
                    <a:pt x="240" y="389"/>
                    <a:pt x="238" y="391"/>
                  </a:cubicBezTo>
                  <a:cubicBezTo>
                    <a:pt x="239" y="391"/>
                    <a:pt x="239" y="393"/>
                    <a:pt x="241" y="393"/>
                  </a:cubicBezTo>
                  <a:cubicBezTo>
                    <a:pt x="241" y="393"/>
                    <a:pt x="239" y="393"/>
                    <a:pt x="240" y="394"/>
                  </a:cubicBezTo>
                  <a:cubicBezTo>
                    <a:pt x="238" y="393"/>
                    <a:pt x="238" y="393"/>
                    <a:pt x="238" y="393"/>
                  </a:cubicBezTo>
                  <a:cubicBezTo>
                    <a:pt x="237" y="397"/>
                    <a:pt x="238" y="401"/>
                    <a:pt x="239" y="405"/>
                  </a:cubicBezTo>
                  <a:cubicBezTo>
                    <a:pt x="236" y="406"/>
                    <a:pt x="239" y="409"/>
                    <a:pt x="237" y="411"/>
                  </a:cubicBezTo>
                  <a:cubicBezTo>
                    <a:pt x="239" y="412"/>
                    <a:pt x="237" y="415"/>
                    <a:pt x="240" y="416"/>
                  </a:cubicBezTo>
                  <a:cubicBezTo>
                    <a:pt x="238" y="416"/>
                    <a:pt x="238" y="416"/>
                    <a:pt x="238" y="416"/>
                  </a:cubicBezTo>
                  <a:cubicBezTo>
                    <a:pt x="238" y="418"/>
                    <a:pt x="238" y="420"/>
                    <a:pt x="237" y="423"/>
                  </a:cubicBezTo>
                  <a:cubicBezTo>
                    <a:pt x="237" y="424"/>
                    <a:pt x="239" y="424"/>
                    <a:pt x="240" y="425"/>
                  </a:cubicBezTo>
                  <a:cubicBezTo>
                    <a:pt x="238" y="425"/>
                    <a:pt x="238" y="425"/>
                    <a:pt x="238" y="425"/>
                  </a:cubicBezTo>
                  <a:cubicBezTo>
                    <a:pt x="239" y="426"/>
                    <a:pt x="241" y="427"/>
                    <a:pt x="243" y="427"/>
                  </a:cubicBezTo>
                  <a:cubicBezTo>
                    <a:pt x="242" y="428"/>
                    <a:pt x="243" y="428"/>
                    <a:pt x="242" y="429"/>
                  </a:cubicBezTo>
                  <a:cubicBezTo>
                    <a:pt x="241" y="428"/>
                    <a:pt x="239" y="428"/>
                    <a:pt x="237" y="427"/>
                  </a:cubicBezTo>
                  <a:cubicBezTo>
                    <a:pt x="237" y="428"/>
                    <a:pt x="240" y="430"/>
                    <a:pt x="238" y="431"/>
                  </a:cubicBezTo>
                  <a:cubicBezTo>
                    <a:pt x="238" y="432"/>
                    <a:pt x="239" y="433"/>
                    <a:pt x="241" y="433"/>
                  </a:cubicBezTo>
                  <a:cubicBezTo>
                    <a:pt x="240" y="433"/>
                    <a:pt x="239" y="434"/>
                    <a:pt x="239" y="433"/>
                  </a:cubicBezTo>
                  <a:cubicBezTo>
                    <a:pt x="239" y="434"/>
                    <a:pt x="239" y="435"/>
                    <a:pt x="240" y="435"/>
                  </a:cubicBezTo>
                  <a:cubicBezTo>
                    <a:pt x="240" y="435"/>
                    <a:pt x="240" y="435"/>
                    <a:pt x="240" y="435"/>
                  </a:cubicBezTo>
                  <a:cubicBezTo>
                    <a:pt x="241" y="435"/>
                    <a:pt x="241" y="436"/>
                    <a:pt x="243" y="436"/>
                  </a:cubicBezTo>
                  <a:cubicBezTo>
                    <a:pt x="243" y="435"/>
                    <a:pt x="243" y="435"/>
                    <a:pt x="243" y="435"/>
                  </a:cubicBezTo>
                  <a:cubicBezTo>
                    <a:pt x="244" y="435"/>
                    <a:pt x="245" y="436"/>
                    <a:pt x="243" y="437"/>
                  </a:cubicBezTo>
                  <a:cubicBezTo>
                    <a:pt x="242" y="437"/>
                    <a:pt x="241" y="436"/>
                    <a:pt x="240" y="437"/>
                  </a:cubicBezTo>
                  <a:cubicBezTo>
                    <a:pt x="244" y="439"/>
                    <a:pt x="244" y="439"/>
                    <a:pt x="244" y="439"/>
                  </a:cubicBezTo>
                  <a:cubicBezTo>
                    <a:pt x="243" y="439"/>
                    <a:pt x="244" y="438"/>
                    <a:pt x="245" y="438"/>
                  </a:cubicBezTo>
                  <a:cubicBezTo>
                    <a:pt x="244" y="437"/>
                    <a:pt x="244" y="437"/>
                    <a:pt x="244" y="437"/>
                  </a:cubicBezTo>
                  <a:cubicBezTo>
                    <a:pt x="246" y="437"/>
                    <a:pt x="246" y="437"/>
                    <a:pt x="246" y="437"/>
                  </a:cubicBezTo>
                  <a:cubicBezTo>
                    <a:pt x="245" y="435"/>
                    <a:pt x="246" y="434"/>
                    <a:pt x="245" y="432"/>
                  </a:cubicBezTo>
                  <a:cubicBezTo>
                    <a:pt x="244" y="433"/>
                    <a:pt x="244" y="433"/>
                    <a:pt x="244" y="433"/>
                  </a:cubicBezTo>
                  <a:cubicBezTo>
                    <a:pt x="243" y="432"/>
                    <a:pt x="241" y="431"/>
                    <a:pt x="243" y="430"/>
                  </a:cubicBezTo>
                  <a:cubicBezTo>
                    <a:pt x="244" y="430"/>
                    <a:pt x="244" y="430"/>
                    <a:pt x="245" y="430"/>
                  </a:cubicBezTo>
                  <a:cubicBezTo>
                    <a:pt x="245" y="430"/>
                    <a:pt x="244" y="430"/>
                    <a:pt x="244" y="429"/>
                  </a:cubicBezTo>
                  <a:cubicBezTo>
                    <a:pt x="247" y="430"/>
                    <a:pt x="247" y="430"/>
                    <a:pt x="247" y="430"/>
                  </a:cubicBezTo>
                  <a:cubicBezTo>
                    <a:pt x="243" y="429"/>
                    <a:pt x="246" y="427"/>
                    <a:pt x="245" y="427"/>
                  </a:cubicBezTo>
                  <a:cubicBezTo>
                    <a:pt x="246" y="427"/>
                    <a:pt x="246" y="427"/>
                    <a:pt x="246" y="427"/>
                  </a:cubicBezTo>
                  <a:cubicBezTo>
                    <a:pt x="247" y="425"/>
                    <a:pt x="244" y="427"/>
                    <a:pt x="244" y="426"/>
                  </a:cubicBezTo>
                  <a:cubicBezTo>
                    <a:pt x="245" y="425"/>
                    <a:pt x="247" y="426"/>
                    <a:pt x="248" y="425"/>
                  </a:cubicBezTo>
                  <a:cubicBezTo>
                    <a:pt x="248" y="423"/>
                    <a:pt x="246" y="421"/>
                    <a:pt x="248" y="419"/>
                  </a:cubicBezTo>
                  <a:cubicBezTo>
                    <a:pt x="248" y="418"/>
                    <a:pt x="247" y="416"/>
                    <a:pt x="246" y="415"/>
                  </a:cubicBezTo>
                  <a:cubicBezTo>
                    <a:pt x="246" y="414"/>
                    <a:pt x="248" y="415"/>
                    <a:pt x="247" y="414"/>
                  </a:cubicBezTo>
                  <a:cubicBezTo>
                    <a:pt x="248" y="414"/>
                    <a:pt x="249" y="414"/>
                    <a:pt x="250" y="414"/>
                  </a:cubicBezTo>
                  <a:cubicBezTo>
                    <a:pt x="249" y="414"/>
                    <a:pt x="250" y="412"/>
                    <a:pt x="248" y="413"/>
                  </a:cubicBezTo>
                  <a:cubicBezTo>
                    <a:pt x="249" y="411"/>
                    <a:pt x="249" y="409"/>
                    <a:pt x="249" y="407"/>
                  </a:cubicBezTo>
                  <a:cubicBezTo>
                    <a:pt x="249" y="408"/>
                    <a:pt x="250" y="408"/>
                    <a:pt x="251" y="407"/>
                  </a:cubicBezTo>
                  <a:cubicBezTo>
                    <a:pt x="250" y="406"/>
                    <a:pt x="249" y="405"/>
                    <a:pt x="249" y="403"/>
                  </a:cubicBezTo>
                  <a:cubicBezTo>
                    <a:pt x="248" y="403"/>
                    <a:pt x="248" y="404"/>
                    <a:pt x="246" y="403"/>
                  </a:cubicBezTo>
                  <a:cubicBezTo>
                    <a:pt x="246" y="403"/>
                    <a:pt x="245" y="403"/>
                    <a:pt x="245" y="402"/>
                  </a:cubicBezTo>
                  <a:cubicBezTo>
                    <a:pt x="247" y="402"/>
                    <a:pt x="250" y="403"/>
                    <a:pt x="250" y="401"/>
                  </a:cubicBezTo>
                  <a:cubicBezTo>
                    <a:pt x="253" y="402"/>
                    <a:pt x="249" y="404"/>
                    <a:pt x="252" y="403"/>
                  </a:cubicBezTo>
                  <a:cubicBezTo>
                    <a:pt x="254" y="404"/>
                    <a:pt x="254" y="406"/>
                    <a:pt x="253" y="407"/>
                  </a:cubicBezTo>
                  <a:cubicBezTo>
                    <a:pt x="255" y="408"/>
                    <a:pt x="253" y="406"/>
                    <a:pt x="256" y="406"/>
                  </a:cubicBezTo>
                  <a:cubicBezTo>
                    <a:pt x="256" y="405"/>
                    <a:pt x="254" y="405"/>
                    <a:pt x="254" y="403"/>
                  </a:cubicBezTo>
                  <a:cubicBezTo>
                    <a:pt x="253" y="403"/>
                    <a:pt x="253" y="403"/>
                    <a:pt x="252" y="402"/>
                  </a:cubicBezTo>
                  <a:cubicBezTo>
                    <a:pt x="249" y="401"/>
                    <a:pt x="254" y="401"/>
                    <a:pt x="254" y="400"/>
                  </a:cubicBezTo>
                  <a:cubicBezTo>
                    <a:pt x="254" y="401"/>
                    <a:pt x="254" y="401"/>
                    <a:pt x="254" y="401"/>
                  </a:cubicBezTo>
                  <a:cubicBezTo>
                    <a:pt x="255" y="400"/>
                    <a:pt x="254" y="400"/>
                    <a:pt x="254" y="399"/>
                  </a:cubicBezTo>
                  <a:cubicBezTo>
                    <a:pt x="257" y="398"/>
                    <a:pt x="254" y="400"/>
                    <a:pt x="256" y="401"/>
                  </a:cubicBezTo>
                  <a:cubicBezTo>
                    <a:pt x="258" y="400"/>
                    <a:pt x="258" y="400"/>
                    <a:pt x="258" y="400"/>
                  </a:cubicBezTo>
                  <a:cubicBezTo>
                    <a:pt x="259" y="399"/>
                    <a:pt x="256" y="400"/>
                    <a:pt x="257" y="398"/>
                  </a:cubicBezTo>
                  <a:cubicBezTo>
                    <a:pt x="258" y="398"/>
                    <a:pt x="258" y="398"/>
                    <a:pt x="258" y="398"/>
                  </a:cubicBezTo>
                  <a:cubicBezTo>
                    <a:pt x="257" y="397"/>
                    <a:pt x="257" y="397"/>
                    <a:pt x="257" y="397"/>
                  </a:cubicBezTo>
                  <a:cubicBezTo>
                    <a:pt x="256" y="397"/>
                    <a:pt x="254" y="397"/>
                    <a:pt x="254" y="398"/>
                  </a:cubicBezTo>
                  <a:cubicBezTo>
                    <a:pt x="251" y="397"/>
                    <a:pt x="254" y="397"/>
                    <a:pt x="254" y="396"/>
                  </a:cubicBezTo>
                  <a:cubicBezTo>
                    <a:pt x="252" y="395"/>
                    <a:pt x="254" y="396"/>
                    <a:pt x="252" y="396"/>
                  </a:cubicBezTo>
                  <a:cubicBezTo>
                    <a:pt x="250" y="396"/>
                    <a:pt x="250" y="395"/>
                    <a:pt x="250" y="394"/>
                  </a:cubicBezTo>
                  <a:cubicBezTo>
                    <a:pt x="250" y="393"/>
                    <a:pt x="252" y="394"/>
                    <a:pt x="253" y="393"/>
                  </a:cubicBezTo>
                  <a:cubicBezTo>
                    <a:pt x="254" y="394"/>
                    <a:pt x="254" y="395"/>
                    <a:pt x="253" y="394"/>
                  </a:cubicBezTo>
                  <a:cubicBezTo>
                    <a:pt x="254" y="396"/>
                    <a:pt x="256" y="394"/>
                    <a:pt x="258" y="395"/>
                  </a:cubicBezTo>
                  <a:cubicBezTo>
                    <a:pt x="259" y="394"/>
                    <a:pt x="257" y="394"/>
                    <a:pt x="256" y="393"/>
                  </a:cubicBezTo>
                  <a:cubicBezTo>
                    <a:pt x="256" y="394"/>
                    <a:pt x="254" y="393"/>
                    <a:pt x="254" y="393"/>
                  </a:cubicBezTo>
                  <a:cubicBezTo>
                    <a:pt x="249" y="391"/>
                    <a:pt x="257" y="392"/>
                    <a:pt x="257" y="390"/>
                  </a:cubicBezTo>
                  <a:cubicBezTo>
                    <a:pt x="253" y="390"/>
                    <a:pt x="252" y="387"/>
                    <a:pt x="249" y="389"/>
                  </a:cubicBezTo>
                  <a:cubicBezTo>
                    <a:pt x="248" y="388"/>
                    <a:pt x="248" y="387"/>
                    <a:pt x="248" y="387"/>
                  </a:cubicBezTo>
                  <a:cubicBezTo>
                    <a:pt x="250" y="388"/>
                    <a:pt x="250" y="386"/>
                    <a:pt x="252" y="387"/>
                  </a:cubicBezTo>
                  <a:cubicBezTo>
                    <a:pt x="252" y="386"/>
                    <a:pt x="252" y="386"/>
                    <a:pt x="252" y="386"/>
                  </a:cubicBezTo>
                  <a:cubicBezTo>
                    <a:pt x="254" y="388"/>
                    <a:pt x="254" y="388"/>
                    <a:pt x="254" y="388"/>
                  </a:cubicBezTo>
                  <a:cubicBezTo>
                    <a:pt x="256" y="387"/>
                    <a:pt x="257" y="385"/>
                    <a:pt x="258" y="386"/>
                  </a:cubicBezTo>
                  <a:cubicBezTo>
                    <a:pt x="257" y="385"/>
                    <a:pt x="256" y="386"/>
                    <a:pt x="256" y="385"/>
                  </a:cubicBezTo>
                  <a:cubicBezTo>
                    <a:pt x="257" y="385"/>
                    <a:pt x="258" y="385"/>
                    <a:pt x="258" y="384"/>
                  </a:cubicBezTo>
                  <a:cubicBezTo>
                    <a:pt x="257" y="385"/>
                    <a:pt x="255" y="384"/>
                    <a:pt x="254" y="383"/>
                  </a:cubicBezTo>
                  <a:cubicBezTo>
                    <a:pt x="255" y="382"/>
                    <a:pt x="257" y="382"/>
                    <a:pt x="257" y="382"/>
                  </a:cubicBezTo>
                  <a:cubicBezTo>
                    <a:pt x="259" y="383"/>
                    <a:pt x="259" y="383"/>
                    <a:pt x="259" y="383"/>
                  </a:cubicBezTo>
                  <a:cubicBezTo>
                    <a:pt x="257" y="382"/>
                    <a:pt x="260" y="383"/>
                    <a:pt x="259" y="382"/>
                  </a:cubicBezTo>
                  <a:cubicBezTo>
                    <a:pt x="258" y="381"/>
                    <a:pt x="256" y="381"/>
                    <a:pt x="255" y="380"/>
                  </a:cubicBezTo>
                  <a:cubicBezTo>
                    <a:pt x="254" y="380"/>
                    <a:pt x="256" y="379"/>
                    <a:pt x="256" y="379"/>
                  </a:cubicBezTo>
                  <a:cubicBezTo>
                    <a:pt x="257" y="380"/>
                    <a:pt x="257" y="380"/>
                    <a:pt x="257" y="380"/>
                  </a:cubicBezTo>
                  <a:cubicBezTo>
                    <a:pt x="256" y="379"/>
                    <a:pt x="260" y="380"/>
                    <a:pt x="259" y="379"/>
                  </a:cubicBezTo>
                  <a:cubicBezTo>
                    <a:pt x="258" y="378"/>
                    <a:pt x="258" y="378"/>
                    <a:pt x="258" y="378"/>
                  </a:cubicBezTo>
                  <a:cubicBezTo>
                    <a:pt x="258" y="378"/>
                    <a:pt x="259" y="378"/>
                    <a:pt x="259" y="378"/>
                  </a:cubicBezTo>
                  <a:cubicBezTo>
                    <a:pt x="258" y="378"/>
                    <a:pt x="258" y="377"/>
                    <a:pt x="258" y="377"/>
                  </a:cubicBezTo>
                  <a:cubicBezTo>
                    <a:pt x="259" y="377"/>
                    <a:pt x="259" y="377"/>
                    <a:pt x="259" y="377"/>
                  </a:cubicBezTo>
                  <a:cubicBezTo>
                    <a:pt x="258" y="376"/>
                    <a:pt x="256" y="375"/>
                    <a:pt x="258" y="375"/>
                  </a:cubicBezTo>
                  <a:cubicBezTo>
                    <a:pt x="256" y="375"/>
                    <a:pt x="258" y="376"/>
                    <a:pt x="257" y="376"/>
                  </a:cubicBezTo>
                  <a:cubicBezTo>
                    <a:pt x="255" y="377"/>
                    <a:pt x="255" y="375"/>
                    <a:pt x="255" y="375"/>
                  </a:cubicBezTo>
                  <a:cubicBezTo>
                    <a:pt x="258" y="375"/>
                    <a:pt x="255" y="374"/>
                    <a:pt x="255" y="373"/>
                  </a:cubicBezTo>
                  <a:cubicBezTo>
                    <a:pt x="256" y="373"/>
                    <a:pt x="257" y="372"/>
                    <a:pt x="258" y="372"/>
                  </a:cubicBezTo>
                  <a:cubicBezTo>
                    <a:pt x="256" y="372"/>
                    <a:pt x="256" y="372"/>
                    <a:pt x="256" y="372"/>
                  </a:cubicBezTo>
                  <a:cubicBezTo>
                    <a:pt x="259" y="372"/>
                    <a:pt x="255" y="370"/>
                    <a:pt x="256" y="370"/>
                  </a:cubicBezTo>
                  <a:cubicBezTo>
                    <a:pt x="257" y="370"/>
                    <a:pt x="259" y="370"/>
                    <a:pt x="259" y="370"/>
                  </a:cubicBezTo>
                  <a:cubicBezTo>
                    <a:pt x="257" y="370"/>
                    <a:pt x="256" y="368"/>
                    <a:pt x="254" y="368"/>
                  </a:cubicBezTo>
                  <a:cubicBezTo>
                    <a:pt x="255" y="367"/>
                    <a:pt x="258" y="369"/>
                    <a:pt x="260" y="369"/>
                  </a:cubicBezTo>
                  <a:cubicBezTo>
                    <a:pt x="258" y="368"/>
                    <a:pt x="261" y="367"/>
                    <a:pt x="258" y="366"/>
                  </a:cubicBezTo>
                  <a:cubicBezTo>
                    <a:pt x="257" y="367"/>
                    <a:pt x="257" y="366"/>
                    <a:pt x="256" y="366"/>
                  </a:cubicBezTo>
                  <a:cubicBezTo>
                    <a:pt x="256" y="365"/>
                    <a:pt x="257" y="366"/>
                    <a:pt x="258" y="365"/>
                  </a:cubicBezTo>
                  <a:cubicBezTo>
                    <a:pt x="258" y="365"/>
                    <a:pt x="256" y="364"/>
                    <a:pt x="255" y="365"/>
                  </a:cubicBezTo>
                  <a:cubicBezTo>
                    <a:pt x="255" y="364"/>
                    <a:pt x="253" y="363"/>
                    <a:pt x="255" y="362"/>
                  </a:cubicBezTo>
                  <a:cubicBezTo>
                    <a:pt x="256" y="362"/>
                    <a:pt x="255" y="364"/>
                    <a:pt x="257" y="363"/>
                  </a:cubicBezTo>
                  <a:cubicBezTo>
                    <a:pt x="257" y="362"/>
                    <a:pt x="253" y="362"/>
                    <a:pt x="252" y="360"/>
                  </a:cubicBezTo>
                  <a:cubicBezTo>
                    <a:pt x="251" y="361"/>
                    <a:pt x="248" y="360"/>
                    <a:pt x="248" y="359"/>
                  </a:cubicBezTo>
                  <a:cubicBezTo>
                    <a:pt x="249" y="357"/>
                    <a:pt x="248" y="360"/>
                    <a:pt x="251" y="360"/>
                  </a:cubicBezTo>
                  <a:cubicBezTo>
                    <a:pt x="250" y="359"/>
                    <a:pt x="250" y="359"/>
                    <a:pt x="250" y="359"/>
                  </a:cubicBezTo>
                  <a:cubicBezTo>
                    <a:pt x="254" y="358"/>
                    <a:pt x="255" y="362"/>
                    <a:pt x="257" y="361"/>
                  </a:cubicBezTo>
                  <a:cubicBezTo>
                    <a:pt x="257" y="360"/>
                    <a:pt x="257" y="360"/>
                    <a:pt x="257" y="360"/>
                  </a:cubicBezTo>
                  <a:cubicBezTo>
                    <a:pt x="257" y="360"/>
                    <a:pt x="259" y="361"/>
                    <a:pt x="260" y="361"/>
                  </a:cubicBezTo>
                  <a:cubicBezTo>
                    <a:pt x="258" y="360"/>
                    <a:pt x="259" y="359"/>
                    <a:pt x="259" y="359"/>
                  </a:cubicBezTo>
                  <a:cubicBezTo>
                    <a:pt x="257" y="358"/>
                    <a:pt x="259" y="359"/>
                    <a:pt x="258" y="359"/>
                  </a:cubicBezTo>
                  <a:cubicBezTo>
                    <a:pt x="258" y="358"/>
                    <a:pt x="255" y="357"/>
                    <a:pt x="256" y="356"/>
                  </a:cubicBezTo>
                  <a:cubicBezTo>
                    <a:pt x="257" y="357"/>
                    <a:pt x="259" y="356"/>
                    <a:pt x="259" y="357"/>
                  </a:cubicBezTo>
                  <a:cubicBezTo>
                    <a:pt x="260" y="356"/>
                    <a:pt x="257" y="356"/>
                    <a:pt x="259" y="356"/>
                  </a:cubicBezTo>
                  <a:cubicBezTo>
                    <a:pt x="260" y="356"/>
                    <a:pt x="260" y="356"/>
                    <a:pt x="260" y="356"/>
                  </a:cubicBezTo>
                  <a:cubicBezTo>
                    <a:pt x="260" y="353"/>
                    <a:pt x="261" y="349"/>
                    <a:pt x="257" y="345"/>
                  </a:cubicBezTo>
                  <a:cubicBezTo>
                    <a:pt x="259" y="345"/>
                    <a:pt x="260" y="344"/>
                    <a:pt x="261" y="343"/>
                  </a:cubicBezTo>
                  <a:cubicBezTo>
                    <a:pt x="261" y="343"/>
                    <a:pt x="260" y="343"/>
                    <a:pt x="260" y="342"/>
                  </a:cubicBezTo>
                  <a:cubicBezTo>
                    <a:pt x="262" y="342"/>
                    <a:pt x="262" y="342"/>
                    <a:pt x="262" y="342"/>
                  </a:cubicBezTo>
                  <a:cubicBezTo>
                    <a:pt x="263" y="341"/>
                    <a:pt x="262" y="340"/>
                    <a:pt x="261" y="339"/>
                  </a:cubicBezTo>
                  <a:cubicBezTo>
                    <a:pt x="262" y="339"/>
                    <a:pt x="262" y="339"/>
                    <a:pt x="262" y="339"/>
                  </a:cubicBezTo>
                  <a:cubicBezTo>
                    <a:pt x="264" y="338"/>
                    <a:pt x="261" y="338"/>
                    <a:pt x="261" y="337"/>
                  </a:cubicBezTo>
                  <a:cubicBezTo>
                    <a:pt x="263" y="337"/>
                    <a:pt x="263" y="337"/>
                    <a:pt x="263" y="337"/>
                  </a:cubicBezTo>
                  <a:cubicBezTo>
                    <a:pt x="261" y="337"/>
                    <a:pt x="261" y="337"/>
                    <a:pt x="261" y="337"/>
                  </a:cubicBezTo>
                  <a:cubicBezTo>
                    <a:pt x="261" y="336"/>
                    <a:pt x="262" y="335"/>
                    <a:pt x="264" y="336"/>
                  </a:cubicBezTo>
                  <a:cubicBezTo>
                    <a:pt x="263" y="335"/>
                    <a:pt x="263" y="335"/>
                    <a:pt x="262" y="335"/>
                  </a:cubicBezTo>
                  <a:cubicBezTo>
                    <a:pt x="264" y="335"/>
                    <a:pt x="264" y="332"/>
                    <a:pt x="264" y="331"/>
                  </a:cubicBezTo>
                  <a:cubicBezTo>
                    <a:pt x="263" y="331"/>
                    <a:pt x="263" y="331"/>
                    <a:pt x="261" y="330"/>
                  </a:cubicBezTo>
                  <a:cubicBezTo>
                    <a:pt x="259" y="329"/>
                    <a:pt x="262" y="330"/>
                    <a:pt x="261" y="329"/>
                  </a:cubicBezTo>
                  <a:cubicBezTo>
                    <a:pt x="262" y="329"/>
                    <a:pt x="263" y="329"/>
                    <a:pt x="263" y="330"/>
                  </a:cubicBezTo>
                  <a:cubicBezTo>
                    <a:pt x="266" y="329"/>
                    <a:pt x="266" y="326"/>
                    <a:pt x="268" y="325"/>
                  </a:cubicBezTo>
                  <a:cubicBezTo>
                    <a:pt x="267" y="324"/>
                    <a:pt x="267" y="324"/>
                    <a:pt x="267" y="324"/>
                  </a:cubicBezTo>
                  <a:cubicBezTo>
                    <a:pt x="270" y="323"/>
                    <a:pt x="268" y="321"/>
                    <a:pt x="270" y="320"/>
                  </a:cubicBezTo>
                  <a:cubicBezTo>
                    <a:pt x="269" y="320"/>
                    <a:pt x="267" y="318"/>
                    <a:pt x="268" y="317"/>
                  </a:cubicBezTo>
                  <a:cubicBezTo>
                    <a:pt x="266" y="315"/>
                    <a:pt x="270" y="318"/>
                    <a:pt x="271" y="318"/>
                  </a:cubicBezTo>
                  <a:cubicBezTo>
                    <a:pt x="271" y="317"/>
                    <a:pt x="271" y="316"/>
                    <a:pt x="271" y="316"/>
                  </a:cubicBezTo>
                  <a:cubicBezTo>
                    <a:pt x="272" y="316"/>
                    <a:pt x="272" y="316"/>
                    <a:pt x="272" y="316"/>
                  </a:cubicBezTo>
                  <a:cubicBezTo>
                    <a:pt x="271" y="315"/>
                    <a:pt x="271" y="314"/>
                    <a:pt x="272" y="314"/>
                  </a:cubicBezTo>
                  <a:cubicBezTo>
                    <a:pt x="272" y="314"/>
                    <a:pt x="272" y="314"/>
                    <a:pt x="272" y="314"/>
                  </a:cubicBezTo>
                  <a:cubicBezTo>
                    <a:pt x="273" y="314"/>
                    <a:pt x="274" y="314"/>
                    <a:pt x="274" y="313"/>
                  </a:cubicBezTo>
                  <a:cubicBezTo>
                    <a:pt x="274" y="311"/>
                    <a:pt x="275" y="312"/>
                    <a:pt x="274" y="310"/>
                  </a:cubicBezTo>
                  <a:cubicBezTo>
                    <a:pt x="275" y="311"/>
                    <a:pt x="275" y="311"/>
                    <a:pt x="275" y="311"/>
                  </a:cubicBezTo>
                  <a:cubicBezTo>
                    <a:pt x="273" y="310"/>
                    <a:pt x="273" y="310"/>
                    <a:pt x="273" y="310"/>
                  </a:cubicBezTo>
                  <a:cubicBezTo>
                    <a:pt x="275" y="309"/>
                    <a:pt x="275" y="309"/>
                    <a:pt x="275" y="309"/>
                  </a:cubicBezTo>
                  <a:cubicBezTo>
                    <a:pt x="276" y="311"/>
                    <a:pt x="276" y="311"/>
                    <a:pt x="276" y="311"/>
                  </a:cubicBezTo>
                  <a:cubicBezTo>
                    <a:pt x="277" y="311"/>
                    <a:pt x="275" y="310"/>
                    <a:pt x="275" y="309"/>
                  </a:cubicBezTo>
                  <a:cubicBezTo>
                    <a:pt x="274" y="308"/>
                    <a:pt x="275" y="309"/>
                    <a:pt x="276" y="309"/>
                  </a:cubicBezTo>
                  <a:cubicBezTo>
                    <a:pt x="277" y="310"/>
                    <a:pt x="276" y="309"/>
                    <a:pt x="276" y="309"/>
                  </a:cubicBezTo>
                  <a:cubicBezTo>
                    <a:pt x="276" y="310"/>
                    <a:pt x="276" y="309"/>
                    <a:pt x="277" y="310"/>
                  </a:cubicBezTo>
                  <a:cubicBezTo>
                    <a:pt x="277" y="310"/>
                    <a:pt x="276" y="308"/>
                    <a:pt x="276" y="308"/>
                  </a:cubicBezTo>
                  <a:cubicBezTo>
                    <a:pt x="277" y="308"/>
                    <a:pt x="277" y="307"/>
                    <a:pt x="278" y="308"/>
                  </a:cubicBezTo>
                  <a:cubicBezTo>
                    <a:pt x="278" y="307"/>
                    <a:pt x="279" y="307"/>
                    <a:pt x="278" y="306"/>
                  </a:cubicBezTo>
                  <a:cubicBezTo>
                    <a:pt x="278" y="306"/>
                    <a:pt x="277" y="307"/>
                    <a:pt x="276" y="306"/>
                  </a:cubicBezTo>
                  <a:cubicBezTo>
                    <a:pt x="276" y="305"/>
                    <a:pt x="277" y="305"/>
                    <a:pt x="277" y="305"/>
                  </a:cubicBezTo>
                  <a:cubicBezTo>
                    <a:pt x="277" y="306"/>
                    <a:pt x="277" y="306"/>
                    <a:pt x="277" y="306"/>
                  </a:cubicBezTo>
                  <a:cubicBezTo>
                    <a:pt x="277" y="305"/>
                    <a:pt x="278" y="305"/>
                    <a:pt x="277" y="304"/>
                  </a:cubicBezTo>
                  <a:cubicBezTo>
                    <a:pt x="279" y="305"/>
                    <a:pt x="279" y="305"/>
                    <a:pt x="279" y="305"/>
                  </a:cubicBezTo>
                  <a:cubicBezTo>
                    <a:pt x="278" y="304"/>
                    <a:pt x="279" y="303"/>
                    <a:pt x="279" y="303"/>
                  </a:cubicBezTo>
                  <a:cubicBezTo>
                    <a:pt x="280" y="304"/>
                    <a:pt x="281" y="306"/>
                    <a:pt x="282" y="306"/>
                  </a:cubicBezTo>
                  <a:cubicBezTo>
                    <a:pt x="282" y="304"/>
                    <a:pt x="282" y="304"/>
                    <a:pt x="282" y="304"/>
                  </a:cubicBezTo>
                  <a:cubicBezTo>
                    <a:pt x="282" y="303"/>
                    <a:pt x="283" y="304"/>
                    <a:pt x="283" y="304"/>
                  </a:cubicBezTo>
                  <a:cubicBezTo>
                    <a:pt x="285" y="304"/>
                    <a:pt x="282" y="299"/>
                    <a:pt x="284" y="300"/>
                  </a:cubicBezTo>
                  <a:cubicBezTo>
                    <a:pt x="285" y="302"/>
                    <a:pt x="285" y="302"/>
                    <a:pt x="286" y="302"/>
                  </a:cubicBezTo>
                  <a:cubicBezTo>
                    <a:pt x="286" y="301"/>
                    <a:pt x="286" y="301"/>
                    <a:pt x="286" y="301"/>
                  </a:cubicBezTo>
                  <a:cubicBezTo>
                    <a:pt x="285" y="300"/>
                    <a:pt x="286" y="302"/>
                    <a:pt x="285" y="301"/>
                  </a:cubicBezTo>
                  <a:cubicBezTo>
                    <a:pt x="285" y="300"/>
                    <a:pt x="285" y="300"/>
                    <a:pt x="285" y="300"/>
                  </a:cubicBezTo>
                  <a:cubicBezTo>
                    <a:pt x="288" y="303"/>
                    <a:pt x="290" y="299"/>
                    <a:pt x="293" y="300"/>
                  </a:cubicBezTo>
                  <a:cubicBezTo>
                    <a:pt x="292" y="298"/>
                    <a:pt x="294" y="299"/>
                    <a:pt x="294" y="298"/>
                  </a:cubicBezTo>
                  <a:cubicBezTo>
                    <a:pt x="294" y="300"/>
                    <a:pt x="295" y="297"/>
                    <a:pt x="296" y="298"/>
                  </a:cubicBezTo>
                  <a:cubicBezTo>
                    <a:pt x="295" y="296"/>
                    <a:pt x="295" y="296"/>
                    <a:pt x="295" y="296"/>
                  </a:cubicBezTo>
                  <a:cubicBezTo>
                    <a:pt x="296" y="297"/>
                    <a:pt x="295" y="291"/>
                    <a:pt x="297" y="294"/>
                  </a:cubicBezTo>
                  <a:cubicBezTo>
                    <a:pt x="298" y="295"/>
                    <a:pt x="298" y="296"/>
                    <a:pt x="297" y="296"/>
                  </a:cubicBezTo>
                  <a:cubicBezTo>
                    <a:pt x="299" y="299"/>
                    <a:pt x="300" y="293"/>
                    <a:pt x="301" y="296"/>
                  </a:cubicBezTo>
                  <a:cubicBezTo>
                    <a:pt x="301" y="295"/>
                    <a:pt x="300" y="294"/>
                    <a:pt x="301" y="292"/>
                  </a:cubicBezTo>
                  <a:cubicBezTo>
                    <a:pt x="302" y="293"/>
                    <a:pt x="304" y="294"/>
                    <a:pt x="304" y="294"/>
                  </a:cubicBezTo>
                  <a:cubicBezTo>
                    <a:pt x="304" y="294"/>
                    <a:pt x="304" y="293"/>
                    <a:pt x="305" y="294"/>
                  </a:cubicBezTo>
                  <a:cubicBezTo>
                    <a:pt x="305" y="294"/>
                    <a:pt x="305" y="294"/>
                    <a:pt x="305" y="295"/>
                  </a:cubicBezTo>
                  <a:cubicBezTo>
                    <a:pt x="306" y="295"/>
                    <a:pt x="307" y="294"/>
                    <a:pt x="308" y="293"/>
                  </a:cubicBezTo>
                  <a:cubicBezTo>
                    <a:pt x="309" y="294"/>
                    <a:pt x="310" y="293"/>
                    <a:pt x="312" y="293"/>
                  </a:cubicBezTo>
                  <a:cubicBezTo>
                    <a:pt x="312" y="291"/>
                    <a:pt x="315" y="293"/>
                    <a:pt x="314" y="290"/>
                  </a:cubicBezTo>
                  <a:cubicBezTo>
                    <a:pt x="314" y="291"/>
                    <a:pt x="314" y="291"/>
                    <a:pt x="314" y="291"/>
                  </a:cubicBezTo>
                  <a:cubicBezTo>
                    <a:pt x="314" y="290"/>
                    <a:pt x="314" y="288"/>
                    <a:pt x="315" y="288"/>
                  </a:cubicBezTo>
                  <a:cubicBezTo>
                    <a:pt x="315" y="290"/>
                    <a:pt x="315" y="290"/>
                    <a:pt x="315" y="290"/>
                  </a:cubicBezTo>
                  <a:cubicBezTo>
                    <a:pt x="316" y="292"/>
                    <a:pt x="317" y="290"/>
                    <a:pt x="318" y="291"/>
                  </a:cubicBezTo>
                  <a:cubicBezTo>
                    <a:pt x="316" y="289"/>
                    <a:pt x="318" y="291"/>
                    <a:pt x="318" y="289"/>
                  </a:cubicBezTo>
                  <a:cubicBezTo>
                    <a:pt x="318" y="288"/>
                    <a:pt x="318" y="288"/>
                    <a:pt x="318" y="288"/>
                  </a:cubicBezTo>
                  <a:cubicBezTo>
                    <a:pt x="319" y="287"/>
                    <a:pt x="318" y="287"/>
                    <a:pt x="319" y="286"/>
                  </a:cubicBezTo>
                  <a:cubicBezTo>
                    <a:pt x="320" y="286"/>
                    <a:pt x="321" y="288"/>
                    <a:pt x="320" y="288"/>
                  </a:cubicBezTo>
                  <a:cubicBezTo>
                    <a:pt x="321" y="289"/>
                    <a:pt x="322" y="288"/>
                    <a:pt x="322" y="287"/>
                  </a:cubicBezTo>
                  <a:cubicBezTo>
                    <a:pt x="322" y="287"/>
                    <a:pt x="322" y="287"/>
                    <a:pt x="322" y="287"/>
                  </a:cubicBezTo>
                  <a:cubicBezTo>
                    <a:pt x="322" y="287"/>
                    <a:pt x="322" y="287"/>
                    <a:pt x="322" y="287"/>
                  </a:cubicBezTo>
                  <a:cubicBezTo>
                    <a:pt x="323" y="287"/>
                    <a:pt x="323" y="287"/>
                    <a:pt x="323" y="287"/>
                  </a:cubicBezTo>
                  <a:cubicBezTo>
                    <a:pt x="323" y="287"/>
                    <a:pt x="323" y="287"/>
                    <a:pt x="323" y="287"/>
                  </a:cubicBezTo>
                  <a:cubicBezTo>
                    <a:pt x="323" y="287"/>
                    <a:pt x="323" y="287"/>
                    <a:pt x="322" y="287"/>
                  </a:cubicBezTo>
                  <a:cubicBezTo>
                    <a:pt x="323" y="287"/>
                    <a:pt x="323" y="287"/>
                    <a:pt x="323" y="287"/>
                  </a:cubicBezTo>
                  <a:cubicBezTo>
                    <a:pt x="323" y="287"/>
                    <a:pt x="323" y="287"/>
                    <a:pt x="323" y="287"/>
                  </a:cubicBezTo>
                  <a:cubicBezTo>
                    <a:pt x="324" y="287"/>
                    <a:pt x="324" y="287"/>
                    <a:pt x="324" y="287"/>
                  </a:cubicBezTo>
                  <a:cubicBezTo>
                    <a:pt x="325" y="289"/>
                    <a:pt x="325" y="289"/>
                    <a:pt x="325" y="289"/>
                  </a:cubicBezTo>
                  <a:cubicBezTo>
                    <a:pt x="325" y="289"/>
                    <a:pt x="326" y="286"/>
                    <a:pt x="326" y="286"/>
                  </a:cubicBezTo>
                  <a:cubicBezTo>
                    <a:pt x="328" y="286"/>
                    <a:pt x="331" y="283"/>
                    <a:pt x="332" y="281"/>
                  </a:cubicBezTo>
                  <a:cubicBezTo>
                    <a:pt x="332" y="282"/>
                    <a:pt x="332" y="282"/>
                    <a:pt x="332" y="282"/>
                  </a:cubicBezTo>
                  <a:cubicBezTo>
                    <a:pt x="332" y="281"/>
                    <a:pt x="332" y="279"/>
                    <a:pt x="333" y="280"/>
                  </a:cubicBezTo>
                  <a:cubicBezTo>
                    <a:pt x="333" y="279"/>
                    <a:pt x="334" y="280"/>
                    <a:pt x="335" y="280"/>
                  </a:cubicBezTo>
                  <a:cubicBezTo>
                    <a:pt x="335" y="280"/>
                    <a:pt x="334" y="279"/>
                    <a:pt x="334" y="279"/>
                  </a:cubicBezTo>
                  <a:cubicBezTo>
                    <a:pt x="337" y="279"/>
                    <a:pt x="337" y="275"/>
                    <a:pt x="339" y="274"/>
                  </a:cubicBezTo>
                  <a:cubicBezTo>
                    <a:pt x="339" y="274"/>
                    <a:pt x="340" y="275"/>
                    <a:pt x="340" y="276"/>
                  </a:cubicBezTo>
                  <a:cubicBezTo>
                    <a:pt x="341" y="274"/>
                    <a:pt x="341" y="272"/>
                    <a:pt x="341" y="270"/>
                  </a:cubicBezTo>
                  <a:cubicBezTo>
                    <a:pt x="341" y="270"/>
                    <a:pt x="342" y="270"/>
                    <a:pt x="342" y="271"/>
                  </a:cubicBezTo>
                  <a:cubicBezTo>
                    <a:pt x="342" y="270"/>
                    <a:pt x="343" y="269"/>
                    <a:pt x="342" y="267"/>
                  </a:cubicBezTo>
                  <a:cubicBezTo>
                    <a:pt x="341" y="268"/>
                    <a:pt x="343" y="268"/>
                    <a:pt x="342" y="268"/>
                  </a:cubicBezTo>
                  <a:cubicBezTo>
                    <a:pt x="341" y="268"/>
                    <a:pt x="340" y="266"/>
                    <a:pt x="341" y="266"/>
                  </a:cubicBezTo>
                  <a:cubicBezTo>
                    <a:pt x="341" y="266"/>
                    <a:pt x="341" y="266"/>
                    <a:pt x="341" y="266"/>
                  </a:cubicBezTo>
                  <a:cubicBezTo>
                    <a:pt x="342" y="265"/>
                    <a:pt x="341" y="265"/>
                    <a:pt x="342" y="263"/>
                  </a:cubicBezTo>
                  <a:cubicBezTo>
                    <a:pt x="343" y="263"/>
                    <a:pt x="342" y="264"/>
                    <a:pt x="343" y="264"/>
                  </a:cubicBezTo>
                  <a:cubicBezTo>
                    <a:pt x="345" y="265"/>
                    <a:pt x="345" y="262"/>
                    <a:pt x="346" y="262"/>
                  </a:cubicBezTo>
                  <a:cubicBezTo>
                    <a:pt x="344" y="261"/>
                    <a:pt x="344" y="261"/>
                    <a:pt x="344" y="261"/>
                  </a:cubicBezTo>
                  <a:cubicBezTo>
                    <a:pt x="344" y="260"/>
                    <a:pt x="346" y="261"/>
                    <a:pt x="346" y="260"/>
                  </a:cubicBezTo>
                  <a:cubicBezTo>
                    <a:pt x="342" y="256"/>
                    <a:pt x="342" y="256"/>
                    <a:pt x="342" y="256"/>
                  </a:cubicBezTo>
                  <a:cubicBezTo>
                    <a:pt x="342" y="257"/>
                    <a:pt x="344" y="256"/>
                    <a:pt x="345" y="257"/>
                  </a:cubicBezTo>
                  <a:cubicBezTo>
                    <a:pt x="346" y="255"/>
                    <a:pt x="342" y="254"/>
                    <a:pt x="341" y="253"/>
                  </a:cubicBezTo>
                  <a:cubicBezTo>
                    <a:pt x="342" y="252"/>
                    <a:pt x="341" y="250"/>
                    <a:pt x="341" y="250"/>
                  </a:cubicBezTo>
                  <a:cubicBezTo>
                    <a:pt x="342" y="250"/>
                    <a:pt x="341" y="250"/>
                    <a:pt x="342" y="250"/>
                  </a:cubicBezTo>
                  <a:cubicBezTo>
                    <a:pt x="343" y="250"/>
                    <a:pt x="343" y="250"/>
                    <a:pt x="343" y="250"/>
                  </a:cubicBezTo>
                  <a:cubicBezTo>
                    <a:pt x="343" y="251"/>
                    <a:pt x="346" y="250"/>
                    <a:pt x="347" y="251"/>
                  </a:cubicBezTo>
                  <a:cubicBezTo>
                    <a:pt x="346" y="249"/>
                    <a:pt x="347" y="247"/>
                    <a:pt x="347" y="246"/>
                  </a:cubicBezTo>
                  <a:cubicBezTo>
                    <a:pt x="345" y="247"/>
                    <a:pt x="346" y="244"/>
                    <a:pt x="343" y="244"/>
                  </a:cubicBezTo>
                  <a:cubicBezTo>
                    <a:pt x="343" y="242"/>
                    <a:pt x="346" y="243"/>
                    <a:pt x="346" y="242"/>
                  </a:cubicBezTo>
                  <a:cubicBezTo>
                    <a:pt x="345" y="240"/>
                    <a:pt x="346" y="239"/>
                    <a:pt x="345" y="237"/>
                  </a:cubicBezTo>
                  <a:cubicBezTo>
                    <a:pt x="346" y="237"/>
                    <a:pt x="346" y="237"/>
                    <a:pt x="346" y="237"/>
                  </a:cubicBezTo>
                  <a:cubicBezTo>
                    <a:pt x="345" y="236"/>
                    <a:pt x="346" y="233"/>
                    <a:pt x="344" y="232"/>
                  </a:cubicBezTo>
                  <a:cubicBezTo>
                    <a:pt x="345" y="232"/>
                    <a:pt x="345" y="232"/>
                    <a:pt x="345" y="232"/>
                  </a:cubicBezTo>
                  <a:cubicBezTo>
                    <a:pt x="346" y="231"/>
                    <a:pt x="342" y="232"/>
                    <a:pt x="343" y="230"/>
                  </a:cubicBezTo>
                  <a:cubicBezTo>
                    <a:pt x="345" y="231"/>
                    <a:pt x="345" y="231"/>
                    <a:pt x="345" y="231"/>
                  </a:cubicBezTo>
                  <a:cubicBezTo>
                    <a:pt x="343" y="230"/>
                    <a:pt x="346" y="229"/>
                    <a:pt x="344" y="227"/>
                  </a:cubicBezTo>
                  <a:cubicBezTo>
                    <a:pt x="344" y="227"/>
                    <a:pt x="345" y="227"/>
                    <a:pt x="345" y="228"/>
                  </a:cubicBezTo>
                  <a:cubicBezTo>
                    <a:pt x="344" y="226"/>
                    <a:pt x="345" y="225"/>
                    <a:pt x="343" y="224"/>
                  </a:cubicBezTo>
                  <a:cubicBezTo>
                    <a:pt x="344" y="224"/>
                    <a:pt x="345" y="224"/>
                    <a:pt x="345" y="225"/>
                  </a:cubicBezTo>
                  <a:cubicBezTo>
                    <a:pt x="346" y="224"/>
                    <a:pt x="343" y="223"/>
                    <a:pt x="344" y="222"/>
                  </a:cubicBezTo>
                  <a:cubicBezTo>
                    <a:pt x="344" y="222"/>
                    <a:pt x="345" y="222"/>
                    <a:pt x="346" y="222"/>
                  </a:cubicBezTo>
                  <a:cubicBezTo>
                    <a:pt x="344" y="221"/>
                    <a:pt x="345" y="219"/>
                    <a:pt x="344" y="219"/>
                  </a:cubicBezTo>
                  <a:cubicBezTo>
                    <a:pt x="345" y="219"/>
                    <a:pt x="346" y="218"/>
                    <a:pt x="347" y="218"/>
                  </a:cubicBezTo>
                  <a:cubicBezTo>
                    <a:pt x="348" y="213"/>
                    <a:pt x="351" y="208"/>
                    <a:pt x="353" y="202"/>
                  </a:cubicBezTo>
                  <a:cubicBezTo>
                    <a:pt x="355" y="203"/>
                    <a:pt x="353" y="204"/>
                    <a:pt x="355" y="204"/>
                  </a:cubicBezTo>
                  <a:cubicBezTo>
                    <a:pt x="353" y="203"/>
                    <a:pt x="355" y="203"/>
                    <a:pt x="355" y="202"/>
                  </a:cubicBezTo>
                  <a:cubicBezTo>
                    <a:pt x="356" y="202"/>
                    <a:pt x="356" y="202"/>
                    <a:pt x="356" y="202"/>
                  </a:cubicBezTo>
                  <a:cubicBezTo>
                    <a:pt x="356" y="201"/>
                    <a:pt x="357" y="202"/>
                    <a:pt x="357" y="201"/>
                  </a:cubicBezTo>
                  <a:cubicBezTo>
                    <a:pt x="357" y="200"/>
                    <a:pt x="357" y="200"/>
                    <a:pt x="357" y="200"/>
                  </a:cubicBezTo>
                  <a:cubicBezTo>
                    <a:pt x="356" y="199"/>
                    <a:pt x="360" y="201"/>
                    <a:pt x="358" y="199"/>
                  </a:cubicBezTo>
                  <a:cubicBezTo>
                    <a:pt x="360" y="200"/>
                    <a:pt x="360" y="200"/>
                    <a:pt x="360" y="200"/>
                  </a:cubicBezTo>
                  <a:cubicBezTo>
                    <a:pt x="359" y="197"/>
                    <a:pt x="361" y="199"/>
                    <a:pt x="361" y="197"/>
                  </a:cubicBezTo>
                  <a:cubicBezTo>
                    <a:pt x="361" y="197"/>
                    <a:pt x="361" y="197"/>
                    <a:pt x="361" y="197"/>
                  </a:cubicBezTo>
                  <a:cubicBezTo>
                    <a:pt x="363" y="198"/>
                    <a:pt x="362" y="194"/>
                    <a:pt x="363" y="195"/>
                  </a:cubicBezTo>
                  <a:cubicBezTo>
                    <a:pt x="364" y="194"/>
                    <a:pt x="365" y="193"/>
                    <a:pt x="364" y="191"/>
                  </a:cubicBezTo>
                  <a:cubicBezTo>
                    <a:pt x="365" y="193"/>
                    <a:pt x="365" y="193"/>
                    <a:pt x="365" y="193"/>
                  </a:cubicBezTo>
                  <a:cubicBezTo>
                    <a:pt x="366" y="192"/>
                    <a:pt x="368" y="191"/>
                    <a:pt x="369" y="190"/>
                  </a:cubicBezTo>
                  <a:cubicBezTo>
                    <a:pt x="374" y="190"/>
                    <a:pt x="379" y="190"/>
                    <a:pt x="383" y="191"/>
                  </a:cubicBezTo>
                  <a:cubicBezTo>
                    <a:pt x="386" y="192"/>
                    <a:pt x="388" y="193"/>
                    <a:pt x="390" y="194"/>
                  </a:cubicBezTo>
                  <a:cubicBezTo>
                    <a:pt x="389" y="196"/>
                    <a:pt x="388" y="198"/>
                    <a:pt x="388" y="200"/>
                  </a:cubicBezTo>
                  <a:cubicBezTo>
                    <a:pt x="387" y="201"/>
                    <a:pt x="386" y="199"/>
                    <a:pt x="386" y="199"/>
                  </a:cubicBezTo>
                  <a:cubicBezTo>
                    <a:pt x="384" y="205"/>
                    <a:pt x="377" y="203"/>
                    <a:pt x="373" y="209"/>
                  </a:cubicBezTo>
                  <a:cubicBezTo>
                    <a:pt x="369" y="210"/>
                    <a:pt x="365" y="215"/>
                    <a:pt x="365" y="215"/>
                  </a:cubicBezTo>
                  <a:cubicBezTo>
                    <a:pt x="382" y="216"/>
                    <a:pt x="389" y="211"/>
                    <a:pt x="399" y="205"/>
                  </a:cubicBezTo>
                  <a:cubicBezTo>
                    <a:pt x="401" y="203"/>
                    <a:pt x="402" y="201"/>
                    <a:pt x="403" y="198"/>
                  </a:cubicBezTo>
                  <a:cubicBezTo>
                    <a:pt x="405" y="199"/>
                    <a:pt x="406" y="199"/>
                    <a:pt x="406" y="198"/>
                  </a:cubicBezTo>
                  <a:cubicBezTo>
                    <a:pt x="405" y="197"/>
                    <a:pt x="404" y="197"/>
                    <a:pt x="404" y="196"/>
                  </a:cubicBezTo>
                  <a:cubicBezTo>
                    <a:pt x="404" y="194"/>
                    <a:pt x="405" y="191"/>
                    <a:pt x="406" y="188"/>
                  </a:cubicBezTo>
                  <a:cubicBezTo>
                    <a:pt x="398" y="164"/>
                    <a:pt x="382" y="170"/>
                    <a:pt x="375" y="170"/>
                  </a:cubicBezTo>
                  <a:cubicBezTo>
                    <a:pt x="367" y="172"/>
                    <a:pt x="361" y="175"/>
                    <a:pt x="356" y="179"/>
                  </a:cubicBezTo>
                  <a:cubicBezTo>
                    <a:pt x="356" y="179"/>
                    <a:pt x="356" y="179"/>
                    <a:pt x="357" y="180"/>
                  </a:cubicBezTo>
                  <a:cubicBezTo>
                    <a:pt x="354" y="179"/>
                    <a:pt x="351" y="179"/>
                    <a:pt x="349" y="179"/>
                  </a:cubicBezTo>
                  <a:cubicBezTo>
                    <a:pt x="332" y="177"/>
                    <a:pt x="315" y="175"/>
                    <a:pt x="313" y="163"/>
                  </a:cubicBezTo>
                  <a:cubicBezTo>
                    <a:pt x="308" y="154"/>
                    <a:pt x="303" y="139"/>
                    <a:pt x="301" y="128"/>
                  </a:cubicBezTo>
                  <a:cubicBezTo>
                    <a:pt x="300" y="124"/>
                    <a:pt x="300" y="121"/>
                    <a:pt x="299" y="117"/>
                  </a:cubicBezTo>
                  <a:cubicBezTo>
                    <a:pt x="323" y="112"/>
                    <a:pt x="296" y="118"/>
                    <a:pt x="307" y="115"/>
                  </a:cubicBezTo>
                  <a:cubicBezTo>
                    <a:pt x="307" y="115"/>
                    <a:pt x="307" y="115"/>
                    <a:pt x="307" y="115"/>
                  </a:cubicBezTo>
                  <a:cubicBezTo>
                    <a:pt x="307" y="114"/>
                    <a:pt x="307" y="114"/>
                    <a:pt x="307" y="114"/>
                  </a:cubicBezTo>
                  <a:cubicBezTo>
                    <a:pt x="306" y="113"/>
                    <a:pt x="306" y="113"/>
                    <a:pt x="306" y="113"/>
                  </a:cubicBezTo>
                  <a:cubicBezTo>
                    <a:pt x="306" y="110"/>
                    <a:pt x="306" y="110"/>
                    <a:pt x="306" y="110"/>
                  </a:cubicBezTo>
                  <a:cubicBezTo>
                    <a:pt x="303" y="103"/>
                    <a:pt x="304" y="96"/>
                    <a:pt x="292" y="85"/>
                  </a:cubicBezTo>
                  <a:cubicBezTo>
                    <a:pt x="277" y="75"/>
                    <a:pt x="266" y="83"/>
                    <a:pt x="261" y="92"/>
                  </a:cubicBezTo>
                  <a:cubicBezTo>
                    <a:pt x="260" y="93"/>
                    <a:pt x="259" y="94"/>
                    <a:pt x="258" y="95"/>
                  </a:cubicBezTo>
                  <a:cubicBezTo>
                    <a:pt x="257" y="95"/>
                    <a:pt x="257" y="95"/>
                    <a:pt x="257" y="95"/>
                  </a:cubicBezTo>
                  <a:cubicBezTo>
                    <a:pt x="255" y="97"/>
                    <a:pt x="253" y="98"/>
                    <a:pt x="251" y="102"/>
                  </a:cubicBezTo>
                  <a:cubicBezTo>
                    <a:pt x="251" y="102"/>
                    <a:pt x="251" y="102"/>
                    <a:pt x="251" y="102"/>
                  </a:cubicBezTo>
                  <a:cubicBezTo>
                    <a:pt x="251" y="106"/>
                    <a:pt x="245" y="110"/>
                    <a:pt x="247" y="113"/>
                  </a:cubicBezTo>
                  <a:cubicBezTo>
                    <a:pt x="245" y="115"/>
                    <a:pt x="245" y="115"/>
                    <a:pt x="245" y="115"/>
                  </a:cubicBezTo>
                  <a:cubicBezTo>
                    <a:pt x="246" y="120"/>
                    <a:pt x="243" y="122"/>
                    <a:pt x="245" y="127"/>
                  </a:cubicBezTo>
                  <a:cubicBezTo>
                    <a:pt x="244" y="126"/>
                    <a:pt x="244" y="126"/>
                    <a:pt x="244" y="126"/>
                  </a:cubicBezTo>
                  <a:cubicBezTo>
                    <a:pt x="243" y="133"/>
                    <a:pt x="248" y="140"/>
                    <a:pt x="246" y="142"/>
                  </a:cubicBezTo>
                  <a:cubicBezTo>
                    <a:pt x="246" y="144"/>
                    <a:pt x="246" y="145"/>
                    <a:pt x="247" y="147"/>
                  </a:cubicBezTo>
                  <a:cubicBezTo>
                    <a:pt x="241" y="158"/>
                    <a:pt x="234" y="167"/>
                    <a:pt x="228" y="171"/>
                  </a:cubicBezTo>
                  <a:cubicBezTo>
                    <a:pt x="228" y="169"/>
                    <a:pt x="226" y="166"/>
                    <a:pt x="223" y="162"/>
                  </a:cubicBezTo>
                  <a:cubicBezTo>
                    <a:pt x="223" y="162"/>
                    <a:pt x="223" y="162"/>
                    <a:pt x="224" y="162"/>
                  </a:cubicBezTo>
                  <a:cubicBezTo>
                    <a:pt x="224" y="162"/>
                    <a:pt x="223" y="161"/>
                    <a:pt x="223" y="161"/>
                  </a:cubicBezTo>
                  <a:cubicBezTo>
                    <a:pt x="223" y="161"/>
                    <a:pt x="223" y="161"/>
                    <a:pt x="223" y="160"/>
                  </a:cubicBezTo>
                  <a:cubicBezTo>
                    <a:pt x="228" y="153"/>
                    <a:pt x="228" y="143"/>
                    <a:pt x="231" y="134"/>
                  </a:cubicBezTo>
                  <a:cubicBezTo>
                    <a:pt x="231" y="134"/>
                    <a:pt x="232" y="136"/>
                    <a:pt x="232" y="137"/>
                  </a:cubicBezTo>
                  <a:cubicBezTo>
                    <a:pt x="233" y="129"/>
                    <a:pt x="233" y="121"/>
                    <a:pt x="230" y="115"/>
                  </a:cubicBezTo>
                  <a:cubicBezTo>
                    <a:pt x="231" y="115"/>
                    <a:pt x="231" y="115"/>
                    <a:pt x="232" y="117"/>
                  </a:cubicBezTo>
                  <a:cubicBezTo>
                    <a:pt x="231" y="111"/>
                    <a:pt x="229" y="105"/>
                    <a:pt x="227" y="103"/>
                  </a:cubicBezTo>
                  <a:cubicBezTo>
                    <a:pt x="227" y="107"/>
                    <a:pt x="228" y="103"/>
                    <a:pt x="228" y="106"/>
                  </a:cubicBezTo>
                  <a:cubicBezTo>
                    <a:pt x="228" y="110"/>
                    <a:pt x="225" y="104"/>
                    <a:pt x="223" y="100"/>
                  </a:cubicBezTo>
                  <a:cubicBezTo>
                    <a:pt x="223" y="100"/>
                    <a:pt x="223" y="100"/>
                    <a:pt x="223" y="100"/>
                  </a:cubicBezTo>
                  <a:cubicBezTo>
                    <a:pt x="220" y="96"/>
                    <a:pt x="218" y="95"/>
                    <a:pt x="213" y="96"/>
                  </a:cubicBezTo>
                  <a:cubicBezTo>
                    <a:pt x="209" y="95"/>
                    <a:pt x="216" y="95"/>
                    <a:pt x="214" y="94"/>
                  </a:cubicBezTo>
                  <a:cubicBezTo>
                    <a:pt x="211" y="90"/>
                    <a:pt x="201" y="99"/>
                    <a:pt x="201" y="100"/>
                  </a:cubicBezTo>
                  <a:cubicBezTo>
                    <a:pt x="200" y="102"/>
                    <a:pt x="199" y="104"/>
                    <a:pt x="200" y="104"/>
                  </a:cubicBezTo>
                  <a:cubicBezTo>
                    <a:pt x="198" y="108"/>
                    <a:pt x="198" y="105"/>
                    <a:pt x="197" y="108"/>
                  </a:cubicBezTo>
                  <a:cubicBezTo>
                    <a:pt x="196" y="112"/>
                    <a:pt x="197" y="116"/>
                    <a:pt x="199" y="120"/>
                  </a:cubicBezTo>
                  <a:cubicBezTo>
                    <a:pt x="198" y="119"/>
                    <a:pt x="196" y="123"/>
                    <a:pt x="195" y="120"/>
                  </a:cubicBezTo>
                  <a:cubicBezTo>
                    <a:pt x="196" y="129"/>
                    <a:pt x="200" y="133"/>
                    <a:pt x="202" y="137"/>
                  </a:cubicBezTo>
                  <a:cubicBezTo>
                    <a:pt x="202" y="140"/>
                    <a:pt x="205" y="147"/>
                    <a:pt x="207" y="149"/>
                  </a:cubicBezTo>
                  <a:cubicBezTo>
                    <a:pt x="206" y="151"/>
                    <a:pt x="206" y="147"/>
                    <a:pt x="205" y="147"/>
                  </a:cubicBezTo>
                  <a:cubicBezTo>
                    <a:pt x="205" y="151"/>
                    <a:pt x="205" y="151"/>
                    <a:pt x="205" y="151"/>
                  </a:cubicBezTo>
                  <a:cubicBezTo>
                    <a:pt x="202" y="146"/>
                    <a:pt x="203" y="153"/>
                    <a:pt x="201" y="150"/>
                  </a:cubicBezTo>
                  <a:cubicBezTo>
                    <a:pt x="202" y="153"/>
                    <a:pt x="204" y="158"/>
                    <a:pt x="206" y="163"/>
                  </a:cubicBezTo>
                  <a:cubicBezTo>
                    <a:pt x="203" y="170"/>
                    <a:pt x="201" y="172"/>
                    <a:pt x="194" y="178"/>
                  </a:cubicBezTo>
                  <a:cubicBezTo>
                    <a:pt x="195" y="178"/>
                    <a:pt x="192" y="180"/>
                    <a:pt x="194" y="181"/>
                  </a:cubicBezTo>
                  <a:cubicBezTo>
                    <a:pt x="194" y="183"/>
                    <a:pt x="192" y="183"/>
                    <a:pt x="191" y="183"/>
                  </a:cubicBezTo>
                  <a:cubicBezTo>
                    <a:pt x="192" y="182"/>
                    <a:pt x="193" y="182"/>
                    <a:pt x="192" y="176"/>
                  </a:cubicBezTo>
                  <a:cubicBezTo>
                    <a:pt x="186" y="156"/>
                    <a:pt x="180" y="130"/>
                    <a:pt x="179" y="108"/>
                  </a:cubicBezTo>
                  <a:cubicBezTo>
                    <a:pt x="179" y="110"/>
                    <a:pt x="178" y="110"/>
                    <a:pt x="178" y="108"/>
                  </a:cubicBezTo>
                  <a:cubicBezTo>
                    <a:pt x="181" y="106"/>
                    <a:pt x="176" y="101"/>
                    <a:pt x="177" y="97"/>
                  </a:cubicBezTo>
                  <a:cubicBezTo>
                    <a:pt x="178" y="97"/>
                    <a:pt x="178" y="99"/>
                    <a:pt x="178" y="100"/>
                  </a:cubicBezTo>
                  <a:cubicBezTo>
                    <a:pt x="179" y="89"/>
                    <a:pt x="176" y="81"/>
                    <a:pt x="177" y="71"/>
                  </a:cubicBezTo>
                  <a:cubicBezTo>
                    <a:pt x="175" y="62"/>
                    <a:pt x="178" y="51"/>
                    <a:pt x="176" y="45"/>
                  </a:cubicBezTo>
                  <a:cubicBezTo>
                    <a:pt x="177" y="46"/>
                    <a:pt x="176" y="41"/>
                    <a:pt x="177" y="39"/>
                  </a:cubicBezTo>
                  <a:cubicBezTo>
                    <a:pt x="176" y="36"/>
                    <a:pt x="176" y="34"/>
                    <a:pt x="176" y="31"/>
                  </a:cubicBezTo>
                  <a:cubicBezTo>
                    <a:pt x="176" y="30"/>
                    <a:pt x="176" y="29"/>
                    <a:pt x="176" y="28"/>
                  </a:cubicBezTo>
                  <a:cubicBezTo>
                    <a:pt x="176" y="27"/>
                    <a:pt x="176" y="27"/>
                    <a:pt x="176" y="27"/>
                  </a:cubicBezTo>
                  <a:cubicBezTo>
                    <a:pt x="176" y="23"/>
                    <a:pt x="177" y="18"/>
                    <a:pt x="176" y="14"/>
                  </a:cubicBezTo>
                  <a:cubicBezTo>
                    <a:pt x="176" y="13"/>
                    <a:pt x="175" y="2"/>
                    <a:pt x="174" y="1"/>
                  </a:cubicBezTo>
                  <a:cubicBezTo>
                    <a:pt x="173" y="0"/>
                    <a:pt x="172" y="6"/>
                    <a:pt x="170" y="6"/>
                  </a:cubicBezTo>
                  <a:cubicBezTo>
                    <a:pt x="162" y="5"/>
                    <a:pt x="168" y="10"/>
                    <a:pt x="161" y="11"/>
                  </a:cubicBezTo>
                  <a:cubicBezTo>
                    <a:pt x="157" y="12"/>
                    <a:pt x="156" y="13"/>
                    <a:pt x="154" y="16"/>
                  </a:cubicBezTo>
                  <a:cubicBezTo>
                    <a:pt x="155" y="20"/>
                    <a:pt x="155" y="24"/>
                    <a:pt x="155" y="28"/>
                  </a:cubicBezTo>
                  <a:cubicBezTo>
                    <a:pt x="156" y="67"/>
                    <a:pt x="156" y="67"/>
                    <a:pt x="156" y="67"/>
                  </a:cubicBezTo>
                  <a:cubicBezTo>
                    <a:pt x="156" y="75"/>
                    <a:pt x="154" y="84"/>
                    <a:pt x="153" y="92"/>
                  </a:cubicBezTo>
                  <a:cubicBezTo>
                    <a:pt x="148" y="91"/>
                    <a:pt x="142" y="91"/>
                    <a:pt x="139" y="94"/>
                  </a:cubicBezTo>
                  <a:cubicBezTo>
                    <a:pt x="137" y="95"/>
                    <a:pt x="135" y="96"/>
                    <a:pt x="134" y="98"/>
                  </a:cubicBezTo>
                  <a:cubicBezTo>
                    <a:pt x="125" y="103"/>
                    <a:pt x="119" y="113"/>
                    <a:pt x="119" y="118"/>
                  </a:cubicBezTo>
                  <a:cubicBezTo>
                    <a:pt x="118" y="121"/>
                    <a:pt x="118" y="124"/>
                    <a:pt x="118" y="127"/>
                  </a:cubicBezTo>
                  <a:cubicBezTo>
                    <a:pt x="115" y="132"/>
                    <a:pt x="113" y="140"/>
                    <a:pt x="112" y="144"/>
                  </a:cubicBezTo>
                  <a:cubicBezTo>
                    <a:pt x="111" y="152"/>
                    <a:pt x="111" y="155"/>
                    <a:pt x="111" y="160"/>
                  </a:cubicBezTo>
                  <a:cubicBezTo>
                    <a:pt x="111" y="163"/>
                    <a:pt x="109" y="164"/>
                    <a:pt x="108" y="165"/>
                  </a:cubicBezTo>
                  <a:cubicBezTo>
                    <a:pt x="105" y="174"/>
                    <a:pt x="100" y="181"/>
                    <a:pt x="100" y="189"/>
                  </a:cubicBezTo>
                  <a:cubicBezTo>
                    <a:pt x="99" y="189"/>
                    <a:pt x="99" y="189"/>
                    <a:pt x="99" y="189"/>
                  </a:cubicBezTo>
                  <a:cubicBezTo>
                    <a:pt x="98" y="195"/>
                    <a:pt x="93" y="208"/>
                    <a:pt x="88" y="208"/>
                  </a:cubicBezTo>
                  <a:cubicBezTo>
                    <a:pt x="88" y="210"/>
                    <a:pt x="83" y="208"/>
                    <a:pt x="85" y="211"/>
                  </a:cubicBezTo>
                  <a:cubicBezTo>
                    <a:pt x="82" y="210"/>
                    <a:pt x="85" y="209"/>
                    <a:pt x="82" y="208"/>
                  </a:cubicBezTo>
                  <a:cubicBezTo>
                    <a:pt x="83" y="209"/>
                    <a:pt x="84" y="208"/>
                    <a:pt x="85" y="208"/>
                  </a:cubicBezTo>
                  <a:cubicBezTo>
                    <a:pt x="78" y="200"/>
                    <a:pt x="79" y="178"/>
                    <a:pt x="79" y="161"/>
                  </a:cubicBezTo>
                  <a:cubicBezTo>
                    <a:pt x="81" y="156"/>
                    <a:pt x="80" y="144"/>
                    <a:pt x="81" y="133"/>
                  </a:cubicBezTo>
                  <a:cubicBezTo>
                    <a:pt x="81" y="131"/>
                    <a:pt x="81" y="131"/>
                    <a:pt x="81" y="131"/>
                  </a:cubicBezTo>
                  <a:cubicBezTo>
                    <a:pt x="82" y="131"/>
                    <a:pt x="82" y="131"/>
                    <a:pt x="83" y="131"/>
                  </a:cubicBezTo>
                  <a:cubicBezTo>
                    <a:pt x="83" y="131"/>
                    <a:pt x="83" y="130"/>
                    <a:pt x="83" y="130"/>
                  </a:cubicBezTo>
                  <a:cubicBezTo>
                    <a:pt x="83" y="129"/>
                    <a:pt x="83" y="129"/>
                    <a:pt x="83" y="129"/>
                  </a:cubicBezTo>
                  <a:cubicBezTo>
                    <a:pt x="83" y="128"/>
                    <a:pt x="83" y="128"/>
                    <a:pt x="83" y="128"/>
                  </a:cubicBezTo>
                  <a:cubicBezTo>
                    <a:pt x="82" y="128"/>
                    <a:pt x="82" y="128"/>
                    <a:pt x="81" y="128"/>
                  </a:cubicBezTo>
                  <a:cubicBezTo>
                    <a:pt x="81" y="127"/>
                    <a:pt x="81" y="127"/>
                    <a:pt x="81" y="127"/>
                  </a:cubicBezTo>
                  <a:cubicBezTo>
                    <a:pt x="82" y="128"/>
                    <a:pt x="82" y="128"/>
                    <a:pt x="83" y="128"/>
                  </a:cubicBezTo>
                  <a:cubicBezTo>
                    <a:pt x="83" y="128"/>
                    <a:pt x="83" y="128"/>
                    <a:pt x="83" y="128"/>
                  </a:cubicBezTo>
                  <a:cubicBezTo>
                    <a:pt x="83" y="127"/>
                    <a:pt x="83" y="127"/>
                    <a:pt x="83" y="127"/>
                  </a:cubicBezTo>
                  <a:cubicBezTo>
                    <a:pt x="83" y="127"/>
                    <a:pt x="83" y="127"/>
                    <a:pt x="83" y="127"/>
                  </a:cubicBezTo>
                  <a:cubicBezTo>
                    <a:pt x="83" y="127"/>
                    <a:pt x="83" y="127"/>
                    <a:pt x="83" y="127"/>
                  </a:cubicBezTo>
                  <a:cubicBezTo>
                    <a:pt x="83" y="127"/>
                    <a:pt x="83" y="127"/>
                    <a:pt x="83" y="127"/>
                  </a:cubicBezTo>
                  <a:cubicBezTo>
                    <a:pt x="83" y="127"/>
                    <a:pt x="82" y="127"/>
                    <a:pt x="81" y="127"/>
                  </a:cubicBezTo>
                  <a:cubicBezTo>
                    <a:pt x="81" y="126"/>
                    <a:pt x="81" y="126"/>
                    <a:pt x="81" y="126"/>
                  </a:cubicBezTo>
                  <a:cubicBezTo>
                    <a:pt x="62" y="125"/>
                    <a:pt x="75" y="126"/>
                    <a:pt x="71" y="127"/>
                  </a:cubicBezTo>
                  <a:cubicBezTo>
                    <a:pt x="71" y="127"/>
                    <a:pt x="71" y="127"/>
                    <a:pt x="71" y="127"/>
                  </a:cubicBezTo>
                  <a:cubicBezTo>
                    <a:pt x="66" y="126"/>
                    <a:pt x="63" y="126"/>
                    <a:pt x="69" y="126"/>
                  </a:cubicBezTo>
                  <a:cubicBezTo>
                    <a:pt x="69" y="127"/>
                    <a:pt x="69" y="127"/>
                    <a:pt x="69" y="127"/>
                  </a:cubicBezTo>
                  <a:cubicBezTo>
                    <a:pt x="69" y="127"/>
                    <a:pt x="69" y="127"/>
                    <a:pt x="69" y="127"/>
                  </a:cubicBezTo>
                  <a:cubicBezTo>
                    <a:pt x="70" y="127"/>
                    <a:pt x="70" y="127"/>
                    <a:pt x="71" y="127"/>
                  </a:cubicBezTo>
                  <a:cubicBezTo>
                    <a:pt x="71" y="127"/>
                    <a:pt x="71" y="127"/>
                    <a:pt x="71" y="127"/>
                  </a:cubicBezTo>
                  <a:cubicBezTo>
                    <a:pt x="70" y="127"/>
                    <a:pt x="70" y="127"/>
                    <a:pt x="69" y="127"/>
                  </a:cubicBezTo>
                  <a:cubicBezTo>
                    <a:pt x="69" y="129"/>
                    <a:pt x="69" y="131"/>
                    <a:pt x="71" y="129"/>
                  </a:cubicBezTo>
                  <a:cubicBezTo>
                    <a:pt x="71" y="129"/>
                    <a:pt x="71" y="129"/>
                    <a:pt x="71" y="130"/>
                  </a:cubicBezTo>
                  <a:cubicBezTo>
                    <a:pt x="71" y="130"/>
                    <a:pt x="71" y="130"/>
                    <a:pt x="71" y="130"/>
                  </a:cubicBezTo>
                  <a:cubicBezTo>
                    <a:pt x="70" y="132"/>
                    <a:pt x="70" y="134"/>
                    <a:pt x="70" y="136"/>
                  </a:cubicBezTo>
                  <a:cubicBezTo>
                    <a:pt x="70" y="138"/>
                    <a:pt x="70" y="139"/>
                    <a:pt x="70" y="140"/>
                  </a:cubicBezTo>
                  <a:cubicBezTo>
                    <a:pt x="70" y="140"/>
                    <a:pt x="70" y="140"/>
                    <a:pt x="70" y="140"/>
                  </a:cubicBezTo>
                  <a:cubicBezTo>
                    <a:pt x="69" y="144"/>
                    <a:pt x="69" y="147"/>
                    <a:pt x="68" y="151"/>
                  </a:cubicBezTo>
                  <a:cubicBezTo>
                    <a:pt x="68" y="151"/>
                    <a:pt x="67" y="151"/>
                    <a:pt x="67" y="152"/>
                  </a:cubicBezTo>
                  <a:cubicBezTo>
                    <a:pt x="67" y="153"/>
                    <a:pt x="67" y="155"/>
                    <a:pt x="67" y="156"/>
                  </a:cubicBezTo>
                  <a:cubicBezTo>
                    <a:pt x="67" y="160"/>
                    <a:pt x="66" y="164"/>
                    <a:pt x="64" y="168"/>
                  </a:cubicBezTo>
                  <a:cubicBezTo>
                    <a:pt x="64" y="168"/>
                    <a:pt x="64" y="169"/>
                    <a:pt x="64" y="169"/>
                  </a:cubicBezTo>
                  <a:cubicBezTo>
                    <a:pt x="63" y="164"/>
                    <a:pt x="64" y="157"/>
                    <a:pt x="65" y="155"/>
                  </a:cubicBezTo>
                  <a:cubicBezTo>
                    <a:pt x="63" y="149"/>
                    <a:pt x="64" y="160"/>
                    <a:pt x="62" y="159"/>
                  </a:cubicBezTo>
                  <a:cubicBezTo>
                    <a:pt x="62" y="163"/>
                    <a:pt x="62" y="166"/>
                    <a:pt x="63" y="171"/>
                  </a:cubicBezTo>
                  <a:cubicBezTo>
                    <a:pt x="62" y="174"/>
                    <a:pt x="63" y="175"/>
                    <a:pt x="61" y="179"/>
                  </a:cubicBezTo>
                  <a:cubicBezTo>
                    <a:pt x="60" y="178"/>
                    <a:pt x="60" y="178"/>
                    <a:pt x="60" y="178"/>
                  </a:cubicBezTo>
                  <a:cubicBezTo>
                    <a:pt x="58" y="183"/>
                    <a:pt x="58" y="185"/>
                    <a:pt x="58" y="188"/>
                  </a:cubicBezTo>
                  <a:cubicBezTo>
                    <a:pt x="54" y="190"/>
                    <a:pt x="55" y="191"/>
                    <a:pt x="51" y="193"/>
                  </a:cubicBezTo>
                  <a:cubicBezTo>
                    <a:pt x="54" y="190"/>
                    <a:pt x="55" y="186"/>
                    <a:pt x="55" y="183"/>
                  </a:cubicBezTo>
                  <a:cubicBezTo>
                    <a:pt x="51" y="187"/>
                    <a:pt x="48" y="194"/>
                    <a:pt x="43" y="194"/>
                  </a:cubicBezTo>
                  <a:cubicBezTo>
                    <a:pt x="38" y="196"/>
                    <a:pt x="35" y="199"/>
                    <a:pt x="35" y="201"/>
                  </a:cubicBezTo>
                  <a:cubicBezTo>
                    <a:pt x="36" y="200"/>
                    <a:pt x="31" y="201"/>
                    <a:pt x="34" y="199"/>
                  </a:cubicBezTo>
                  <a:cubicBezTo>
                    <a:pt x="32" y="200"/>
                    <a:pt x="30" y="201"/>
                    <a:pt x="29" y="201"/>
                  </a:cubicBezTo>
                  <a:cubicBezTo>
                    <a:pt x="29" y="201"/>
                    <a:pt x="29" y="201"/>
                    <a:pt x="29" y="201"/>
                  </a:cubicBezTo>
                  <a:cubicBezTo>
                    <a:pt x="28" y="201"/>
                    <a:pt x="28" y="200"/>
                    <a:pt x="28" y="199"/>
                  </a:cubicBezTo>
                  <a:cubicBezTo>
                    <a:pt x="26" y="197"/>
                    <a:pt x="23" y="193"/>
                    <a:pt x="19" y="196"/>
                  </a:cubicBezTo>
                  <a:cubicBezTo>
                    <a:pt x="19" y="194"/>
                    <a:pt x="19" y="194"/>
                    <a:pt x="19" y="194"/>
                  </a:cubicBezTo>
                  <a:cubicBezTo>
                    <a:pt x="16" y="196"/>
                    <a:pt x="12" y="198"/>
                    <a:pt x="9" y="198"/>
                  </a:cubicBezTo>
                  <a:cubicBezTo>
                    <a:pt x="9" y="200"/>
                    <a:pt x="8" y="202"/>
                    <a:pt x="10" y="203"/>
                  </a:cubicBezTo>
                  <a:cubicBezTo>
                    <a:pt x="9" y="204"/>
                    <a:pt x="7" y="201"/>
                    <a:pt x="8" y="203"/>
                  </a:cubicBezTo>
                  <a:cubicBezTo>
                    <a:pt x="7" y="201"/>
                    <a:pt x="7" y="201"/>
                    <a:pt x="7" y="201"/>
                  </a:cubicBezTo>
                  <a:cubicBezTo>
                    <a:pt x="1" y="206"/>
                    <a:pt x="3" y="212"/>
                    <a:pt x="3" y="217"/>
                  </a:cubicBezTo>
                  <a:cubicBezTo>
                    <a:pt x="0" y="218"/>
                    <a:pt x="3" y="221"/>
                    <a:pt x="2" y="224"/>
                  </a:cubicBezTo>
                  <a:cubicBezTo>
                    <a:pt x="3" y="226"/>
                    <a:pt x="2" y="229"/>
                    <a:pt x="5" y="229"/>
                  </a:cubicBezTo>
                  <a:cubicBezTo>
                    <a:pt x="4" y="230"/>
                    <a:pt x="4" y="230"/>
                    <a:pt x="4" y="230"/>
                  </a:cubicBezTo>
                  <a:cubicBezTo>
                    <a:pt x="4" y="232"/>
                    <a:pt x="4" y="235"/>
                    <a:pt x="5" y="237"/>
                  </a:cubicBezTo>
                  <a:cubicBezTo>
                    <a:pt x="5" y="239"/>
                    <a:pt x="7" y="238"/>
                    <a:pt x="8" y="239"/>
                  </a:cubicBezTo>
                  <a:cubicBezTo>
                    <a:pt x="7" y="240"/>
                    <a:pt x="7" y="240"/>
                    <a:pt x="7" y="240"/>
                  </a:cubicBezTo>
                  <a:cubicBezTo>
                    <a:pt x="8" y="241"/>
                    <a:pt x="10" y="240"/>
                    <a:pt x="12" y="240"/>
                  </a:cubicBezTo>
                  <a:cubicBezTo>
                    <a:pt x="12" y="241"/>
                    <a:pt x="12" y="241"/>
                    <a:pt x="12" y="242"/>
                  </a:cubicBezTo>
                  <a:cubicBezTo>
                    <a:pt x="11" y="242"/>
                    <a:pt x="9" y="242"/>
                    <a:pt x="7" y="242"/>
                  </a:cubicBezTo>
                  <a:cubicBezTo>
                    <a:pt x="8" y="244"/>
                    <a:pt x="11" y="244"/>
                    <a:pt x="10" y="246"/>
                  </a:cubicBezTo>
                  <a:cubicBezTo>
                    <a:pt x="11" y="247"/>
                    <a:pt x="12" y="248"/>
                    <a:pt x="14" y="247"/>
                  </a:cubicBezTo>
                  <a:cubicBezTo>
                    <a:pt x="13" y="247"/>
                    <a:pt x="14" y="248"/>
                    <a:pt x="13" y="248"/>
                  </a:cubicBezTo>
                  <a:cubicBezTo>
                    <a:pt x="13" y="249"/>
                    <a:pt x="14" y="249"/>
                    <a:pt x="15" y="249"/>
                  </a:cubicBezTo>
                  <a:cubicBezTo>
                    <a:pt x="15" y="249"/>
                    <a:pt x="15" y="249"/>
                    <a:pt x="15" y="249"/>
                  </a:cubicBezTo>
                  <a:cubicBezTo>
                    <a:pt x="16" y="248"/>
                    <a:pt x="17" y="249"/>
                    <a:pt x="18" y="247"/>
                  </a:cubicBezTo>
                  <a:cubicBezTo>
                    <a:pt x="17" y="247"/>
                    <a:pt x="17" y="247"/>
                    <a:pt x="17" y="246"/>
                  </a:cubicBezTo>
                  <a:cubicBezTo>
                    <a:pt x="18" y="246"/>
                    <a:pt x="19" y="246"/>
                    <a:pt x="19" y="248"/>
                  </a:cubicBezTo>
                  <a:cubicBezTo>
                    <a:pt x="18" y="249"/>
                    <a:pt x="16" y="249"/>
                    <a:pt x="17" y="250"/>
                  </a:cubicBezTo>
                  <a:cubicBezTo>
                    <a:pt x="18" y="250"/>
                    <a:pt x="20" y="249"/>
                    <a:pt x="21" y="248"/>
                  </a:cubicBezTo>
                  <a:cubicBezTo>
                    <a:pt x="20" y="249"/>
                    <a:pt x="19" y="248"/>
                    <a:pt x="20" y="246"/>
                  </a:cubicBezTo>
                  <a:cubicBezTo>
                    <a:pt x="19" y="247"/>
                    <a:pt x="19" y="247"/>
                    <a:pt x="19" y="247"/>
                  </a:cubicBezTo>
                  <a:cubicBezTo>
                    <a:pt x="20" y="246"/>
                    <a:pt x="20" y="246"/>
                    <a:pt x="20" y="246"/>
                  </a:cubicBezTo>
                  <a:cubicBezTo>
                    <a:pt x="18" y="245"/>
                    <a:pt x="19" y="243"/>
                    <a:pt x="17" y="243"/>
                  </a:cubicBezTo>
                  <a:cubicBezTo>
                    <a:pt x="16" y="245"/>
                    <a:pt x="16" y="245"/>
                    <a:pt x="16" y="245"/>
                  </a:cubicBezTo>
                  <a:cubicBezTo>
                    <a:pt x="15" y="244"/>
                    <a:pt x="13" y="244"/>
                    <a:pt x="13" y="243"/>
                  </a:cubicBezTo>
                  <a:cubicBezTo>
                    <a:pt x="14" y="243"/>
                    <a:pt x="15" y="242"/>
                    <a:pt x="15" y="241"/>
                  </a:cubicBezTo>
                  <a:cubicBezTo>
                    <a:pt x="15" y="241"/>
                    <a:pt x="14" y="241"/>
                    <a:pt x="15" y="241"/>
                  </a:cubicBezTo>
                  <a:cubicBezTo>
                    <a:pt x="17" y="240"/>
                    <a:pt x="17" y="240"/>
                    <a:pt x="17" y="240"/>
                  </a:cubicBezTo>
                  <a:cubicBezTo>
                    <a:pt x="14" y="242"/>
                    <a:pt x="15" y="238"/>
                    <a:pt x="14" y="238"/>
                  </a:cubicBezTo>
                  <a:cubicBezTo>
                    <a:pt x="15" y="238"/>
                    <a:pt x="15" y="238"/>
                    <a:pt x="15" y="238"/>
                  </a:cubicBezTo>
                  <a:cubicBezTo>
                    <a:pt x="15" y="236"/>
                    <a:pt x="13" y="239"/>
                    <a:pt x="13" y="238"/>
                  </a:cubicBezTo>
                  <a:cubicBezTo>
                    <a:pt x="13" y="237"/>
                    <a:pt x="15" y="237"/>
                    <a:pt x="16" y="235"/>
                  </a:cubicBezTo>
                  <a:cubicBezTo>
                    <a:pt x="15" y="234"/>
                    <a:pt x="12" y="233"/>
                    <a:pt x="14" y="230"/>
                  </a:cubicBezTo>
                  <a:cubicBezTo>
                    <a:pt x="13" y="229"/>
                    <a:pt x="12" y="228"/>
                    <a:pt x="11" y="227"/>
                  </a:cubicBezTo>
                  <a:cubicBezTo>
                    <a:pt x="10" y="226"/>
                    <a:pt x="13" y="227"/>
                    <a:pt x="12" y="226"/>
                  </a:cubicBezTo>
                  <a:cubicBezTo>
                    <a:pt x="13" y="226"/>
                    <a:pt x="14" y="225"/>
                    <a:pt x="15" y="225"/>
                  </a:cubicBezTo>
                  <a:cubicBezTo>
                    <a:pt x="14" y="225"/>
                    <a:pt x="15" y="223"/>
                    <a:pt x="12" y="224"/>
                  </a:cubicBezTo>
                  <a:cubicBezTo>
                    <a:pt x="13" y="222"/>
                    <a:pt x="13" y="221"/>
                    <a:pt x="13" y="219"/>
                  </a:cubicBezTo>
                  <a:cubicBezTo>
                    <a:pt x="13" y="219"/>
                    <a:pt x="14" y="219"/>
                    <a:pt x="15" y="219"/>
                  </a:cubicBezTo>
                  <a:cubicBezTo>
                    <a:pt x="14" y="218"/>
                    <a:pt x="12" y="217"/>
                    <a:pt x="13" y="216"/>
                  </a:cubicBezTo>
                  <a:cubicBezTo>
                    <a:pt x="12" y="215"/>
                    <a:pt x="12" y="216"/>
                    <a:pt x="10" y="215"/>
                  </a:cubicBezTo>
                  <a:cubicBezTo>
                    <a:pt x="10" y="215"/>
                    <a:pt x="9" y="215"/>
                    <a:pt x="9" y="214"/>
                  </a:cubicBezTo>
                  <a:cubicBezTo>
                    <a:pt x="11" y="214"/>
                    <a:pt x="14" y="215"/>
                    <a:pt x="14" y="214"/>
                  </a:cubicBezTo>
                  <a:cubicBezTo>
                    <a:pt x="17" y="215"/>
                    <a:pt x="13" y="216"/>
                    <a:pt x="16" y="216"/>
                  </a:cubicBezTo>
                  <a:cubicBezTo>
                    <a:pt x="18" y="216"/>
                    <a:pt x="18" y="218"/>
                    <a:pt x="17" y="219"/>
                  </a:cubicBezTo>
                  <a:cubicBezTo>
                    <a:pt x="19" y="220"/>
                    <a:pt x="17" y="218"/>
                    <a:pt x="19" y="218"/>
                  </a:cubicBezTo>
                  <a:cubicBezTo>
                    <a:pt x="19" y="217"/>
                    <a:pt x="18" y="217"/>
                    <a:pt x="18" y="216"/>
                  </a:cubicBezTo>
                  <a:cubicBezTo>
                    <a:pt x="18" y="216"/>
                    <a:pt x="17" y="216"/>
                    <a:pt x="17" y="216"/>
                  </a:cubicBezTo>
                  <a:cubicBezTo>
                    <a:pt x="17" y="215"/>
                    <a:pt x="18" y="215"/>
                    <a:pt x="18" y="215"/>
                  </a:cubicBezTo>
                  <a:cubicBezTo>
                    <a:pt x="18" y="215"/>
                    <a:pt x="18" y="215"/>
                    <a:pt x="18" y="215"/>
                  </a:cubicBezTo>
                  <a:cubicBezTo>
                    <a:pt x="17" y="216"/>
                    <a:pt x="17" y="216"/>
                    <a:pt x="17" y="216"/>
                  </a:cubicBezTo>
                  <a:cubicBezTo>
                    <a:pt x="17" y="216"/>
                    <a:pt x="17" y="216"/>
                    <a:pt x="17" y="216"/>
                  </a:cubicBezTo>
                  <a:cubicBezTo>
                    <a:pt x="17" y="216"/>
                    <a:pt x="17" y="216"/>
                    <a:pt x="17" y="216"/>
                  </a:cubicBezTo>
                  <a:cubicBezTo>
                    <a:pt x="17" y="215"/>
                    <a:pt x="17" y="215"/>
                    <a:pt x="17" y="215"/>
                  </a:cubicBezTo>
                  <a:cubicBezTo>
                    <a:pt x="17" y="215"/>
                    <a:pt x="17" y="216"/>
                    <a:pt x="17" y="216"/>
                  </a:cubicBezTo>
                  <a:cubicBezTo>
                    <a:pt x="17" y="216"/>
                    <a:pt x="17" y="216"/>
                    <a:pt x="17" y="216"/>
                  </a:cubicBezTo>
                  <a:cubicBezTo>
                    <a:pt x="17" y="215"/>
                    <a:pt x="17" y="215"/>
                    <a:pt x="17" y="215"/>
                  </a:cubicBezTo>
                  <a:cubicBezTo>
                    <a:pt x="17" y="215"/>
                    <a:pt x="17" y="215"/>
                    <a:pt x="17" y="215"/>
                  </a:cubicBezTo>
                  <a:cubicBezTo>
                    <a:pt x="18" y="214"/>
                    <a:pt x="18" y="214"/>
                    <a:pt x="18" y="214"/>
                  </a:cubicBezTo>
                  <a:cubicBezTo>
                    <a:pt x="18" y="214"/>
                    <a:pt x="18" y="214"/>
                    <a:pt x="18" y="214"/>
                  </a:cubicBezTo>
                  <a:cubicBezTo>
                    <a:pt x="17" y="215"/>
                    <a:pt x="17" y="215"/>
                    <a:pt x="17" y="216"/>
                  </a:cubicBezTo>
                  <a:cubicBezTo>
                    <a:pt x="17" y="216"/>
                    <a:pt x="17" y="216"/>
                    <a:pt x="17" y="216"/>
                  </a:cubicBezTo>
                  <a:cubicBezTo>
                    <a:pt x="16" y="216"/>
                    <a:pt x="16" y="215"/>
                    <a:pt x="16" y="215"/>
                  </a:cubicBezTo>
                  <a:cubicBezTo>
                    <a:pt x="14" y="214"/>
                    <a:pt x="17" y="214"/>
                    <a:pt x="18" y="214"/>
                  </a:cubicBezTo>
                  <a:cubicBezTo>
                    <a:pt x="18" y="214"/>
                    <a:pt x="18" y="214"/>
                    <a:pt x="18" y="214"/>
                  </a:cubicBezTo>
                  <a:cubicBezTo>
                    <a:pt x="18" y="214"/>
                    <a:pt x="18" y="214"/>
                    <a:pt x="18" y="214"/>
                  </a:cubicBezTo>
                  <a:cubicBezTo>
                    <a:pt x="18" y="214"/>
                    <a:pt x="18" y="214"/>
                    <a:pt x="18" y="214"/>
                  </a:cubicBezTo>
                  <a:cubicBezTo>
                    <a:pt x="17" y="214"/>
                    <a:pt x="17" y="215"/>
                    <a:pt x="17" y="215"/>
                  </a:cubicBezTo>
                  <a:cubicBezTo>
                    <a:pt x="17" y="215"/>
                    <a:pt x="17" y="215"/>
                    <a:pt x="17" y="215"/>
                  </a:cubicBezTo>
                  <a:cubicBezTo>
                    <a:pt x="17" y="216"/>
                    <a:pt x="17" y="216"/>
                    <a:pt x="17" y="216"/>
                  </a:cubicBezTo>
                  <a:cubicBezTo>
                    <a:pt x="18" y="215"/>
                    <a:pt x="18" y="215"/>
                    <a:pt x="18" y="215"/>
                  </a:cubicBezTo>
                  <a:cubicBezTo>
                    <a:pt x="18" y="215"/>
                    <a:pt x="18" y="214"/>
                    <a:pt x="18" y="214"/>
                  </a:cubicBezTo>
                  <a:cubicBezTo>
                    <a:pt x="18" y="214"/>
                    <a:pt x="18" y="214"/>
                    <a:pt x="18" y="214"/>
                  </a:cubicBezTo>
                  <a:cubicBezTo>
                    <a:pt x="18" y="215"/>
                    <a:pt x="17" y="215"/>
                    <a:pt x="17" y="215"/>
                  </a:cubicBezTo>
                  <a:cubicBezTo>
                    <a:pt x="17" y="215"/>
                    <a:pt x="17" y="215"/>
                    <a:pt x="18" y="215"/>
                  </a:cubicBezTo>
                  <a:cubicBezTo>
                    <a:pt x="17" y="215"/>
                    <a:pt x="17" y="215"/>
                    <a:pt x="17" y="215"/>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9" y="212"/>
                  </a:cubicBezTo>
                  <a:cubicBezTo>
                    <a:pt x="19" y="212"/>
                    <a:pt x="19" y="212"/>
                    <a:pt x="19" y="212"/>
                  </a:cubicBezTo>
                  <a:cubicBezTo>
                    <a:pt x="19" y="212"/>
                    <a:pt x="19" y="212"/>
                    <a:pt x="19" y="212"/>
                  </a:cubicBezTo>
                  <a:cubicBezTo>
                    <a:pt x="19" y="212"/>
                    <a:pt x="19" y="212"/>
                    <a:pt x="19" y="212"/>
                  </a:cubicBezTo>
                  <a:cubicBezTo>
                    <a:pt x="20" y="212"/>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8" y="213"/>
                  </a:cubicBezTo>
                  <a:cubicBezTo>
                    <a:pt x="19" y="213"/>
                    <a:pt x="19" y="213"/>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9" y="213"/>
                    <a:pt x="19" y="213"/>
                  </a:cubicBezTo>
                  <a:cubicBezTo>
                    <a:pt x="18" y="213"/>
                    <a:pt x="18" y="213"/>
                    <a:pt x="18" y="213"/>
                  </a:cubicBezTo>
                  <a:cubicBezTo>
                    <a:pt x="18" y="213"/>
                    <a:pt x="18" y="214"/>
                    <a:pt x="18" y="214"/>
                  </a:cubicBezTo>
                  <a:cubicBezTo>
                    <a:pt x="18" y="214"/>
                    <a:pt x="18" y="214"/>
                    <a:pt x="18" y="213"/>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6"/>
                    <a:pt x="18" y="216"/>
                    <a:pt x="18" y="216"/>
                  </a:cubicBezTo>
                  <a:cubicBezTo>
                    <a:pt x="18" y="216"/>
                    <a:pt x="18" y="216"/>
                    <a:pt x="18" y="216"/>
                  </a:cubicBezTo>
                  <a:cubicBezTo>
                    <a:pt x="19" y="216"/>
                    <a:pt x="18" y="215"/>
                    <a:pt x="19" y="215"/>
                  </a:cubicBezTo>
                  <a:cubicBezTo>
                    <a:pt x="19" y="215"/>
                    <a:pt x="19" y="215"/>
                    <a:pt x="19" y="215"/>
                  </a:cubicBezTo>
                  <a:cubicBezTo>
                    <a:pt x="19" y="215"/>
                    <a:pt x="19" y="215"/>
                    <a:pt x="19" y="215"/>
                  </a:cubicBezTo>
                  <a:cubicBezTo>
                    <a:pt x="19" y="215"/>
                    <a:pt x="19" y="216"/>
                    <a:pt x="19" y="216"/>
                  </a:cubicBezTo>
                  <a:cubicBezTo>
                    <a:pt x="19" y="216"/>
                    <a:pt x="19" y="216"/>
                    <a:pt x="19" y="215"/>
                  </a:cubicBezTo>
                  <a:cubicBezTo>
                    <a:pt x="19" y="216"/>
                    <a:pt x="19" y="216"/>
                    <a:pt x="19" y="216"/>
                  </a:cubicBezTo>
                  <a:cubicBezTo>
                    <a:pt x="19" y="215"/>
                    <a:pt x="20" y="217"/>
                    <a:pt x="20" y="215"/>
                  </a:cubicBezTo>
                  <a:cubicBezTo>
                    <a:pt x="19" y="215"/>
                    <a:pt x="19" y="215"/>
                    <a:pt x="19" y="215"/>
                  </a:cubicBezTo>
                  <a:cubicBezTo>
                    <a:pt x="20" y="215"/>
                    <a:pt x="18" y="215"/>
                    <a:pt x="19" y="214"/>
                  </a:cubicBezTo>
                  <a:cubicBezTo>
                    <a:pt x="19" y="214"/>
                    <a:pt x="19" y="214"/>
                    <a:pt x="19" y="214"/>
                  </a:cubicBezTo>
                  <a:cubicBezTo>
                    <a:pt x="19" y="214"/>
                    <a:pt x="19" y="214"/>
                    <a:pt x="19" y="213"/>
                  </a:cubicBezTo>
                  <a:cubicBezTo>
                    <a:pt x="19" y="213"/>
                    <a:pt x="19" y="214"/>
                    <a:pt x="19" y="214"/>
                  </a:cubicBezTo>
                  <a:cubicBezTo>
                    <a:pt x="19" y="214"/>
                    <a:pt x="19" y="214"/>
                    <a:pt x="19" y="214"/>
                  </a:cubicBezTo>
                  <a:cubicBezTo>
                    <a:pt x="19" y="214"/>
                    <a:pt x="20" y="214"/>
                    <a:pt x="20" y="214"/>
                  </a:cubicBezTo>
                  <a:cubicBezTo>
                    <a:pt x="20" y="214"/>
                    <a:pt x="19" y="214"/>
                    <a:pt x="20" y="215"/>
                  </a:cubicBezTo>
                  <a:cubicBezTo>
                    <a:pt x="22" y="215"/>
                    <a:pt x="22" y="215"/>
                    <a:pt x="22" y="215"/>
                  </a:cubicBezTo>
                  <a:cubicBezTo>
                    <a:pt x="21" y="216"/>
                    <a:pt x="21" y="216"/>
                    <a:pt x="21" y="216"/>
                  </a:cubicBezTo>
                  <a:cubicBezTo>
                    <a:pt x="20" y="216"/>
                    <a:pt x="20" y="216"/>
                    <a:pt x="20" y="216"/>
                  </a:cubicBezTo>
                  <a:cubicBezTo>
                    <a:pt x="21" y="216"/>
                    <a:pt x="21" y="216"/>
                    <a:pt x="21" y="216"/>
                  </a:cubicBezTo>
                  <a:cubicBezTo>
                    <a:pt x="20" y="217"/>
                    <a:pt x="20" y="217"/>
                    <a:pt x="20" y="217"/>
                  </a:cubicBezTo>
                  <a:cubicBezTo>
                    <a:pt x="21" y="216"/>
                    <a:pt x="21" y="216"/>
                    <a:pt x="21" y="216"/>
                  </a:cubicBezTo>
                  <a:cubicBezTo>
                    <a:pt x="21" y="217"/>
                    <a:pt x="21" y="217"/>
                    <a:pt x="21" y="217"/>
                  </a:cubicBezTo>
                  <a:cubicBezTo>
                    <a:pt x="20" y="218"/>
                    <a:pt x="23" y="217"/>
                    <a:pt x="22" y="218"/>
                  </a:cubicBezTo>
                  <a:cubicBezTo>
                    <a:pt x="21" y="218"/>
                    <a:pt x="20" y="219"/>
                    <a:pt x="20" y="219"/>
                  </a:cubicBezTo>
                  <a:cubicBezTo>
                    <a:pt x="22" y="218"/>
                    <a:pt x="23" y="219"/>
                    <a:pt x="25" y="218"/>
                  </a:cubicBezTo>
                  <a:cubicBezTo>
                    <a:pt x="24" y="219"/>
                    <a:pt x="21" y="219"/>
                    <a:pt x="20" y="220"/>
                  </a:cubicBezTo>
                  <a:cubicBezTo>
                    <a:pt x="22" y="220"/>
                    <a:pt x="19" y="222"/>
                    <a:pt x="22" y="221"/>
                  </a:cubicBezTo>
                  <a:cubicBezTo>
                    <a:pt x="22" y="220"/>
                    <a:pt x="23" y="221"/>
                    <a:pt x="25" y="220"/>
                  </a:cubicBezTo>
                  <a:cubicBezTo>
                    <a:pt x="25" y="222"/>
                    <a:pt x="23" y="221"/>
                    <a:pt x="23" y="222"/>
                  </a:cubicBezTo>
                  <a:cubicBezTo>
                    <a:pt x="23" y="222"/>
                    <a:pt x="25" y="222"/>
                    <a:pt x="26" y="221"/>
                  </a:cubicBezTo>
                  <a:cubicBezTo>
                    <a:pt x="26" y="222"/>
                    <a:pt x="28" y="222"/>
                    <a:pt x="27" y="223"/>
                  </a:cubicBezTo>
                  <a:cubicBezTo>
                    <a:pt x="25" y="224"/>
                    <a:pt x="26" y="222"/>
                    <a:pt x="25" y="223"/>
                  </a:cubicBezTo>
                  <a:cubicBezTo>
                    <a:pt x="25" y="224"/>
                    <a:pt x="29" y="222"/>
                    <a:pt x="30" y="224"/>
                  </a:cubicBezTo>
                  <a:cubicBezTo>
                    <a:pt x="31" y="223"/>
                    <a:pt x="34" y="223"/>
                    <a:pt x="35" y="224"/>
                  </a:cubicBezTo>
                  <a:cubicBezTo>
                    <a:pt x="35" y="226"/>
                    <a:pt x="34" y="223"/>
                    <a:pt x="32" y="224"/>
                  </a:cubicBezTo>
                  <a:cubicBezTo>
                    <a:pt x="32" y="225"/>
                    <a:pt x="32" y="225"/>
                    <a:pt x="32" y="225"/>
                  </a:cubicBezTo>
                  <a:cubicBezTo>
                    <a:pt x="30" y="227"/>
                    <a:pt x="27" y="224"/>
                    <a:pt x="25" y="225"/>
                  </a:cubicBezTo>
                  <a:cubicBezTo>
                    <a:pt x="26" y="226"/>
                    <a:pt x="26" y="226"/>
                    <a:pt x="26" y="226"/>
                  </a:cubicBezTo>
                  <a:cubicBezTo>
                    <a:pt x="25" y="226"/>
                    <a:pt x="24" y="226"/>
                    <a:pt x="23" y="227"/>
                  </a:cubicBezTo>
                  <a:cubicBezTo>
                    <a:pt x="25" y="226"/>
                    <a:pt x="24" y="228"/>
                    <a:pt x="25" y="228"/>
                  </a:cubicBezTo>
                  <a:cubicBezTo>
                    <a:pt x="26" y="228"/>
                    <a:pt x="24" y="228"/>
                    <a:pt x="25" y="228"/>
                  </a:cubicBezTo>
                  <a:cubicBezTo>
                    <a:pt x="26" y="228"/>
                    <a:pt x="29" y="228"/>
                    <a:pt x="28" y="230"/>
                  </a:cubicBezTo>
                  <a:cubicBezTo>
                    <a:pt x="27" y="229"/>
                    <a:pt x="26" y="230"/>
                    <a:pt x="25" y="230"/>
                  </a:cubicBezTo>
                  <a:cubicBezTo>
                    <a:pt x="24" y="231"/>
                    <a:pt x="27" y="230"/>
                    <a:pt x="26" y="231"/>
                  </a:cubicBezTo>
                  <a:cubicBezTo>
                    <a:pt x="25" y="231"/>
                    <a:pt x="25" y="231"/>
                    <a:pt x="25" y="231"/>
                  </a:cubicBezTo>
                  <a:cubicBezTo>
                    <a:pt x="25" y="233"/>
                    <a:pt x="26" y="241"/>
                    <a:pt x="32" y="242"/>
                  </a:cubicBezTo>
                  <a:cubicBezTo>
                    <a:pt x="31" y="243"/>
                    <a:pt x="31" y="245"/>
                    <a:pt x="30" y="247"/>
                  </a:cubicBezTo>
                  <a:cubicBezTo>
                    <a:pt x="31" y="246"/>
                    <a:pt x="32" y="246"/>
                    <a:pt x="33" y="247"/>
                  </a:cubicBezTo>
                  <a:cubicBezTo>
                    <a:pt x="31" y="248"/>
                    <a:pt x="31" y="248"/>
                    <a:pt x="31" y="248"/>
                  </a:cubicBezTo>
                  <a:cubicBezTo>
                    <a:pt x="30" y="250"/>
                    <a:pt x="33" y="251"/>
                    <a:pt x="34" y="251"/>
                  </a:cubicBezTo>
                  <a:cubicBezTo>
                    <a:pt x="33" y="252"/>
                    <a:pt x="33" y="252"/>
                    <a:pt x="33" y="252"/>
                  </a:cubicBezTo>
                  <a:cubicBezTo>
                    <a:pt x="32" y="254"/>
                    <a:pt x="34" y="253"/>
                    <a:pt x="35" y="253"/>
                  </a:cubicBezTo>
                  <a:cubicBezTo>
                    <a:pt x="34" y="254"/>
                    <a:pt x="34" y="254"/>
                    <a:pt x="34" y="254"/>
                  </a:cubicBezTo>
                  <a:cubicBezTo>
                    <a:pt x="35" y="254"/>
                    <a:pt x="35" y="254"/>
                    <a:pt x="35" y="254"/>
                  </a:cubicBezTo>
                  <a:cubicBezTo>
                    <a:pt x="36" y="255"/>
                    <a:pt x="36" y="256"/>
                    <a:pt x="34" y="257"/>
                  </a:cubicBezTo>
                  <a:cubicBezTo>
                    <a:pt x="35" y="257"/>
                    <a:pt x="35" y="257"/>
                    <a:pt x="36" y="256"/>
                  </a:cubicBezTo>
                  <a:cubicBezTo>
                    <a:pt x="35" y="258"/>
                    <a:pt x="36" y="261"/>
                    <a:pt x="38" y="262"/>
                  </a:cubicBezTo>
                  <a:cubicBezTo>
                    <a:pt x="38" y="261"/>
                    <a:pt x="39" y="261"/>
                    <a:pt x="40" y="260"/>
                  </a:cubicBezTo>
                  <a:cubicBezTo>
                    <a:pt x="42" y="259"/>
                    <a:pt x="40" y="260"/>
                    <a:pt x="41" y="260"/>
                  </a:cubicBezTo>
                  <a:cubicBezTo>
                    <a:pt x="41" y="261"/>
                    <a:pt x="40" y="262"/>
                    <a:pt x="39" y="262"/>
                  </a:cubicBezTo>
                  <a:cubicBezTo>
                    <a:pt x="38" y="265"/>
                    <a:pt x="42" y="267"/>
                    <a:pt x="44" y="270"/>
                  </a:cubicBezTo>
                  <a:cubicBezTo>
                    <a:pt x="44" y="270"/>
                    <a:pt x="44" y="270"/>
                    <a:pt x="45" y="270"/>
                  </a:cubicBezTo>
                  <a:cubicBezTo>
                    <a:pt x="44" y="273"/>
                    <a:pt x="48" y="273"/>
                    <a:pt x="48" y="276"/>
                  </a:cubicBezTo>
                  <a:cubicBezTo>
                    <a:pt x="49" y="275"/>
                    <a:pt x="51" y="273"/>
                    <a:pt x="52" y="274"/>
                  </a:cubicBezTo>
                  <a:cubicBezTo>
                    <a:pt x="54" y="274"/>
                    <a:pt x="50" y="276"/>
                    <a:pt x="50" y="279"/>
                  </a:cubicBezTo>
                  <a:cubicBezTo>
                    <a:pt x="51" y="278"/>
                    <a:pt x="52" y="279"/>
                    <a:pt x="53" y="279"/>
                  </a:cubicBezTo>
                  <a:cubicBezTo>
                    <a:pt x="52" y="280"/>
                    <a:pt x="52" y="280"/>
                    <a:pt x="52" y="280"/>
                  </a:cubicBezTo>
                  <a:cubicBezTo>
                    <a:pt x="54" y="279"/>
                    <a:pt x="55" y="280"/>
                    <a:pt x="55" y="281"/>
                  </a:cubicBezTo>
                  <a:cubicBezTo>
                    <a:pt x="55" y="281"/>
                    <a:pt x="55" y="281"/>
                    <a:pt x="55" y="281"/>
                  </a:cubicBezTo>
                  <a:cubicBezTo>
                    <a:pt x="55" y="282"/>
                    <a:pt x="55" y="283"/>
                    <a:pt x="56" y="284"/>
                  </a:cubicBezTo>
                  <a:cubicBezTo>
                    <a:pt x="57" y="282"/>
                    <a:pt x="58" y="284"/>
                    <a:pt x="59" y="283"/>
                  </a:cubicBezTo>
                  <a:cubicBezTo>
                    <a:pt x="59" y="284"/>
                    <a:pt x="59" y="284"/>
                    <a:pt x="59" y="284"/>
                  </a:cubicBezTo>
                  <a:cubicBezTo>
                    <a:pt x="60" y="283"/>
                    <a:pt x="60" y="283"/>
                    <a:pt x="60" y="283"/>
                  </a:cubicBezTo>
                  <a:cubicBezTo>
                    <a:pt x="61" y="285"/>
                    <a:pt x="61" y="285"/>
                    <a:pt x="61" y="285"/>
                  </a:cubicBezTo>
                  <a:cubicBezTo>
                    <a:pt x="59" y="285"/>
                    <a:pt x="59" y="285"/>
                    <a:pt x="59" y="285"/>
                  </a:cubicBezTo>
                  <a:cubicBezTo>
                    <a:pt x="60" y="287"/>
                    <a:pt x="60" y="285"/>
                    <a:pt x="62" y="284"/>
                  </a:cubicBezTo>
                  <a:cubicBezTo>
                    <a:pt x="63" y="284"/>
                    <a:pt x="62" y="285"/>
                    <a:pt x="62" y="286"/>
                  </a:cubicBezTo>
                  <a:cubicBezTo>
                    <a:pt x="62" y="287"/>
                    <a:pt x="62" y="285"/>
                    <a:pt x="61" y="285"/>
                  </a:cubicBezTo>
                  <a:cubicBezTo>
                    <a:pt x="60" y="286"/>
                    <a:pt x="62" y="286"/>
                    <a:pt x="61" y="287"/>
                  </a:cubicBezTo>
                  <a:cubicBezTo>
                    <a:pt x="62" y="287"/>
                    <a:pt x="63" y="286"/>
                    <a:pt x="63" y="286"/>
                  </a:cubicBezTo>
                  <a:cubicBezTo>
                    <a:pt x="64" y="287"/>
                    <a:pt x="65" y="287"/>
                    <a:pt x="65" y="289"/>
                  </a:cubicBezTo>
                  <a:cubicBezTo>
                    <a:pt x="65" y="288"/>
                    <a:pt x="66" y="289"/>
                    <a:pt x="67" y="288"/>
                  </a:cubicBezTo>
                  <a:cubicBezTo>
                    <a:pt x="66" y="288"/>
                    <a:pt x="66" y="287"/>
                    <a:pt x="66" y="286"/>
                  </a:cubicBezTo>
                  <a:cubicBezTo>
                    <a:pt x="67" y="286"/>
                    <a:pt x="68" y="286"/>
                    <a:pt x="68" y="287"/>
                  </a:cubicBezTo>
                  <a:cubicBezTo>
                    <a:pt x="67" y="287"/>
                    <a:pt x="67" y="287"/>
                    <a:pt x="67" y="287"/>
                  </a:cubicBezTo>
                  <a:cubicBezTo>
                    <a:pt x="68" y="287"/>
                    <a:pt x="69" y="288"/>
                    <a:pt x="69" y="286"/>
                  </a:cubicBezTo>
                  <a:cubicBezTo>
                    <a:pt x="69" y="289"/>
                    <a:pt x="69" y="289"/>
                    <a:pt x="69" y="289"/>
                  </a:cubicBezTo>
                  <a:cubicBezTo>
                    <a:pt x="70" y="288"/>
                    <a:pt x="71" y="288"/>
                    <a:pt x="72" y="288"/>
                  </a:cubicBezTo>
                  <a:cubicBezTo>
                    <a:pt x="71" y="290"/>
                    <a:pt x="69" y="291"/>
                    <a:pt x="71" y="292"/>
                  </a:cubicBezTo>
                  <a:cubicBezTo>
                    <a:pt x="73" y="291"/>
                    <a:pt x="73" y="291"/>
                    <a:pt x="73" y="291"/>
                  </a:cubicBezTo>
                  <a:cubicBezTo>
                    <a:pt x="74" y="291"/>
                    <a:pt x="74" y="292"/>
                    <a:pt x="74" y="293"/>
                  </a:cubicBezTo>
                  <a:cubicBezTo>
                    <a:pt x="76" y="294"/>
                    <a:pt x="77" y="289"/>
                    <a:pt x="79" y="291"/>
                  </a:cubicBezTo>
                  <a:cubicBezTo>
                    <a:pt x="78" y="293"/>
                    <a:pt x="78" y="293"/>
                    <a:pt x="79" y="294"/>
                  </a:cubicBezTo>
                  <a:cubicBezTo>
                    <a:pt x="79" y="293"/>
                    <a:pt x="79" y="293"/>
                    <a:pt x="80" y="293"/>
                  </a:cubicBezTo>
                  <a:cubicBezTo>
                    <a:pt x="80" y="292"/>
                    <a:pt x="79" y="294"/>
                    <a:pt x="79" y="293"/>
                  </a:cubicBezTo>
                  <a:cubicBezTo>
                    <a:pt x="79" y="291"/>
                    <a:pt x="80" y="292"/>
                    <a:pt x="80" y="292"/>
                  </a:cubicBezTo>
                  <a:cubicBezTo>
                    <a:pt x="81" y="296"/>
                    <a:pt x="86" y="294"/>
                    <a:pt x="88" y="296"/>
                  </a:cubicBezTo>
                  <a:cubicBezTo>
                    <a:pt x="88" y="294"/>
                    <a:pt x="90" y="295"/>
                    <a:pt x="90" y="295"/>
                  </a:cubicBezTo>
                  <a:cubicBezTo>
                    <a:pt x="90" y="297"/>
                    <a:pt x="92" y="294"/>
                    <a:pt x="93" y="296"/>
                  </a:cubicBezTo>
                  <a:cubicBezTo>
                    <a:pt x="92" y="293"/>
                    <a:pt x="92" y="293"/>
                    <a:pt x="92" y="293"/>
                  </a:cubicBezTo>
                  <a:cubicBezTo>
                    <a:pt x="94" y="295"/>
                    <a:pt x="95" y="290"/>
                    <a:pt x="96" y="293"/>
                  </a:cubicBezTo>
                  <a:cubicBezTo>
                    <a:pt x="97" y="293"/>
                    <a:pt x="96" y="294"/>
                    <a:pt x="95" y="295"/>
                  </a:cubicBezTo>
                  <a:cubicBezTo>
                    <a:pt x="96" y="298"/>
                    <a:pt x="99" y="293"/>
                    <a:pt x="100" y="296"/>
                  </a:cubicBezTo>
                  <a:cubicBezTo>
                    <a:pt x="100" y="295"/>
                    <a:pt x="99" y="293"/>
                    <a:pt x="101" y="292"/>
                  </a:cubicBezTo>
                  <a:cubicBezTo>
                    <a:pt x="101" y="294"/>
                    <a:pt x="103" y="295"/>
                    <a:pt x="103" y="295"/>
                  </a:cubicBezTo>
                  <a:cubicBezTo>
                    <a:pt x="104" y="295"/>
                    <a:pt x="104" y="294"/>
                    <a:pt x="105" y="295"/>
                  </a:cubicBezTo>
                  <a:cubicBezTo>
                    <a:pt x="104" y="296"/>
                    <a:pt x="104" y="296"/>
                    <a:pt x="104" y="296"/>
                  </a:cubicBezTo>
                  <a:cubicBezTo>
                    <a:pt x="105" y="297"/>
                    <a:pt x="106" y="296"/>
                    <a:pt x="107" y="295"/>
                  </a:cubicBezTo>
                  <a:cubicBezTo>
                    <a:pt x="108" y="297"/>
                    <a:pt x="110" y="296"/>
                    <a:pt x="111" y="297"/>
                  </a:cubicBezTo>
                  <a:cubicBezTo>
                    <a:pt x="112" y="295"/>
                    <a:pt x="113" y="299"/>
                    <a:pt x="113" y="295"/>
                  </a:cubicBezTo>
                  <a:cubicBezTo>
                    <a:pt x="114" y="296"/>
                    <a:pt x="114" y="296"/>
                    <a:pt x="114" y="296"/>
                  </a:cubicBezTo>
                  <a:cubicBezTo>
                    <a:pt x="114" y="296"/>
                    <a:pt x="115" y="294"/>
                    <a:pt x="115" y="294"/>
                  </a:cubicBezTo>
                  <a:cubicBezTo>
                    <a:pt x="115" y="296"/>
                    <a:pt x="115" y="296"/>
                    <a:pt x="115" y="296"/>
                  </a:cubicBezTo>
                  <a:cubicBezTo>
                    <a:pt x="114" y="298"/>
                    <a:pt x="117" y="296"/>
                    <a:pt x="117" y="298"/>
                  </a:cubicBezTo>
                  <a:cubicBezTo>
                    <a:pt x="116" y="296"/>
                    <a:pt x="117" y="298"/>
                    <a:pt x="118" y="296"/>
                  </a:cubicBezTo>
                  <a:cubicBezTo>
                    <a:pt x="118" y="296"/>
                    <a:pt x="118" y="296"/>
                    <a:pt x="118" y="296"/>
                  </a:cubicBezTo>
                  <a:cubicBezTo>
                    <a:pt x="120" y="296"/>
                    <a:pt x="119" y="295"/>
                    <a:pt x="120" y="295"/>
                  </a:cubicBezTo>
                  <a:cubicBezTo>
                    <a:pt x="121" y="295"/>
                    <a:pt x="120" y="297"/>
                    <a:pt x="120" y="297"/>
                  </a:cubicBezTo>
                  <a:cubicBezTo>
                    <a:pt x="120" y="298"/>
                    <a:pt x="121" y="298"/>
                    <a:pt x="122" y="297"/>
                  </a:cubicBezTo>
                  <a:cubicBezTo>
                    <a:pt x="122" y="298"/>
                    <a:pt x="122" y="298"/>
                    <a:pt x="123" y="298"/>
                  </a:cubicBezTo>
                  <a:cubicBezTo>
                    <a:pt x="123" y="298"/>
                    <a:pt x="123" y="298"/>
                    <a:pt x="123" y="298"/>
                  </a:cubicBezTo>
                  <a:cubicBezTo>
                    <a:pt x="123" y="298"/>
                    <a:pt x="124" y="298"/>
                    <a:pt x="124" y="299"/>
                  </a:cubicBezTo>
                  <a:cubicBezTo>
                    <a:pt x="123" y="300"/>
                    <a:pt x="123" y="300"/>
                    <a:pt x="123" y="300"/>
                  </a:cubicBezTo>
                  <a:cubicBezTo>
                    <a:pt x="124" y="300"/>
                    <a:pt x="125" y="299"/>
                    <a:pt x="125" y="298"/>
                  </a:cubicBezTo>
                  <a:cubicBezTo>
                    <a:pt x="127" y="300"/>
                    <a:pt x="131" y="300"/>
                    <a:pt x="132" y="300"/>
                  </a:cubicBezTo>
                  <a:cubicBezTo>
                    <a:pt x="131" y="299"/>
                    <a:pt x="131" y="301"/>
                    <a:pt x="131" y="300"/>
                  </a:cubicBezTo>
                  <a:cubicBezTo>
                    <a:pt x="132" y="300"/>
                    <a:pt x="133" y="299"/>
                    <a:pt x="133" y="300"/>
                  </a:cubicBezTo>
                  <a:cubicBezTo>
                    <a:pt x="134" y="300"/>
                    <a:pt x="133" y="301"/>
                    <a:pt x="134" y="302"/>
                  </a:cubicBezTo>
                  <a:cubicBezTo>
                    <a:pt x="133" y="302"/>
                    <a:pt x="135" y="300"/>
                    <a:pt x="134" y="300"/>
                  </a:cubicBezTo>
                  <a:cubicBezTo>
                    <a:pt x="134" y="303"/>
                    <a:pt x="138" y="301"/>
                    <a:pt x="139" y="304"/>
                  </a:cubicBezTo>
                  <a:cubicBezTo>
                    <a:pt x="139" y="303"/>
                    <a:pt x="138" y="304"/>
                    <a:pt x="137" y="305"/>
                  </a:cubicBezTo>
                  <a:cubicBezTo>
                    <a:pt x="139" y="305"/>
                    <a:pt x="141" y="305"/>
                    <a:pt x="143" y="304"/>
                  </a:cubicBezTo>
                  <a:cubicBezTo>
                    <a:pt x="142" y="305"/>
                    <a:pt x="142" y="305"/>
                    <a:pt x="141" y="305"/>
                  </a:cubicBezTo>
                  <a:cubicBezTo>
                    <a:pt x="142" y="306"/>
                    <a:pt x="143" y="307"/>
                    <a:pt x="144" y="306"/>
                  </a:cubicBezTo>
                  <a:cubicBezTo>
                    <a:pt x="145" y="305"/>
                    <a:pt x="144" y="307"/>
                    <a:pt x="144" y="306"/>
                  </a:cubicBezTo>
                  <a:cubicBezTo>
                    <a:pt x="144" y="305"/>
                    <a:pt x="146" y="305"/>
                    <a:pt x="146" y="306"/>
                  </a:cubicBezTo>
                  <a:cubicBezTo>
                    <a:pt x="146" y="306"/>
                    <a:pt x="146" y="306"/>
                    <a:pt x="146" y="306"/>
                  </a:cubicBezTo>
                  <a:cubicBezTo>
                    <a:pt x="147" y="307"/>
                    <a:pt x="147" y="306"/>
                    <a:pt x="148" y="307"/>
                  </a:cubicBezTo>
                  <a:cubicBezTo>
                    <a:pt x="148" y="308"/>
                    <a:pt x="147" y="307"/>
                    <a:pt x="147" y="308"/>
                  </a:cubicBezTo>
                  <a:cubicBezTo>
                    <a:pt x="145" y="310"/>
                    <a:pt x="147" y="311"/>
                    <a:pt x="147" y="311"/>
                  </a:cubicBezTo>
                  <a:cubicBezTo>
                    <a:pt x="149" y="311"/>
                    <a:pt x="149" y="311"/>
                    <a:pt x="149" y="311"/>
                  </a:cubicBezTo>
                  <a:cubicBezTo>
                    <a:pt x="150" y="311"/>
                    <a:pt x="148" y="312"/>
                    <a:pt x="148" y="312"/>
                  </a:cubicBezTo>
                  <a:cubicBezTo>
                    <a:pt x="154" y="312"/>
                    <a:pt x="154" y="312"/>
                    <a:pt x="154" y="312"/>
                  </a:cubicBezTo>
                  <a:cubicBezTo>
                    <a:pt x="153" y="312"/>
                    <a:pt x="152" y="314"/>
                    <a:pt x="151" y="314"/>
                  </a:cubicBezTo>
                  <a:cubicBezTo>
                    <a:pt x="152" y="315"/>
                    <a:pt x="155" y="315"/>
                    <a:pt x="157" y="315"/>
                  </a:cubicBezTo>
                  <a:cubicBezTo>
                    <a:pt x="157" y="316"/>
                    <a:pt x="158" y="317"/>
                    <a:pt x="159" y="318"/>
                  </a:cubicBezTo>
                  <a:cubicBezTo>
                    <a:pt x="158" y="319"/>
                    <a:pt x="159" y="317"/>
                    <a:pt x="158" y="318"/>
                  </a:cubicBezTo>
                  <a:cubicBezTo>
                    <a:pt x="157" y="319"/>
                    <a:pt x="157" y="319"/>
                    <a:pt x="157" y="319"/>
                  </a:cubicBezTo>
                  <a:cubicBezTo>
                    <a:pt x="156" y="318"/>
                    <a:pt x="154" y="320"/>
                    <a:pt x="153" y="320"/>
                  </a:cubicBezTo>
                  <a:cubicBezTo>
                    <a:pt x="155" y="320"/>
                    <a:pt x="154" y="323"/>
                    <a:pt x="154" y="325"/>
                  </a:cubicBezTo>
                  <a:cubicBezTo>
                    <a:pt x="157" y="323"/>
                    <a:pt x="156" y="326"/>
                    <a:pt x="159" y="325"/>
                  </a:cubicBezTo>
                  <a:cubicBezTo>
                    <a:pt x="160" y="327"/>
                    <a:pt x="157" y="327"/>
                    <a:pt x="156" y="328"/>
                  </a:cubicBezTo>
                  <a:cubicBezTo>
                    <a:pt x="158" y="329"/>
                    <a:pt x="158" y="331"/>
                    <a:pt x="158" y="333"/>
                  </a:cubicBezTo>
                  <a:cubicBezTo>
                    <a:pt x="158" y="333"/>
                    <a:pt x="158" y="333"/>
                    <a:pt x="158" y="333"/>
                  </a:cubicBezTo>
                  <a:cubicBezTo>
                    <a:pt x="159" y="334"/>
                    <a:pt x="158" y="337"/>
                    <a:pt x="161" y="338"/>
                  </a:cubicBezTo>
                  <a:cubicBezTo>
                    <a:pt x="160" y="338"/>
                    <a:pt x="160" y="338"/>
                    <a:pt x="159" y="338"/>
                  </a:cubicBezTo>
                  <a:cubicBezTo>
                    <a:pt x="159" y="340"/>
                    <a:pt x="163" y="338"/>
                    <a:pt x="162" y="340"/>
                  </a:cubicBezTo>
                  <a:cubicBezTo>
                    <a:pt x="160" y="339"/>
                    <a:pt x="160" y="339"/>
                    <a:pt x="160" y="339"/>
                  </a:cubicBezTo>
                  <a:cubicBezTo>
                    <a:pt x="162" y="340"/>
                    <a:pt x="160" y="342"/>
                    <a:pt x="162" y="343"/>
                  </a:cubicBezTo>
                  <a:cubicBezTo>
                    <a:pt x="161" y="343"/>
                    <a:pt x="161" y="343"/>
                    <a:pt x="160" y="343"/>
                  </a:cubicBezTo>
                  <a:cubicBezTo>
                    <a:pt x="161" y="344"/>
                    <a:pt x="161" y="345"/>
                    <a:pt x="163" y="346"/>
                  </a:cubicBezTo>
                  <a:cubicBezTo>
                    <a:pt x="162" y="347"/>
                    <a:pt x="161" y="346"/>
                    <a:pt x="160" y="346"/>
                  </a:cubicBezTo>
                  <a:cubicBezTo>
                    <a:pt x="160" y="347"/>
                    <a:pt x="163" y="347"/>
                    <a:pt x="162" y="348"/>
                  </a:cubicBezTo>
                  <a:cubicBezTo>
                    <a:pt x="162" y="349"/>
                    <a:pt x="161" y="349"/>
                    <a:pt x="161" y="349"/>
                  </a:cubicBezTo>
                  <a:cubicBezTo>
                    <a:pt x="162" y="350"/>
                    <a:pt x="162" y="351"/>
                    <a:pt x="163" y="352"/>
                  </a:cubicBezTo>
                  <a:cubicBezTo>
                    <a:pt x="162" y="352"/>
                    <a:pt x="162" y="353"/>
                    <a:pt x="161" y="353"/>
                  </a:cubicBezTo>
                  <a:cubicBezTo>
                    <a:pt x="161" y="360"/>
                    <a:pt x="162" y="366"/>
                    <a:pt x="164" y="372"/>
                  </a:cubicBezTo>
                  <a:cubicBezTo>
                    <a:pt x="161" y="374"/>
                    <a:pt x="162" y="371"/>
                    <a:pt x="161" y="372"/>
                  </a:cubicBezTo>
                  <a:cubicBezTo>
                    <a:pt x="163" y="372"/>
                    <a:pt x="161" y="373"/>
                    <a:pt x="162" y="375"/>
                  </a:cubicBezTo>
                  <a:cubicBezTo>
                    <a:pt x="162" y="375"/>
                    <a:pt x="162" y="375"/>
                    <a:pt x="162" y="375"/>
                  </a:cubicBezTo>
                  <a:cubicBezTo>
                    <a:pt x="162" y="376"/>
                    <a:pt x="161" y="376"/>
                    <a:pt x="162" y="377"/>
                  </a:cubicBezTo>
                  <a:cubicBezTo>
                    <a:pt x="162" y="377"/>
                    <a:pt x="162" y="377"/>
                    <a:pt x="162" y="377"/>
                  </a:cubicBezTo>
                  <a:cubicBezTo>
                    <a:pt x="164" y="378"/>
                    <a:pt x="159" y="379"/>
                    <a:pt x="162" y="379"/>
                  </a:cubicBezTo>
                  <a:cubicBezTo>
                    <a:pt x="161" y="380"/>
                    <a:pt x="161" y="380"/>
                    <a:pt x="161" y="380"/>
                  </a:cubicBezTo>
                  <a:cubicBezTo>
                    <a:pt x="163" y="381"/>
                    <a:pt x="160" y="382"/>
                    <a:pt x="162" y="383"/>
                  </a:cubicBezTo>
                  <a:cubicBezTo>
                    <a:pt x="162" y="383"/>
                    <a:pt x="162" y="383"/>
                    <a:pt x="162" y="383"/>
                  </a:cubicBezTo>
                  <a:cubicBezTo>
                    <a:pt x="161" y="384"/>
                    <a:pt x="165" y="386"/>
                    <a:pt x="163" y="386"/>
                  </a:cubicBezTo>
                  <a:cubicBezTo>
                    <a:pt x="163" y="388"/>
                    <a:pt x="164" y="389"/>
                    <a:pt x="166" y="389"/>
                  </a:cubicBezTo>
                  <a:cubicBezTo>
                    <a:pt x="165" y="390"/>
                    <a:pt x="164" y="389"/>
                    <a:pt x="163" y="389"/>
                  </a:cubicBezTo>
                  <a:cubicBezTo>
                    <a:pt x="164" y="394"/>
                    <a:pt x="164" y="400"/>
                    <a:pt x="167" y="404"/>
                  </a:cubicBezTo>
                  <a:cubicBezTo>
                    <a:pt x="166" y="404"/>
                    <a:pt x="166" y="404"/>
                    <a:pt x="165" y="404"/>
                  </a:cubicBezTo>
                  <a:cubicBezTo>
                    <a:pt x="168" y="406"/>
                    <a:pt x="163" y="409"/>
                    <a:pt x="168" y="411"/>
                  </a:cubicBezTo>
                  <a:cubicBezTo>
                    <a:pt x="170" y="412"/>
                    <a:pt x="170" y="412"/>
                    <a:pt x="170" y="412"/>
                  </a:cubicBezTo>
                  <a:cubicBezTo>
                    <a:pt x="169" y="412"/>
                    <a:pt x="168" y="412"/>
                    <a:pt x="167" y="413"/>
                  </a:cubicBezTo>
                  <a:cubicBezTo>
                    <a:pt x="168" y="413"/>
                    <a:pt x="167" y="415"/>
                    <a:pt x="169" y="416"/>
                  </a:cubicBezTo>
                  <a:cubicBezTo>
                    <a:pt x="168" y="416"/>
                    <a:pt x="168" y="416"/>
                    <a:pt x="168" y="416"/>
                  </a:cubicBezTo>
                  <a:cubicBezTo>
                    <a:pt x="167" y="417"/>
                    <a:pt x="170" y="418"/>
                    <a:pt x="169" y="419"/>
                  </a:cubicBezTo>
                  <a:cubicBezTo>
                    <a:pt x="169" y="419"/>
                    <a:pt x="169" y="419"/>
                    <a:pt x="169" y="419"/>
                  </a:cubicBezTo>
                  <a:cubicBezTo>
                    <a:pt x="166" y="425"/>
                    <a:pt x="163" y="434"/>
                    <a:pt x="168" y="438"/>
                  </a:cubicBezTo>
                  <a:cubicBezTo>
                    <a:pt x="169" y="440"/>
                    <a:pt x="166" y="439"/>
                    <a:pt x="166" y="440"/>
                  </a:cubicBezTo>
                  <a:cubicBezTo>
                    <a:pt x="170" y="444"/>
                    <a:pt x="167" y="452"/>
                    <a:pt x="173" y="453"/>
                  </a:cubicBezTo>
                  <a:cubicBezTo>
                    <a:pt x="173" y="454"/>
                    <a:pt x="173" y="454"/>
                    <a:pt x="173" y="455"/>
                  </a:cubicBezTo>
                  <a:cubicBezTo>
                    <a:pt x="173" y="455"/>
                    <a:pt x="173" y="456"/>
                    <a:pt x="174" y="456"/>
                  </a:cubicBezTo>
                  <a:cubicBezTo>
                    <a:pt x="171" y="457"/>
                    <a:pt x="174" y="460"/>
                    <a:pt x="172" y="462"/>
                  </a:cubicBezTo>
                  <a:cubicBezTo>
                    <a:pt x="175" y="462"/>
                    <a:pt x="174" y="463"/>
                    <a:pt x="174" y="464"/>
                  </a:cubicBezTo>
                  <a:cubicBezTo>
                    <a:pt x="174" y="464"/>
                    <a:pt x="173" y="464"/>
                    <a:pt x="173" y="464"/>
                  </a:cubicBezTo>
                  <a:cubicBezTo>
                    <a:pt x="173" y="466"/>
                    <a:pt x="173" y="466"/>
                    <a:pt x="172" y="468"/>
                  </a:cubicBezTo>
                  <a:cubicBezTo>
                    <a:pt x="172" y="469"/>
                    <a:pt x="174" y="469"/>
                    <a:pt x="173" y="470"/>
                  </a:cubicBezTo>
                  <a:cubicBezTo>
                    <a:pt x="171" y="471"/>
                    <a:pt x="173" y="472"/>
                    <a:pt x="172" y="473"/>
                  </a:cubicBezTo>
                  <a:cubicBezTo>
                    <a:pt x="174" y="473"/>
                    <a:pt x="175" y="474"/>
                    <a:pt x="175" y="475"/>
                  </a:cubicBezTo>
                  <a:cubicBezTo>
                    <a:pt x="172" y="475"/>
                    <a:pt x="172" y="475"/>
                    <a:pt x="172" y="475"/>
                  </a:cubicBezTo>
                  <a:cubicBezTo>
                    <a:pt x="174" y="477"/>
                    <a:pt x="170" y="481"/>
                    <a:pt x="174" y="485"/>
                  </a:cubicBezTo>
                  <a:cubicBezTo>
                    <a:pt x="172" y="485"/>
                    <a:pt x="172" y="485"/>
                    <a:pt x="172" y="485"/>
                  </a:cubicBezTo>
                  <a:cubicBezTo>
                    <a:pt x="174" y="488"/>
                    <a:pt x="173" y="491"/>
                    <a:pt x="176" y="494"/>
                  </a:cubicBezTo>
                  <a:cubicBezTo>
                    <a:pt x="175" y="495"/>
                    <a:pt x="175" y="496"/>
                    <a:pt x="175" y="497"/>
                  </a:cubicBezTo>
                  <a:cubicBezTo>
                    <a:pt x="176" y="498"/>
                    <a:pt x="176" y="499"/>
                    <a:pt x="178" y="499"/>
                  </a:cubicBezTo>
                  <a:cubicBezTo>
                    <a:pt x="178" y="500"/>
                    <a:pt x="177" y="500"/>
                    <a:pt x="177" y="500"/>
                  </a:cubicBezTo>
                  <a:cubicBezTo>
                    <a:pt x="176" y="501"/>
                    <a:pt x="174" y="504"/>
                    <a:pt x="177" y="504"/>
                  </a:cubicBezTo>
                  <a:cubicBezTo>
                    <a:pt x="175" y="505"/>
                    <a:pt x="175" y="505"/>
                    <a:pt x="175" y="505"/>
                  </a:cubicBezTo>
                  <a:cubicBezTo>
                    <a:pt x="177" y="506"/>
                    <a:pt x="179" y="507"/>
                    <a:pt x="177" y="508"/>
                  </a:cubicBezTo>
                  <a:cubicBezTo>
                    <a:pt x="178" y="509"/>
                    <a:pt x="179" y="510"/>
                    <a:pt x="181" y="509"/>
                  </a:cubicBezTo>
                  <a:cubicBezTo>
                    <a:pt x="181" y="510"/>
                    <a:pt x="178" y="510"/>
                    <a:pt x="180" y="510"/>
                  </a:cubicBezTo>
                  <a:cubicBezTo>
                    <a:pt x="178" y="510"/>
                    <a:pt x="178" y="510"/>
                    <a:pt x="178" y="510"/>
                  </a:cubicBezTo>
                  <a:cubicBezTo>
                    <a:pt x="177" y="513"/>
                    <a:pt x="179" y="515"/>
                    <a:pt x="180" y="518"/>
                  </a:cubicBezTo>
                  <a:cubicBezTo>
                    <a:pt x="178" y="519"/>
                    <a:pt x="181" y="520"/>
                    <a:pt x="179" y="522"/>
                  </a:cubicBezTo>
                  <a:cubicBezTo>
                    <a:pt x="181" y="523"/>
                    <a:pt x="179" y="525"/>
                    <a:pt x="182" y="525"/>
                  </a:cubicBezTo>
                  <a:cubicBezTo>
                    <a:pt x="181" y="525"/>
                    <a:pt x="181" y="525"/>
                    <a:pt x="181" y="525"/>
                  </a:cubicBezTo>
                  <a:cubicBezTo>
                    <a:pt x="181" y="526"/>
                    <a:pt x="181" y="528"/>
                    <a:pt x="180" y="530"/>
                  </a:cubicBezTo>
                  <a:cubicBezTo>
                    <a:pt x="180" y="531"/>
                    <a:pt x="182" y="530"/>
                    <a:pt x="183" y="531"/>
                  </a:cubicBezTo>
                  <a:cubicBezTo>
                    <a:pt x="182" y="531"/>
                    <a:pt x="182" y="531"/>
                    <a:pt x="182" y="531"/>
                  </a:cubicBezTo>
                  <a:cubicBezTo>
                    <a:pt x="183" y="532"/>
                    <a:pt x="185" y="532"/>
                    <a:pt x="186" y="532"/>
                  </a:cubicBezTo>
                  <a:cubicBezTo>
                    <a:pt x="185" y="533"/>
                    <a:pt x="186" y="533"/>
                    <a:pt x="185" y="533"/>
                  </a:cubicBezTo>
                  <a:cubicBezTo>
                    <a:pt x="185" y="533"/>
                    <a:pt x="183" y="533"/>
                    <a:pt x="181" y="532"/>
                  </a:cubicBezTo>
                  <a:cubicBezTo>
                    <a:pt x="181" y="534"/>
                    <a:pt x="184" y="534"/>
                    <a:pt x="182" y="535"/>
                  </a:cubicBezTo>
                  <a:cubicBezTo>
                    <a:pt x="182" y="536"/>
                    <a:pt x="182" y="536"/>
                    <a:pt x="184" y="536"/>
                  </a:cubicBezTo>
                  <a:cubicBezTo>
                    <a:pt x="184" y="536"/>
                    <a:pt x="183" y="537"/>
                    <a:pt x="182" y="537"/>
                  </a:cubicBezTo>
                  <a:cubicBezTo>
                    <a:pt x="183" y="537"/>
                    <a:pt x="183" y="538"/>
                    <a:pt x="184" y="538"/>
                  </a:cubicBezTo>
                  <a:cubicBezTo>
                    <a:pt x="184" y="538"/>
                    <a:pt x="184" y="537"/>
                    <a:pt x="184" y="537"/>
                  </a:cubicBezTo>
                  <a:cubicBezTo>
                    <a:pt x="185" y="537"/>
                    <a:pt x="185" y="538"/>
                    <a:pt x="187" y="538"/>
                  </a:cubicBezTo>
                  <a:cubicBezTo>
                    <a:pt x="187" y="537"/>
                    <a:pt x="186" y="537"/>
                    <a:pt x="186" y="537"/>
                  </a:cubicBezTo>
                  <a:cubicBezTo>
                    <a:pt x="188" y="537"/>
                    <a:pt x="188" y="538"/>
                    <a:pt x="187" y="538"/>
                  </a:cubicBezTo>
                  <a:cubicBezTo>
                    <a:pt x="186" y="539"/>
                    <a:pt x="185" y="538"/>
                    <a:pt x="184" y="539"/>
                  </a:cubicBezTo>
                  <a:cubicBezTo>
                    <a:pt x="188" y="540"/>
                    <a:pt x="188" y="540"/>
                    <a:pt x="188" y="540"/>
                  </a:cubicBezTo>
                  <a:cubicBezTo>
                    <a:pt x="186" y="540"/>
                    <a:pt x="187" y="539"/>
                    <a:pt x="189" y="539"/>
                  </a:cubicBezTo>
                  <a:cubicBezTo>
                    <a:pt x="188" y="538"/>
                    <a:pt x="188" y="538"/>
                    <a:pt x="188" y="538"/>
                  </a:cubicBezTo>
                  <a:cubicBezTo>
                    <a:pt x="189" y="538"/>
                    <a:pt x="189" y="538"/>
                    <a:pt x="189" y="538"/>
                  </a:cubicBezTo>
                  <a:cubicBezTo>
                    <a:pt x="189" y="537"/>
                    <a:pt x="190" y="536"/>
                    <a:pt x="189" y="535"/>
                  </a:cubicBezTo>
                  <a:cubicBezTo>
                    <a:pt x="187" y="536"/>
                    <a:pt x="187" y="536"/>
                    <a:pt x="187" y="536"/>
                  </a:cubicBezTo>
                  <a:cubicBezTo>
                    <a:pt x="187" y="535"/>
                    <a:pt x="185" y="535"/>
                    <a:pt x="187" y="534"/>
                  </a:cubicBezTo>
                  <a:cubicBezTo>
                    <a:pt x="187" y="534"/>
                    <a:pt x="188" y="534"/>
                    <a:pt x="189" y="534"/>
                  </a:cubicBezTo>
                  <a:cubicBezTo>
                    <a:pt x="189" y="534"/>
                    <a:pt x="188" y="533"/>
                    <a:pt x="188" y="533"/>
                  </a:cubicBezTo>
                  <a:cubicBezTo>
                    <a:pt x="191" y="533"/>
                    <a:pt x="191" y="533"/>
                    <a:pt x="191" y="533"/>
                  </a:cubicBezTo>
                  <a:cubicBezTo>
                    <a:pt x="187" y="533"/>
                    <a:pt x="189" y="532"/>
                    <a:pt x="189" y="531"/>
                  </a:cubicBezTo>
                  <a:cubicBezTo>
                    <a:pt x="189" y="531"/>
                    <a:pt x="189" y="531"/>
                    <a:pt x="189" y="531"/>
                  </a:cubicBezTo>
                  <a:cubicBezTo>
                    <a:pt x="190" y="530"/>
                    <a:pt x="188" y="532"/>
                    <a:pt x="188" y="531"/>
                  </a:cubicBezTo>
                  <a:cubicBezTo>
                    <a:pt x="188" y="530"/>
                    <a:pt x="191" y="530"/>
                    <a:pt x="192" y="530"/>
                  </a:cubicBezTo>
                  <a:cubicBezTo>
                    <a:pt x="191" y="529"/>
                    <a:pt x="189" y="527"/>
                    <a:pt x="191" y="526"/>
                  </a:cubicBezTo>
                  <a:cubicBezTo>
                    <a:pt x="190" y="525"/>
                    <a:pt x="189" y="524"/>
                    <a:pt x="188" y="524"/>
                  </a:cubicBezTo>
                  <a:cubicBezTo>
                    <a:pt x="188" y="523"/>
                    <a:pt x="191" y="523"/>
                    <a:pt x="190" y="523"/>
                  </a:cubicBezTo>
                  <a:cubicBezTo>
                    <a:pt x="190" y="523"/>
                    <a:pt x="191" y="522"/>
                    <a:pt x="192" y="522"/>
                  </a:cubicBezTo>
                  <a:cubicBezTo>
                    <a:pt x="191" y="522"/>
                    <a:pt x="192" y="521"/>
                    <a:pt x="190" y="522"/>
                  </a:cubicBezTo>
                  <a:cubicBezTo>
                    <a:pt x="190" y="520"/>
                    <a:pt x="191" y="519"/>
                    <a:pt x="190" y="518"/>
                  </a:cubicBezTo>
                  <a:cubicBezTo>
                    <a:pt x="190" y="518"/>
                    <a:pt x="192" y="518"/>
                    <a:pt x="193" y="518"/>
                  </a:cubicBezTo>
                  <a:cubicBezTo>
                    <a:pt x="191" y="517"/>
                    <a:pt x="190" y="516"/>
                    <a:pt x="190" y="515"/>
                  </a:cubicBezTo>
                  <a:cubicBezTo>
                    <a:pt x="189" y="515"/>
                    <a:pt x="189" y="516"/>
                    <a:pt x="187" y="516"/>
                  </a:cubicBezTo>
                  <a:cubicBezTo>
                    <a:pt x="187" y="516"/>
                    <a:pt x="186" y="516"/>
                    <a:pt x="186" y="515"/>
                  </a:cubicBezTo>
                  <a:cubicBezTo>
                    <a:pt x="188" y="515"/>
                    <a:pt x="191" y="515"/>
                    <a:pt x="191" y="514"/>
                  </a:cubicBezTo>
                  <a:cubicBezTo>
                    <a:pt x="193" y="514"/>
                    <a:pt x="190" y="515"/>
                    <a:pt x="193" y="515"/>
                  </a:cubicBezTo>
                  <a:cubicBezTo>
                    <a:pt x="195" y="515"/>
                    <a:pt x="196" y="517"/>
                    <a:pt x="194" y="517"/>
                  </a:cubicBezTo>
                  <a:cubicBezTo>
                    <a:pt x="197" y="518"/>
                    <a:pt x="195" y="516"/>
                    <a:pt x="197" y="516"/>
                  </a:cubicBezTo>
                  <a:cubicBezTo>
                    <a:pt x="197" y="516"/>
                    <a:pt x="195" y="515"/>
                    <a:pt x="195" y="514"/>
                  </a:cubicBezTo>
                  <a:cubicBezTo>
                    <a:pt x="194" y="514"/>
                    <a:pt x="194" y="515"/>
                    <a:pt x="193" y="514"/>
                  </a:cubicBezTo>
                  <a:cubicBezTo>
                    <a:pt x="190" y="514"/>
                    <a:pt x="194" y="513"/>
                    <a:pt x="194" y="513"/>
                  </a:cubicBezTo>
                  <a:cubicBezTo>
                    <a:pt x="195" y="513"/>
                    <a:pt x="195" y="513"/>
                    <a:pt x="195" y="513"/>
                  </a:cubicBezTo>
                  <a:cubicBezTo>
                    <a:pt x="196" y="512"/>
                    <a:pt x="194" y="512"/>
                    <a:pt x="194" y="511"/>
                  </a:cubicBezTo>
                  <a:cubicBezTo>
                    <a:pt x="197" y="511"/>
                    <a:pt x="195" y="513"/>
                    <a:pt x="197" y="513"/>
                  </a:cubicBezTo>
                  <a:cubicBezTo>
                    <a:pt x="199" y="512"/>
                    <a:pt x="199" y="512"/>
                    <a:pt x="199" y="512"/>
                  </a:cubicBezTo>
                  <a:cubicBezTo>
                    <a:pt x="199" y="511"/>
                    <a:pt x="196" y="512"/>
                    <a:pt x="197" y="511"/>
                  </a:cubicBezTo>
                  <a:cubicBezTo>
                    <a:pt x="198" y="511"/>
                    <a:pt x="198" y="511"/>
                    <a:pt x="198" y="511"/>
                  </a:cubicBezTo>
                  <a:cubicBezTo>
                    <a:pt x="197" y="510"/>
                    <a:pt x="197" y="510"/>
                    <a:pt x="197" y="510"/>
                  </a:cubicBezTo>
                  <a:cubicBezTo>
                    <a:pt x="196" y="510"/>
                    <a:pt x="194" y="510"/>
                    <a:pt x="195" y="511"/>
                  </a:cubicBezTo>
                  <a:cubicBezTo>
                    <a:pt x="191" y="511"/>
                    <a:pt x="194" y="511"/>
                    <a:pt x="193" y="510"/>
                  </a:cubicBezTo>
                  <a:cubicBezTo>
                    <a:pt x="192" y="509"/>
                    <a:pt x="194" y="510"/>
                    <a:pt x="192" y="510"/>
                  </a:cubicBezTo>
                  <a:cubicBezTo>
                    <a:pt x="190" y="510"/>
                    <a:pt x="190" y="510"/>
                    <a:pt x="190" y="509"/>
                  </a:cubicBezTo>
                  <a:cubicBezTo>
                    <a:pt x="190" y="508"/>
                    <a:pt x="192" y="509"/>
                    <a:pt x="193" y="508"/>
                  </a:cubicBezTo>
                  <a:cubicBezTo>
                    <a:pt x="193" y="508"/>
                    <a:pt x="193" y="509"/>
                    <a:pt x="192" y="509"/>
                  </a:cubicBezTo>
                  <a:cubicBezTo>
                    <a:pt x="194" y="510"/>
                    <a:pt x="196" y="508"/>
                    <a:pt x="197" y="509"/>
                  </a:cubicBezTo>
                  <a:cubicBezTo>
                    <a:pt x="198" y="508"/>
                    <a:pt x="196" y="508"/>
                    <a:pt x="196" y="508"/>
                  </a:cubicBezTo>
                  <a:cubicBezTo>
                    <a:pt x="195" y="508"/>
                    <a:pt x="194" y="508"/>
                    <a:pt x="193" y="508"/>
                  </a:cubicBezTo>
                  <a:cubicBezTo>
                    <a:pt x="188" y="507"/>
                    <a:pt x="197" y="507"/>
                    <a:pt x="196" y="506"/>
                  </a:cubicBezTo>
                  <a:cubicBezTo>
                    <a:pt x="193" y="506"/>
                    <a:pt x="191" y="504"/>
                    <a:pt x="188" y="506"/>
                  </a:cubicBezTo>
                  <a:cubicBezTo>
                    <a:pt x="187" y="505"/>
                    <a:pt x="187" y="505"/>
                    <a:pt x="187" y="505"/>
                  </a:cubicBezTo>
                  <a:cubicBezTo>
                    <a:pt x="189" y="505"/>
                    <a:pt x="189" y="504"/>
                    <a:pt x="191" y="504"/>
                  </a:cubicBezTo>
                  <a:cubicBezTo>
                    <a:pt x="191" y="504"/>
                    <a:pt x="191" y="504"/>
                    <a:pt x="191" y="504"/>
                  </a:cubicBezTo>
                  <a:cubicBezTo>
                    <a:pt x="193" y="504"/>
                    <a:pt x="193" y="504"/>
                    <a:pt x="193" y="504"/>
                  </a:cubicBezTo>
                  <a:cubicBezTo>
                    <a:pt x="195" y="504"/>
                    <a:pt x="196" y="503"/>
                    <a:pt x="197" y="503"/>
                  </a:cubicBezTo>
                  <a:cubicBezTo>
                    <a:pt x="196" y="502"/>
                    <a:pt x="195" y="503"/>
                    <a:pt x="194" y="502"/>
                  </a:cubicBezTo>
                  <a:cubicBezTo>
                    <a:pt x="195" y="502"/>
                    <a:pt x="195" y="502"/>
                    <a:pt x="196" y="502"/>
                  </a:cubicBezTo>
                  <a:cubicBezTo>
                    <a:pt x="195" y="502"/>
                    <a:pt x="193" y="503"/>
                    <a:pt x="193" y="502"/>
                  </a:cubicBezTo>
                  <a:cubicBezTo>
                    <a:pt x="193" y="501"/>
                    <a:pt x="195" y="500"/>
                    <a:pt x="195" y="501"/>
                  </a:cubicBezTo>
                  <a:cubicBezTo>
                    <a:pt x="197" y="501"/>
                    <a:pt x="197" y="501"/>
                    <a:pt x="197" y="501"/>
                  </a:cubicBezTo>
                  <a:cubicBezTo>
                    <a:pt x="195" y="501"/>
                    <a:pt x="198" y="501"/>
                    <a:pt x="197" y="500"/>
                  </a:cubicBezTo>
                  <a:cubicBezTo>
                    <a:pt x="196" y="500"/>
                    <a:pt x="194" y="500"/>
                    <a:pt x="193" y="500"/>
                  </a:cubicBezTo>
                  <a:cubicBezTo>
                    <a:pt x="192" y="499"/>
                    <a:pt x="194" y="499"/>
                    <a:pt x="193" y="499"/>
                  </a:cubicBezTo>
                  <a:cubicBezTo>
                    <a:pt x="195" y="500"/>
                    <a:pt x="195" y="500"/>
                    <a:pt x="195" y="500"/>
                  </a:cubicBezTo>
                  <a:cubicBezTo>
                    <a:pt x="194" y="499"/>
                    <a:pt x="198" y="499"/>
                    <a:pt x="197" y="498"/>
                  </a:cubicBezTo>
                  <a:cubicBezTo>
                    <a:pt x="195" y="498"/>
                    <a:pt x="195" y="498"/>
                    <a:pt x="195" y="498"/>
                  </a:cubicBezTo>
                  <a:cubicBezTo>
                    <a:pt x="196" y="498"/>
                    <a:pt x="196" y="498"/>
                    <a:pt x="197" y="498"/>
                  </a:cubicBezTo>
                  <a:cubicBezTo>
                    <a:pt x="196" y="498"/>
                    <a:pt x="196" y="497"/>
                    <a:pt x="196" y="497"/>
                  </a:cubicBezTo>
                  <a:cubicBezTo>
                    <a:pt x="197" y="497"/>
                    <a:pt x="197" y="497"/>
                    <a:pt x="197" y="497"/>
                  </a:cubicBezTo>
                  <a:cubicBezTo>
                    <a:pt x="196" y="497"/>
                    <a:pt x="193" y="496"/>
                    <a:pt x="196" y="496"/>
                  </a:cubicBezTo>
                  <a:cubicBezTo>
                    <a:pt x="193" y="496"/>
                    <a:pt x="196" y="496"/>
                    <a:pt x="194" y="497"/>
                  </a:cubicBezTo>
                  <a:cubicBezTo>
                    <a:pt x="192" y="497"/>
                    <a:pt x="193" y="496"/>
                    <a:pt x="192" y="496"/>
                  </a:cubicBezTo>
                  <a:cubicBezTo>
                    <a:pt x="195" y="496"/>
                    <a:pt x="192" y="495"/>
                    <a:pt x="192" y="495"/>
                  </a:cubicBezTo>
                  <a:cubicBezTo>
                    <a:pt x="193" y="494"/>
                    <a:pt x="194" y="494"/>
                    <a:pt x="194" y="494"/>
                  </a:cubicBezTo>
                  <a:cubicBezTo>
                    <a:pt x="193" y="494"/>
                    <a:pt x="193" y="494"/>
                    <a:pt x="193" y="494"/>
                  </a:cubicBezTo>
                  <a:cubicBezTo>
                    <a:pt x="196" y="493"/>
                    <a:pt x="192" y="493"/>
                    <a:pt x="193" y="492"/>
                  </a:cubicBezTo>
                  <a:cubicBezTo>
                    <a:pt x="194" y="492"/>
                    <a:pt x="195" y="492"/>
                    <a:pt x="196" y="492"/>
                  </a:cubicBezTo>
                  <a:cubicBezTo>
                    <a:pt x="193" y="493"/>
                    <a:pt x="193" y="491"/>
                    <a:pt x="191" y="491"/>
                  </a:cubicBezTo>
                  <a:cubicBezTo>
                    <a:pt x="192" y="490"/>
                    <a:pt x="194" y="492"/>
                    <a:pt x="196" y="491"/>
                  </a:cubicBezTo>
                  <a:cubicBezTo>
                    <a:pt x="194" y="491"/>
                    <a:pt x="197" y="490"/>
                    <a:pt x="195" y="490"/>
                  </a:cubicBezTo>
                  <a:cubicBezTo>
                    <a:pt x="194" y="491"/>
                    <a:pt x="193" y="490"/>
                    <a:pt x="192" y="490"/>
                  </a:cubicBezTo>
                  <a:cubicBezTo>
                    <a:pt x="192" y="489"/>
                    <a:pt x="193" y="490"/>
                    <a:pt x="194" y="489"/>
                  </a:cubicBezTo>
                  <a:cubicBezTo>
                    <a:pt x="193" y="489"/>
                    <a:pt x="191" y="488"/>
                    <a:pt x="191" y="489"/>
                  </a:cubicBezTo>
                  <a:cubicBezTo>
                    <a:pt x="191" y="488"/>
                    <a:pt x="189" y="488"/>
                    <a:pt x="190" y="487"/>
                  </a:cubicBezTo>
                  <a:cubicBezTo>
                    <a:pt x="192" y="487"/>
                    <a:pt x="191" y="488"/>
                    <a:pt x="192" y="488"/>
                  </a:cubicBezTo>
                  <a:cubicBezTo>
                    <a:pt x="192" y="487"/>
                    <a:pt x="188" y="488"/>
                    <a:pt x="187" y="487"/>
                  </a:cubicBezTo>
                  <a:cubicBezTo>
                    <a:pt x="187" y="487"/>
                    <a:pt x="184" y="487"/>
                    <a:pt x="183" y="486"/>
                  </a:cubicBezTo>
                  <a:cubicBezTo>
                    <a:pt x="183" y="485"/>
                    <a:pt x="184" y="487"/>
                    <a:pt x="186" y="486"/>
                  </a:cubicBezTo>
                  <a:cubicBezTo>
                    <a:pt x="185" y="486"/>
                    <a:pt x="185" y="486"/>
                    <a:pt x="185" y="486"/>
                  </a:cubicBezTo>
                  <a:cubicBezTo>
                    <a:pt x="188" y="485"/>
                    <a:pt x="190" y="487"/>
                    <a:pt x="193" y="486"/>
                  </a:cubicBezTo>
                  <a:cubicBezTo>
                    <a:pt x="192" y="486"/>
                    <a:pt x="192" y="486"/>
                    <a:pt x="192" y="486"/>
                  </a:cubicBezTo>
                  <a:cubicBezTo>
                    <a:pt x="195" y="486"/>
                    <a:pt x="195" y="486"/>
                    <a:pt x="195" y="486"/>
                  </a:cubicBezTo>
                  <a:cubicBezTo>
                    <a:pt x="193" y="486"/>
                    <a:pt x="194" y="485"/>
                    <a:pt x="194" y="484"/>
                  </a:cubicBezTo>
                  <a:cubicBezTo>
                    <a:pt x="192" y="484"/>
                    <a:pt x="194" y="485"/>
                    <a:pt x="193" y="485"/>
                  </a:cubicBezTo>
                  <a:cubicBezTo>
                    <a:pt x="192" y="484"/>
                    <a:pt x="190" y="484"/>
                    <a:pt x="191" y="483"/>
                  </a:cubicBezTo>
                  <a:cubicBezTo>
                    <a:pt x="192" y="484"/>
                    <a:pt x="193" y="483"/>
                    <a:pt x="194" y="483"/>
                  </a:cubicBezTo>
                  <a:cubicBezTo>
                    <a:pt x="195" y="483"/>
                    <a:pt x="192" y="483"/>
                    <a:pt x="193" y="482"/>
                  </a:cubicBezTo>
                  <a:cubicBezTo>
                    <a:pt x="194" y="483"/>
                    <a:pt x="194" y="483"/>
                    <a:pt x="194" y="483"/>
                  </a:cubicBezTo>
                  <a:cubicBezTo>
                    <a:pt x="194" y="480"/>
                    <a:pt x="194" y="478"/>
                    <a:pt x="190" y="476"/>
                  </a:cubicBezTo>
                  <a:cubicBezTo>
                    <a:pt x="191" y="475"/>
                    <a:pt x="191" y="475"/>
                    <a:pt x="193" y="474"/>
                  </a:cubicBezTo>
                  <a:cubicBezTo>
                    <a:pt x="192" y="474"/>
                    <a:pt x="191" y="474"/>
                    <a:pt x="191" y="473"/>
                  </a:cubicBezTo>
                  <a:cubicBezTo>
                    <a:pt x="193" y="473"/>
                    <a:pt x="193" y="473"/>
                    <a:pt x="193" y="473"/>
                  </a:cubicBezTo>
                  <a:cubicBezTo>
                    <a:pt x="194" y="472"/>
                    <a:pt x="192" y="472"/>
                    <a:pt x="191" y="471"/>
                  </a:cubicBezTo>
                  <a:cubicBezTo>
                    <a:pt x="193" y="471"/>
                    <a:pt x="193" y="471"/>
                    <a:pt x="193" y="471"/>
                  </a:cubicBezTo>
                  <a:cubicBezTo>
                    <a:pt x="194" y="471"/>
                    <a:pt x="192" y="470"/>
                    <a:pt x="191" y="470"/>
                  </a:cubicBezTo>
                  <a:cubicBezTo>
                    <a:pt x="193" y="470"/>
                    <a:pt x="193" y="470"/>
                    <a:pt x="193" y="470"/>
                  </a:cubicBezTo>
                  <a:cubicBezTo>
                    <a:pt x="191" y="470"/>
                    <a:pt x="191" y="470"/>
                    <a:pt x="191" y="470"/>
                  </a:cubicBezTo>
                  <a:cubicBezTo>
                    <a:pt x="191" y="469"/>
                    <a:pt x="191" y="468"/>
                    <a:pt x="193" y="469"/>
                  </a:cubicBezTo>
                  <a:cubicBezTo>
                    <a:pt x="193" y="469"/>
                    <a:pt x="192" y="468"/>
                    <a:pt x="192" y="468"/>
                  </a:cubicBezTo>
                  <a:cubicBezTo>
                    <a:pt x="193" y="468"/>
                    <a:pt x="193" y="467"/>
                    <a:pt x="193" y="466"/>
                  </a:cubicBezTo>
                  <a:cubicBezTo>
                    <a:pt x="192" y="466"/>
                    <a:pt x="191" y="466"/>
                    <a:pt x="190" y="466"/>
                  </a:cubicBezTo>
                  <a:cubicBezTo>
                    <a:pt x="188" y="465"/>
                    <a:pt x="190" y="466"/>
                    <a:pt x="189" y="465"/>
                  </a:cubicBezTo>
                  <a:cubicBezTo>
                    <a:pt x="190" y="465"/>
                    <a:pt x="191" y="465"/>
                    <a:pt x="192" y="465"/>
                  </a:cubicBezTo>
                  <a:cubicBezTo>
                    <a:pt x="195" y="465"/>
                    <a:pt x="192" y="462"/>
                    <a:pt x="193" y="461"/>
                  </a:cubicBezTo>
                  <a:cubicBezTo>
                    <a:pt x="192" y="460"/>
                    <a:pt x="192" y="460"/>
                    <a:pt x="192" y="460"/>
                  </a:cubicBezTo>
                  <a:cubicBezTo>
                    <a:pt x="195" y="460"/>
                    <a:pt x="193" y="459"/>
                    <a:pt x="194" y="458"/>
                  </a:cubicBezTo>
                  <a:cubicBezTo>
                    <a:pt x="193" y="458"/>
                    <a:pt x="191" y="457"/>
                    <a:pt x="191" y="456"/>
                  </a:cubicBezTo>
                  <a:cubicBezTo>
                    <a:pt x="189" y="455"/>
                    <a:pt x="193" y="457"/>
                    <a:pt x="195" y="457"/>
                  </a:cubicBezTo>
                  <a:cubicBezTo>
                    <a:pt x="194" y="456"/>
                    <a:pt x="194" y="456"/>
                    <a:pt x="194" y="456"/>
                  </a:cubicBezTo>
                  <a:cubicBezTo>
                    <a:pt x="194" y="456"/>
                    <a:pt x="194" y="456"/>
                    <a:pt x="194" y="456"/>
                  </a:cubicBezTo>
                  <a:cubicBezTo>
                    <a:pt x="194" y="455"/>
                    <a:pt x="193" y="454"/>
                    <a:pt x="194" y="454"/>
                  </a:cubicBezTo>
                  <a:cubicBezTo>
                    <a:pt x="194" y="454"/>
                    <a:pt x="194" y="454"/>
                    <a:pt x="194" y="454"/>
                  </a:cubicBezTo>
                  <a:cubicBezTo>
                    <a:pt x="195" y="454"/>
                    <a:pt x="196" y="455"/>
                    <a:pt x="196" y="454"/>
                  </a:cubicBezTo>
                  <a:cubicBezTo>
                    <a:pt x="194" y="453"/>
                    <a:pt x="196" y="453"/>
                    <a:pt x="194" y="452"/>
                  </a:cubicBezTo>
                  <a:cubicBezTo>
                    <a:pt x="195" y="452"/>
                    <a:pt x="195" y="452"/>
                    <a:pt x="195" y="452"/>
                  </a:cubicBezTo>
                  <a:cubicBezTo>
                    <a:pt x="194" y="451"/>
                    <a:pt x="194" y="451"/>
                    <a:pt x="194" y="451"/>
                  </a:cubicBezTo>
                  <a:cubicBezTo>
                    <a:pt x="195" y="451"/>
                    <a:pt x="195" y="451"/>
                    <a:pt x="195" y="451"/>
                  </a:cubicBezTo>
                  <a:cubicBezTo>
                    <a:pt x="196" y="453"/>
                    <a:pt x="196" y="453"/>
                    <a:pt x="196" y="453"/>
                  </a:cubicBezTo>
                  <a:cubicBezTo>
                    <a:pt x="197" y="452"/>
                    <a:pt x="195" y="452"/>
                    <a:pt x="194" y="451"/>
                  </a:cubicBezTo>
                  <a:cubicBezTo>
                    <a:pt x="193" y="450"/>
                    <a:pt x="195" y="450"/>
                    <a:pt x="195" y="451"/>
                  </a:cubicBezTo>
                  <a:cubicBezTo>
                    <a:pt x="196" y="451"/>
                    <a:pt x="195" y="451"/>
                    <a:pt x="195" y="451"/>
                  </a:cubicBezTo>
                  <a:cubicBezTo>
                    <a:pt x="196" y="452"/>
                    <a:pt x="196" y="451"/>
                    <a:pt x="196" y="452"/>
                  </a:cubicBezTo>
                  <a:cubicBezTo>
                    <a:pt x="196" y="451"/>
                    <a:pt x="195" y="450"/>
                    <a:pt x="195" y="450"/>
                  </a:cubicBezTo>
                  <a:cubicBezTo>
                    <a:pt x="195" y="451"/>
                    <a:pt x="196" y="450"/>
                    <a:pt x="197" y="451"/>
                  </a:cubicBezTo>
                  <a:cubicBezTo>
                    <a:pt x="196" y="450"/>
                    <a:pt x="197" y="450"/>
                    <a:pt x="196" y="450"/>
                  </a:cubicBezTo>
                  <a:cubicBezTo>
                    <a:pt x="196" y="450"/>
                    <a:pt x="195" y="449"/>
                    <a:pt x="194" y="449"/>
                  </a:cubicBezTo>
                  <a:cubicBezTo>
                    <a:pt x="194" y="448"/>
                    <a:pt x="194" y="448"/>
                    <a:pt x="195" y="448"/>
                  </a:cubicBezTo>
                  <a:cubicBezTo>
                    <a:pt x="195" y="449"/>
                    <a:pt x="195" y="449"/>
                    <a:pt x="195" y="449"/>
                  </a:cubicBezTo>
                  <a:cubicBezTo>
                    <a:pt x="195" y="448"/>
                    <a:pt x="196" y="448"/>
                    <a:pt x="194" y="447"/>
                  </a:cubicBezTo>
                  <a:cubicBezTo>
                    <a:pt x="196" y="449"/>
                    <a:pt x="196" y="449"/>
                    <a:pt x="196" y="449"/>
                  </a:cubicBezTo>
                  <a:cubicBezTo>
                    <a:pt x="196" y="448"/>
                    <a:pt x="196" y="448"/>
                    <a:pt x="196" y="447"/>
                  </a:cubicBezTo>
                  <a:cubicBezTo>
                    <a:pt x="197" y="448"/>
                    <a:pt x="198" y="450"/>
                    <a:pt x="199" y="450"/>
                  </a:cubicBezTo>
                  <a:cubicBezTo>
                    <a:pt x="198" y="448"/>
                    <a:pt x="198" y="448"/>
                    <a:pt x="198" y="448"/>
                  </a:cubicBezTo>
                  <a:cubicBezTo>
                    <a:pt x="199" y="448"/>
                    <a:pt x="199" y="448"/>
                    <a:pt x="199" y="449"/>
                  </a:cubicBezTo>
                  <a:cubicBezTo>
                    <a:pt x="200" y="449"/>
                    <a:pt x="198" y="444"/>
                    <a:pt x="199" y="445"/>
                  </a:cubicBezTo>
                  <a:cubicBezTo>
                    <a:pt x="200" y="447"/>
                    <a:pt x="200" y="447"/>
                    <a:pt x="201" y="447"/>
                  </a:cubicBezTo>
                  <a:cubicBezTo>
                    <a:pt x="200" y="446"/>
                    <a:pt x="200" y="446"/>
                    <a:pt x="200" y="446"/>
                  </a:cubicBezTo>
                  <a:cubicBezTo>
                    <a:pt x="200" y="446"/>
                    <a:pt x="201" y="448"/>
                    <a:pt x="200" y="447"/>
                  </a:cubicBezTo>
                  <a:cubicBezTo>
                    <a:pt x="199" y="446"/>
                    <a:pt x="200" y="446"/>
                    <a:pt x="200" y="445"/>
                  </a:cubicBezTo>
                  <a:cubicBezTo>
                    <a:pt x="200" y="446"/>
                    <a:pt x="201" y="447"/>
                    <a:pt x="202" y="447"/>
                  </a:cubicBezTo>
                  <a:cubicBezTo>
                    <a:pt x="202" y="447"/>
                    <a:pt x="202" y="447"/>
                    <a:pt x="202" y="447"/>
                  </a:cubicBezTo>
                  <a:cubicBezTo>
                    <a:pt x="205" y="449"/>
                    <a:pt x="200" y="450"/>
                    <a:pt x="204" y="454"/>
                  </a:cubicBezTo>
                  <a:cubicBezTo>
                    <a:pt x="205" y="456"/>
                    <a:pt x="206" y="463"/>
                    <a:pt x="206" y="463"/>
                  </a:cubicBezTo>
                  <a:cubicBezTo>
                    <a:pt x="214" y="451"/>
                    <a:pt x="212" y="449"/>
                    <a:pt x="214" y="446"/>
                  </a:cubicBezTo>
                  <a:cubicBezTo>
                    <a:pt x="214" y="447"/>
                    <a:pt x="214" y="447"/>
                    <a:pt x="214" y="447"/>
                  </a:cubicBezTo>
                  <a:cubicBezTo>
                    <a:pt x="214" y="446"/>
                    <a:pt x="214" y="446"/>
                    <a:pt x="214" y="446"/>
                  </a:cubicBezTo>
                  <a:cubicBezTo>
                    <a:pt x="214" y="446"/>
                    <a:pt x="215" y="446"/>
                    <a:pt x="215" y="446"/>
                  </a:cubicBezTo>
                  <a:cubicBezTo>
                    <a:pt x="215" y="446"/>
                    <a:pt x="215" y="447"/>
                    <a:pt x="216" y="445"/>
                  </a:cubicBezTo>
                  <a:cubicBezTo>
                    <a:pt x="216" y="445"/>
                    <a:pt x="216" y="445"/>
                    <a:pt x="216" y="445"/>
                  </a:cubicBezTo>
                  <a:cubicBezTo>
                    <a:pt x="216" y="445"/>
                    <a:pt x="217" y="443"/>
                    <a:pt x="217" y="443"/>
                  </a:cubicBezTo>
                  <a:cubicBezTo>
                    <a:pt x="216" y="445"/>
                    <a:pt x="216" y="445"/>
                    <a:pt x="216" y="445"/>
                  </a:cubicBezTo>
                  <a:cubicBezTo>
                    <a:pt x="216" y="447"/>
                    <a:pt x="217" y="446"/>
                    <a:pt x="217" y="447"/>
                  </a:cubicBezTo>
                  <a:cubicBezTo>
                    <a:pt x="217" y="445"/>
                    <a:pt x="217" y="447"/>
                    <a:pt x="218" y="445"/>
                  </a:cubicBezTo>
                  <a:cubicBezTo>
                    <a:pt x="218" y="445"/>
                    <a:pt x="218" y="445"/>
                    <a:pt x="218" y="445"/>
                  </a:cubicBezTo>
                  <a:cubicBezTo>
                    <a:pt x="219" y="445"/>
                    <a:pt x="219" y="444"/>
                    <a:pt x="220" y="444"/>
                  </a:cubicBezTo>
                  <a:cubicBezTo>
                    <a:pt x="220" y="444"/>
                    <a:pt x="219" y="446"/>
                    <a:pt x="219" y="446"/>
                  </a:cubicBezTo>
                  <a:cubicBezTo>
                    <a:pt x="219" y="447"/>
                    <a:pt x="219" y="447"/>
                    <a:pt x="220" y="447"/>
                  </a:cubicBezTo>
                  <a:cubicBezTo>
                    <a:pt x="220" y="447"/>
                    <a:pt x="220" y="446"/>
                    <a:pt x="220" y="446"/>
                  </a:cubicBezTo>
                  <a:cubicBezTo>
                    <a:pt x="220" y="446"/>
                    <a:pt x="220" y="446"/>
                    <a:pt x="220" y="447"/>
                  </a:cubicBezTo>
                  <a:cubicBezTo>
                    <a:pt x="220" y="446"/>
                    <a:pt x="220" y="446"/>
                    <a:pt x="220" y="446"/>
                  </a:cubicBezTo>
                  <a:cubicBezTo>
                    <a:pt x="220" y="446"/>
                    <a:pt x="220" y="446"/>
                    <a:pt x="220" y="447"/>
                  </a:cubicBezTo>
                  <a:cubicBezTo>
                    <a:pt x="220" y="447"/>
                    <a:pt x="220" y="447"/>
                    <a:pt x="220" y="447"/>
                  </a:cubicBezTo>
                  <a:cubicBezTo>
                    <a:pt x="220" y="447"/>
                    <a:pt x="220" y="447"/>
                    <a:pt x="220" y="447"/>
                  </a:cubicBezTo>
                  <a:cubicBezTo>
                    <a:pt x="220" y="447"/>
                    <a:pt x="220" y="447"/>
                    <a:pt x="220" y="447"/>
                  </a:cubicBezTo>
                  <a:cubicBezTo>
                    <a:pt x="220" y="447"/>
                    <a:pt x="220" y="447"/>
                    <a:pt x="220" y="448"/>
                  </a:cubicBezTo>
                  <a:cubicBezTo>
                    <a:pt x="220" y="449"/>
                    <a:pt x="220" y="449"/>
                    <a:pt x="220" y="449"/>
                  </a:cubicBezTo>
                  <a:cubicBezTo>
                    <a:pt x="220" y="449"/>
                    <a:pt x="221" y="448"/>
                    <a:pt x="221" y="447"/>
                  </a:cubicBezTo>
                  <a:cubicBezTo>
                    <a:pt x="222" y="449"/>
                    <a:pt x="224" y="448"/>
                    <a:pt x="225" y="448"/>
                  </a:cubicBezTo>
                  <a:cubicBezTo>
                    <a:pt x="225" y="448"/>
                    <a:pt x="224" y="449"/>
                    <a:pt x="225" y="449"/>
                  </a:cubicBezTo>
                  <a:cubicBezTo>
                    <a:pt x="225" y="449"/>
                    <a:pt x="226" y="448"/>
                    <a:pt x="226" y="449"/>
                  </a:cubicBezTo>
                  <a:cubicBezTo>
                    <a:pt x="226" y="448"/>
                    <a:pt x="225" y="450"/>
                    <a:pt x="225" y="450"/>
                  </a:cubicBezTo>
                  <a:cubicBezTo>
                    <a:pt x="225" y="451"/>
                    <a:pt x="226" y="449"/>
                    <a:pt x="226" y="449"/>
                  </a:cubicBezTo>
                  <a:cubicBezTo>
                    <a:pt x="225" y="452"/>
                    <a:pt x="229" y="450"/>
                    <a:pt x="229" y="452"/>
                  </a:cubicBezTo>
                  <a:cubicBezTo>
                    <a:pt x="229" y="451"/>
                    <a:pt x="228" y="452"/>
                    <a:pt x="227" y="452"/>
                  </a:cubicBezTo>
                  <a:cubicBezTo>
                    <a:pt x="228" y="452"/>
                    <a:pt x="229" y="452"/>
                    <a:pt x="232" y="452"/>
                  </a:cubicBezTo>
                  <a:cubicBezTo>
                    <a:pt x="230" y="453"/>
                    <a:pt x="230" y="453"/>
                    <a:pt x="230" y="453"/>
                  </a:cubicBezTo>
                  <a:cubicBezTo>
                    <a:pt x="230" y="453"/>
                    <a:pt x="231" y="453"/>
                    <a:pt x="232" y="453"/>
                  </a:cubicBezTo>
                  <a:cubicBezTo>
                    <a:pt x="233" y="452"/>
                    <a:pt x="234" y="452"/>
                    <a:pt x="234" y="452"/>
                  </a:cubicBezTo>
                  <a:cubicBezTo>
                    <a:pt x="234" y="452"/>
                    <a:pt x="234" y="452"/>
                    <a:pt x="234" y="452"/>
                  </a:cubicBezTo>
                  <a:cubicBezTo>
                    <a:pt x="235" y="453"/>
                    <a:pt x="235" y="452"/>
                    <a:pt x="236" y="453"/>
                  </a:cubicBezTo>
                  <a:cubicBezTo>
                    <a:pt x="235" y="454"/>
                    <a:pt x="235" y="453"/>
                    <a:pt x="234" y="454"/>
                  </a:cubicBezTo>
                  <a:cubicBezTo>
                    <a:pt x="232" y="455"/>
                    <a:pt x="233" y="456"/>
                    <a:pt x="233" y="456"/>
                  </a:cubicBezTo>
                  <a:cubicBezTo>
                    <a:pt x="235" y="456"/>
                    <a:pt x="235" y="456"/>
                    <a:pt x="235" y="456"/>
                  </a:cubicBezTo>
                  <a:cubicBezTo>
                    <a:pt x="236" y="456"/>
                    <a:pt x="234" y="457"/>
                    <a:pt x="234" y="457"/>
                  </a:cubicBezTo>
                  <a:cubicBezTo>
                    <a:pt x="239" y="456"/>
                    <a:pt x="239" y="456"/>
                    <a:pt x="239" y="456"/>
                  </a:cubicBezTo>
                  <a:cubicBezTo>
                    <a:pt x="238" y="456"/>
                    <a:pt x="237" y="458"/>
                    <a:pt x="236" y="457"/>
                  </a:cubicBezTo>
                  <a:cubicBezTo>
                    <a:pt x="237" y="458"/>
                    <a:pt x="240" y="458"/>
                    <a:pt x="241" y="458"/>
                  </a:cubicBezTo>
                  <a:cubicBezTo>
                    <a:pt x="241" y="459"/>
                    <a:pt x="243" y="459"/>
                    <a:pt x="243" y="460"/>
                  </a:cubicBezTo>
                  <a:cubicBezTo>
                    <a:pt x="242" y="460"/>
                    <a:pt x="243" y="459"/>
                    <a:pt x="242" y="460"/>
                  </a:cubicBezTo>
                  <a:cubicBezTo>
                    <a:pt x="240" y="461"/>
                    <a:pt x="240" y="461"/>
                    <a:pt x="240" y="461"/>
                  </a:cubicBezTo>
                  <a:cubicBezTo>
                    <a:pt x="240" y="460"/>
                    <a:pt x="238" y="461"/>
                    <a:pt x="237" y="461"/>
                  </a:cubicBezTo>
                  <a:cubicBezTo>
                    <a:pt x="238" y="462"/>
                    <a:pt x="238" y="463"/>
                    <a:pt x="237" y="464"/>
                  </a:cubicBezTo>
                  <a:cubicBezTo>
                    <a:pt x="240" y="463"/>
                    <a:pt x="239" y="465"/>
                    <a:pt x="242" y="465"/>
                  </a:cubicBezTo>
                  <a:cubicBezTo>
                    <a:pt x="242" y="466"/>
                    <a:pt x="240" y="466"/>
                    <a:pt x="239" y="466"/>
                  </a:cubicBezTo>
                  <a:cubicBezTo>
                    <a:pt x="240" y="467"/>
                    <a:pt x="240" y="468"/>
                    <a:pt x="240" y="469"/>
                  </a:cubicBezTo>
                  <a:cubicBezTo>
                    <a:pt x="240" y="469"/>
                    <a:pt x="240" y="469"/>
                    <a:pt x="240" y="469"/>
                  </a:cubicBezTo>
                  <a:cubicBezTo>
                    <a:pt x="240" y="470"/>
                    <a:pt x="240" y="472"/>
                    <a:pt x="242" y="472"/>
                  </a:cubicBezTo>
                  <a:cubicBezTo>
                    <a:pt x="241" y="472"/>
                    <a:pt x="241" y="472"/>
                    <a:pt x="241" y="472"/>
                  </a:cubicBezTo>
                  <a:cubicBezTo>
                    <a:pt x="240" y="473"/>
                    <a:pt x="244" y="472"/>
                    <a:pt x="243" y="474"/>
                  </a:cubicBezTo>
                  <a:cubicBezTo>
                    <a:pt x="242" y="473"/>
                    <a:pt x="242" y="473"/>
                    <a:pt x="242" y="473"/>
                  </a:cubicBezTo>
                  <a:cubicBezTo>
                    <a:pt x="243" y="474"/>
                    <a:pt x="241" y="475"/>
                    <a:pt x="243" y="476"/>
                  </a:cubicBezTo>
                  <a:cubicBezTo>
                    <a:pt x="242" y="476"/>
                    <a:pt x="242" y="476"/>
                    <a:pt x="241" y="475"/>
                  </a:cubicBezTo>
                  <a:cubicBezTo>
                    <a:pt x="242" y="476"/>
                    <a:pt x="242" y="477"/>
                    <a:pt x="243" y="478"/>
                  </a:cubicBezTo>
                  <a:cubicBezTo>
                    <a:pt x="241" y="478"/>
                    <a:pt x="241" y="478"/>
                    <a:pt x="241" y="478"/>
                  </a:cubicBezTo>
                  <a:cubicBezTo>
                    <a:pt x="240" y="478"/>
                    <a:pt x="244" y="478"/>
                    <a:pt x="243" y="479"/>
                  </a:cubicBezTo>
                  <a:cubicBezTo>
                    <a:pt x="243" y="479"/>
                    <a:pt x="242" y="480"/>
                    <a:pt x="242" y="480"/>
                  </a:cubicBezTo>
                  <a:cubicBezTo>
                    <a:pt x="243" y="480"/>
                    <a:pt x="243" y="481"/>
                    <a:pt x="243" y="481"/>
                  </a:cubicBezTo>
                  <a:cubicBezTo>
                    <a:pt x="241" y="482"/>
                    <a:pt x="241" y="482"/>
                    <a:pt x="241" y="482"/>
                  </a:cubicBezTo>
                  <a:cubicBezTo>
                    <a:pt x="241" y="486"/>
                    <a:pt x="241" y="490"/>
                    <a:pt x="243" y="494"/>
                  </a:cubicBezTo>
                  <a:cubicBezTo>
                    <a:pt x="240" y="494"/>
                    <a:pt x="241" y="493"/>
                    <a:pt x="240" y="493"/>
                  </a:cubicBezTo>
                  <a:cubicBezTo>
                    <a:pt x="242" y="493"/>
                    <a:pt x="240" y="494"/>
                    <a:pt x="241" y="495"/>
                  </a:cubicBezTo>
                  <a:cubicBezTo>
                    <a:pt x="241" y="495"/>
                    <a:pt x="241" y="495"/>
                    <a:pt x="241" y="495"/>
                  </a:cubicBezTo>
                  <a:cubicBezTo>
                    <a:pt x="241" y="496"/>
                    <a:pt x="240" y="496"/>
                    <a:pt x="240" y="497"/>
                  </a:cubicBezTo>
                  <a:cubicBezTo>
                    <a:pt x="241" y="497"/>
                    <a:pt x="241" y="497"/>
                    <a:pt x="241" y="497"/>
                  </a:cubicBezTo>
                  <a:cubicBezTo>
                    <a:pt x="242" y="497"/>
                    <a:pt x="238" y="498"/>
                    <a:pt x="241" y="498"/>
                  </a:cubicBezTo>
                  <a:cubicBezTo>
                    <a:pt x="239" y="499"/>
                    <a:pt x="239" y="499"/>
                    <a:pt x="239" y="499"/>
                  </a:cubicBezTo>
                  <a:cubicBezTo>
                    <a:pt x="242" y="499"/>
                    <a:pt x="238" y="499"/>
                    <a:pt x="240" y="500"/>
                  </a:cubicBezTo>
                  <a:cubicBezTo>
                    <a:pt x="240" y="500"/>
                    <a:pt x="240" y="500"/>
                    <a:pt x="240" y="500"/>
                  </a:cubicBezTo>
                  <a:cubicBezTo>
                    <a:pt x="239" y="501"/>
                    <a:pt x="243" y="502"/>
                    <a:pt x="241" y="502"/>
                  </a:cubicBezTo>
                  <a:cubicBezTo>
                    <a:pt x="241" y="503"/>
                    <a:pt x="242" y="504"/>
                    <a:pt x="244" y="504"/>
                  </a:cubicBezTo>
                  <a:cubicBezTo>
                    <a:pt x="241" y="504"/>
                    <a:pt x="241" y="504"/>
                    <a:pt x="241" y="504"/>
                  </a:cubicBezTo>
                  <a:cubicBezTo>
                    <a:pt x="242" y="507"/>
                    <a:pt x="241" y="511"/>
                    <a:pt x="244" y="513"/>
                  </a:cubicBezTo>
                  <a:cubicBezTo>
                    <a:pt x="243" y="513"/>
                    <a:pt x="243" y="513"/>
                    <a:pt x="243" y="513"/>
                  </a:cubicBezTo>
                  <a:cubicBezTo>
                    <a:pt x="245" y="515"/>
                    <a:pt x="241" y="517"/>
                    <a:pt x="245" y="518"/>
                  </a:cubicBezTo>
                  <a:cubicBezTo>
                    <a:pt x="247" y="518"/>
                    <a:pt x="247" y="518"/>
                    <a:pt x="247" y="518"/>
                  </a:cubicBezTo>
                  <a:cubicBezTo>
                    <a:pt x="244" y="519"/>
                    <a:pt x="244" y="519"/>
                    <a:pt x="244" y="519"/>
                  </a:cubicBezTo>
                  <a:cubicBezTo>
                    <a:pt x="246" y="519"/>
                    <a:pt x="245" y="520"/>
                    <a:pt x="247" y="521"/>
                  </a:cubicBezTo>
                  <a:cubicBezTo>
                    <a:pt x="245" y="521"/>
                    <a:pt x="245" y="521"/>
                    <a:pt x="245" y="521"/>
                  </a:cubicBezTo>
                  <a:cubicBezTo>
                    <a:pt x="245" y="521"/>
                    <a:pt x="247" y="522"/>
                    <a:pt x="247" y="523"/>
                  </a:cubicBezTo>
                  <a:cubicBezTo>
                    <a:pt x="246" y="523"/>
                    <a:pt x="246" y="523"/>
                    <a:pt x="246" y="523"/>
                  </a:cubicBezTo>
                  <a:cubicBezTo>
                    <a:pt x="243" y="527"/>
                    <a:pt x="241" y="532"/>
                    <a:pt x="246" y="534"/>
                  </a:cubicBezTo>
                  <a:cubicBezTo>
                    <a:pt x="247" y="535"/>
                    <a:pt x="243" y="535"/>
                    <a:pt x="244" y="536"/>
                  </a:cubicBezTo>
                  <a:cubicBezTo>
                    <a:pt x="247" y="538"/>
                    <a:pt x="245" y="541"/>
                    <a:pt x="247" y="543"/>
                  </a:cubicBezTo>
                  <a:cubicBezTo>
                    <a:pt x="246" y="546"/>
                    <a:pt x="244" y="545"/>
                    <a:pt x="243" y="548"/>
                  </a:cubicBezTo>
                  <a:cubicBezTo>
                    <a:pt x="243" y="547"/>
                    <a:pt x="243" y="547"/>
                    <a:pt x="243" y="547"/>
                  </a:cubicBezTo>
                  <a:cubicBezTo>
                    <a:pt x="242" y="549"/>
                    <a:pt x="241" y="547"/>
                    <a:pt x="240" y="546"/>
                  </a:cubicBezTo>
                  <a:cubicBezTo>
                    <a:pt x="240" y="547"/>
                    <a:pt x="239" y="547"/>
                    <a:pt x="240" y="549"/>
                  </a:cubicBezTo>
                  <a:cubicBezTo>
                    <a:pt x="239" y="550"/>
                    <a:pt x="238" y="546"/>
                    <a:pt x="238" y="547"/>
                  </a:cubicBezTo>
                  <a:cubicBezTo>
                    <a:pt x="238" y="546"/>
                    <a:pt x="238" y="548"/>
                    <a:pt x="238" y="548"/>
                  </a:cubicBezTo>
                  <a:cubicBezTo>
                    <a:pt x="236" y="550"/>
                    <a:pt x="238" y="546"/>
                    <a:pt x="235" y="545"/>
                  </a:cubicBezTo>
                  <a:cubicBezTo>
                    <a:pt x="232" y="546"/>
                    <a:pt x="228" y="548"/>
                    <a:pt x="225" y="547"/>
                  </a:cubicBezTo>
                  <a:cubicBezTo>
                    <a:pt x="225" y="547"/>
                    <a:pt x="225" y="549"/>
                    <a:pt x="225" y="549"/>
                  </a:cubicBezTo>
                  <a:cubicBezTo>
                    <a:pt x="224" y="546"/>
                    <a:pt x="224" y="550"/>
                    <a:pt x="223" y="549"/>
                  </a:cubicBezTo>
                  <a:cubicBezTo>
                    <a:pt x="223" y="548"/>
                    <a:pt x="223" y="548"/>
                    <a:pt x="223" y="547"/>
                  </a:cubicBezTo>
                  <a:cubicBezTo>
                    <a:pt x="222" y="546"/>
                    <a:pt x="220" y="548"/>
                    <a:pt x="219" y="547"/>
                  </a:cubicBezTo>
                  <a:cubicBezTo>
                    <a:pt x="218" y="549"/>
                    <a:pt x="216" y="546"/>
                    <a:pt x="215" y="548"/>
                  </a:cubicBezTo>
                  <a:cubicBezTo>
                    <a:pt x="215" y="546"/>
                    <a:pt x="214" y="547"/>
                    <a:pt x="214" y="546"/>
                  </a:cubicBezTo>
                  <a:cubicBezTo>
                    <a:pt x="213" y="550"/>
                    <a:pt x="211" y="545"/>
                    <a:pt x="210" y="547"/>
                  </a:cubicBezTo>
                  <a:cubicBezTo>
                    <a:pt x="210" y="547"/>
                    <a:pt x="210" y="547"/>
                    <a:pt x="210" y="547"/>
                  </a:cubicBezTo>
                  <a:cubicBezTo>
                    <a:pt x="206" y="547"/>
                    <a:pt x="202" y="547"/>
                    <a:pt x="198" y="549"/>
                  </a:cubicBezTo>
                  <a:cubicBezTo>
                    <a:pt x="195" y="549"/>
                    <a:pt x="193" y="546"/>
                    <a:pt x="190" y="547"/>
                  </a:cubicBezTo>
                  <a:cubicBezTo>
                    <a:pt x="190" y="548"/>
                    <a:pt x="190" y="549"/>
                    <a:pt x="190" y="549"/>
                  </a:cubicBezTo>
                  <a:cubicBezTo>
                    <a:pt x="189" y="549"/>
                    <a:pt x="190" y="548"/>
                    <a:pt x="190" y="547"/>
                  </a:cubicBezTo>
                  <a:cubicBezTo>
                    <a:pt x="188" y="549"/>
                    <a:pt x="187" y="547"/>
                    <a:pt x="185" y="547"/>
                  </a:cubicBezTo>
                  <a:cubicBezTo>
                    <a:pt x="185" y="548"/>
                    <a:pt x="184" y="548"/>
                    <a:pt x="185" y="549"/>
                  </a:cubicBezTo>
                  <a:cubicBezTo>
                    <a:pt x="183" y="546"/>
                    <a:pt x="181" y="550"/>
                    <a:pt x="179" y="548"/>
                  </a:cubicBezTo>
                  <a:cubicBezTo>
                    <a:pt x="179" y="552"/>
                    <a:pt x="178" y="550"/>
                    <a:pt x="177" y="551"/>
                  </a:cubicBezTo>
                  <a:cubicBezTo>
                    <a:pt x="177" y="551"/>
                    <a:pt x="177" y="550"/>
                    <a:pt x="177" y="549"/>
                  </a:cubicBezTo>
                  <a:cubicBezTo>
                    <a:pt x="175" y="550"/>
                    <a:pt x="175" y="550"/>
                    <a:pt x="173" y="549"/>
                  </a:cubicBezTo>
                  <a:cubicBezTo>
                    <a:pt x="172" y="549"/>
                    <a:pt x="172" y="551"/>
                    <a:pt x="171" y="551"/>
                  </a:cubicBezTo>
                  <a:cubicBezTo>
                    <a:pt x="171" y="548"/>
                    <a:pt x="170" y="550"/>
                    <a:pt x="169" y="550"/>
                  </a:cubicBezTo>
                  <a:cubicBezTo>
                    <a:pt x="169" y="552"/>
                    <a:pt x="168" y="553"/>
                    <a:pt x="167" y="552"/>
                  </a:cubicBezTo>
                  <a:cubicBezTo>
                    <a:pt x="168" y="549"/>
                    <a:pt x="168" y="549"/>
                    <a:pt x="168" y="549"/>
                  </a:cubicBezTo>
                  <a:cubicBezTo>
                    <a:pt x="165" y="551"/>
                    <a:pt x="162" y="548"/>
                    <a:pt x="159" y="551"/>
                  </a:cubicBezTo>
                  <a:cubicBezTo>
                    <a:pt x="159" y="549"/>
                    <a:pt x="159" y="549"/>
                    <a:pt x="159" y="549"/>
                  </a:cubicBezTo>
                  <a:cubicBezTo>
                    <a:pt x="156" y="550"/>
                    <a:pt x="154" y="548"/>
                    <a:pt x="151" y="549"/>
                  </a:cubicBezTo>
                  <a:cubicBezTo>
                    <a:pt x="150" y="548"/>
                    <a:pt x="150" y="547"/>
                    <a:pt x="149" y="547"/>
                  </a:cubicBezTo>
                  <a:cubicBezTo>
                    <a:pt x="148" y="548"/>
                    <a:pt x="148" y="548"/>
                    <a:pt x="146" y="549"/>
                  </a:cubicBezTo>
                  <a:cubicBezTo>
                    <a:pt x="146" y="549"/>
                    <a:pt x="146" y="548"/>
                    <a:pt x="147" y="547"/>
                  </a:cubicBezTo>
                  <a:cubicBezTo>
                    <a:pt x="146" y="546"/>
                    <a:pt x="147" y="544"/>
                    <a:pt x="145" y="545"/>
                  </a:cubicBezTo>
                  <a:cubicBezTo>
                    <a:pt x="146" y="545"/>
                    <a:pt x="146" y="545"/>
                    <a:pt x="146" y="545"/>
                  </a:cubicBezTo>
                  <a:cubicBezTo>
                    <a:pt x="145" y="545"/>
                    <a:pt x="143" y="545"/>
                    <a:pt x="144" y="544"/>
                  </a:cubicBezTo>
                  <a:cubicBezTo>
                    <a:pt x="143" y="544"/>
                    <a:pt x="142" y="543"/>
                    <a:pt x="140" y="544"/>
                  </a:cubicBezTo>
                  <a:cubicBezTo>
                    <a:pt x="140" y="543"/>
                    <a:pt x="143" y="543"/>
                    <a:pt x="141" y="543"/>
                  </a:cubicBezTo>
                  <a:cubicBezTo>
                    <a:pt x="143" y="543"/>
                    <a:pt x="143" y="543"/>
                    <a:pt x="143" y="543"/>
                  </a:cubicBezTo>
                  <a:cubicBezTo>
                    <a:pt x="143" y="541"/>
                    <a:pt x="142" y="539"/>
                    <a:pt x="142" y="537"/>
                  </a:cubicBezTo>
                  <a:cubicBezTo>
                    <a:pt x="145" y="537"/>
                    <a:pt x="142" y="534"/>
                    <a:pt x="144" y="534"/>
                  </a:cubicBezTo>
                  <a:cubicBezTo>
                    <a:pt x="143" y="533"/>
                    <a:pt x="146" y="532"/>
                    <a:pt x="143" y="530"/>
                  </a:cubicBezTo>
                  <a:cubicBezTo>
                    <a:pt x="144" y="531"/>
                    <a:pt x="144" y="531"/>
                    <a:pt x="144" y="531"/>
                  </a:cubicBezTo>
                  <a:cubicBezTo>
                    <a:pt x="145" y="530"/>
                    <a:pt x="146" y="528"/>
                    <a:pt x="147" y="527"/>
                  </a:cubicBezTo>
                  <a:cubicBezTo>
                    <a:pt x="148" y="527"/>
                    <a:pt x="146" y="526"/>
                    <a:pt x="146" y="525"/>
                  </a:cubicBezTo>
                  <a:cubicBezTo>
                    <a:pt x="147" y="525"/>
                    <a:pt x="147" y="525"/>
                    <a:pt x="147" y="525"/>
                  </a:cubicBezTo>
                  <a:cubicBezTo>
                    <a:pt x="147" y="524"/>
                    <a:pt x="145" y="523"/>
                    <a:pt x="145" y="522"/>
                  </a:cubicBezTo>
                  <a:cubicBezTo>
                    <a:pt x="146" y="522"/>
                    <a:pt x="145" y="521"/>
                    <a:pt x="146" y="521"/>
                  </a:cubicBezTo>
                  <a:cubicBezTo>
                    <a:pt x="146" y="522"/>
                    <a:pt x="147" y="523"/>
                    <a:pt x="149" y="525"/>
                  </a:cubicBezTo>
                  <a:cubicBezTo>
                    <a:pt x="150" y="525"/>
                    <a:pt x="147" y="522"/>
                    <a:pt x="149" y="523"/>
                  </a:cubicBezTo>
                  <a:cubicBezTo>
                    <a:pt x="150" y="522"/>
                    <a:pt x="150" y="521"/>
                    <a:pt x="149" y="520"/>
                  </a:cubicBezTo>
                  <a:cubicBezTo>
                    <a:pt x="149" y="521"/>
                    <a:pt x="150" y="520"/>
                    <a:pt x="150" y="521"/>
                  </a:cubicBezTo>
                  <a:cubicBezTo>
                    <a:pt x="151" y="521"/>
                    <a:pt x="151" y="520"/>
                    <a:pt x="151" y="520"/>
                  </a:cubicBezTo>
                  <a:cubicBezTo>
                    <a:pt x="150" y="520"/>
                    <a:pt x="150" y="520"/>
                    <a:pt x="150" y="520"/>
                  </a:cubicBezTo>
                  <a:cubicBezTo>
                    <a:pt x="149" y="519"/>
                    <a:pt x="150" y="518"/>
                    <a:pt x="148" y="517"/>
                  </a:cubicBezTo>
                  <a:cubicBezTo>
                    <a:pt x="148" y="517"/>
                    <a:pt x="149" y="518"/>
                    <a:pt x="148" y="518"/>
                  </a:cubicBezTo>
                  <a:cubicBezTo>
                    <a:pt x="147" y="517"/>
                    <a:pt x="148" y="516"/>
                    <a:pt x="149" y="516"/>
                  </a:cubicBezTo>
                  <a:cubicBezTo>
                    <a:pt x="150" y="517"/>
                    <a:pt x="150" y="519"/>
                    <a:pt x="151" y="519"/>
                  </a:cubicBezTo>
                  <a:cubicBezTo>
                    <a:pt x="150" y="515"/>
                    <a:pt x="150" y="515"/>
                    <a:pt x="150" y="515"/>
                  </a:cubicBezTo>
                  <a:cubicBezTo>
                    <a:pt x="150" y="516"/>
                    <a:pt x="149" y="516"/>
                    <a:pt x="148" y="515"/>
                  </a:cubicBezTo>
                  <a:cubicBezTo>
                    <a:pt x="148" y="516"/>
                    <a:pt x="148" y="516"/>
                    <a:pt x="148" y="516"/>
                  </a:cubicBezTo>
                  <a:cubicBezTo>
                    <a:pt x="147" y="515"/>
                    <a:pt x="147" y="515"/>
                    <a:pt x="147" y="515"/>
                  </a:cubicBezTo>
                  <a:cubicBezTo>
                    <a:pt x="147" y="516"/>
                    <a:pt x="145" y="516"/>
                    <a:pt x="145" y="517"/>
                  </a:cubicBezTo>
                  <a:cubicBezTo>
                    <a:pt x="147" y="518"/>
                    <a:pt x="147" y="518"/>
                    <a:pt x="147" y="518"/>
                  </a:cubicBezTo>
                  <a:cubicBezTo>
                    <a:pt x="146" y="519"/>
                    <a:pt x="147" y="521"/>
                    <a:pt x="146" y="520"/>
                  </a:cubicBezTo>
                  <a:cubicBezTo>
                    <a:pt x="145" y="519"/>
                    <a:pt x="145" y="519"/>
                    <a:pt x="144" y="519"/>
                  </a:cubicBezTo>
                  <a:cubicBezTo>
                    <a:pt x="144" y="519"/>
                    <a:pt x="144" y="519"/>
                    <a:pt x="144" y="519"/>
                  </a:cubicBezTo>
                  <a:cubicBezTo>
                    <a:pt x="142" y="518"/>
                    <a:pt x="142" y="518"/>
                    <a:pt x="142" y="518"/>
                  </a:cubicBezTo>
                  <a:cubicBezTo>
                    <a:pt x="145" y="520"/>
                    <a:pt x="142" y="520"/>
                    <a:pt x="142" y="521"/>
                  </a:cubicBezTo>
                  <a:cubicBezTo>
                    <a:pt x="142" y="520"/>
                    <a:pt x="142" y="520"/>
                    <a:pt x="142" y="520"/>
                  </a:cubicBezTo>
                  <a:cubicBezTo>
                    <a:pt x="140" y="521"/>
                    <a:pt x="143" y="521"/>
                    <a:pt x="143" y="522"/>
                  </a:cubicBezTo>
                  <a:cubicBezTo>
                    <a:pt x="142" y="522"/>
                    <a:pt x="140" y="520"/>
                    <a:pt x="139" y="520"/>
                  </a:cubicBezTo>
                  <a:cubicBezTo>
                    <a:pt x="138" y="521"/>
                    <a:pt x="139" y="524"/>
                    <a:pt x="137" y="524"/>
                  </a:cubicBezTo>
                  <a:cubicBezTo>
                    <a:pt x="136" y="525"/>
                    <a:pt x="137" y="526"/>
                    <a:pt x="137" y="528"/>
                  </a:cubicBezTo>
                  <a:cubicBezTo>
                    <a:pt x="137" y="529"/>
                    <a:pt x="135" y="527"/>
                    <a:pt x="136" y="528"/>
                  </a:cubicBezTo>
                  <a:cubicBezTo>
                    <a:pt x="135" y="527"/>
                    <a:pt x="134" y="527"/>
                    <a:pt x="133" y="527"/>
                  </a:cubicBezTo>
                  <a:cubicBezTo>
                    <a:pt x="134" y="527"/>
                    <a:pt x="132" y="528"/>
                    <a:pt x="135" y="529"/>
                  </a:cubicBezTo>
                  <a:cubicBezTo>
                    <a:pt x="133" y="529"/>
                    <a:pt x="132" y="532"/>
                    <a:pt x="133" y="533"/>
                  </a:cubicBezTo>
                  <a:cubicBezTo>
                    <a:pt x="133" y="533"/>
                    <a:pt x="131" y="532"/>
                    <a:pt x="130" y="532"/>
                  </a:cubicBezTo>
                  <a:cubicBezTo>
                    <a:pt x="131" y="534"/>
                    <a:pt x="132" y="535"/>
                    <a:pt x="131" y="536"/>
                  </a:cubicBezTo>
                  <a:cubicBezTo>
                    <a:pt x="133" y="537"/>
                    <a:pt x="133" y="536"/>
                    <a:pt x="135" y="537"/>
                  </a:cubicBezTo>
                  <a:cubicBezTo>
                    <a:pt x="135" y="537"/>
                    <a:pt x="136" y="537"/>
                    <a:pt x="136" y="537"/>
                  </a:cubicBezTo>
                  <a:cubicBezTo>
                    <a:pt x="134" y="537"/>
                    <a:pt x="131" y="537"/>
                    <a:pt x="131" y="538"/>
                  </a:cubicBezTo>
                  <a:cubicBezTo>
                    <a:pt x="128" y="538"/>
                    <a:pt x="132" y="536"/>
                    <a:pt x="129" y="536"/>
                  </a:cubicBezTo>
                  <a:cubicBezTo>
                    <a:pt x="126" y="535"/>
                    <a:pt x="127" y="533"/>
                    <a:pt x="128" y="533"/>
                  </a:cubicBezTo>
                  <a:cubicBezTo>
                    <a:pt x="126" y="531"/>
                    <a:pt x="128" y="533"/>
                    <a:pt x="126" y="533"/>
                  </a:cubicBezTo>
                  <a:cubicBezTo>
                    <a:pt x="126" y="534"/>
                    <a:pt x="127" y="535"/>
                    <a:pt x="127" y="536"/>
                  </a:cubicBezTo>
                  <a:cubicBezTo>
                    <a:pt x="128" y="537"/>
                    <a:pt x="128" y="536"/>
                    <a:pt x="129" y="537"/>
                  </a:cubicBezTo>
                  <a:cubicBezTo>
                    <a:pt x="131" y="539"/>
                    <a:pt x="127" y="539"/>
                    <a:pt x="127" y="539"/>
                  </a:cubicBezTo>
                  <a:cubicBezTo>
                    <a:pt x="126" y="538"/>
                    <a:pt x="126" y="538"/>
                    <a:pt x="126" y="538"/>
                  </a:cubicBezTo>
                  <a:cubicBezTo>
                    <a:pt x="125" y="539"/>
                    <a:pt x="127" y="540"/>
                    <a:pt x="127" y="541"/>
                  </a:cubicBezTo>
                  <a:cubicBezTo>
                    <a:pt x="124" y="541"/>
                    <a:pt x="126" y="539"/>
                    <a:pt x="124" y="538"/>
                  </a:cubicBezTo>
                  <a:cubicBezTo>
                    <a:pt x="122" y="539"/>
                    <a:pt x="122" y="539"/>
                    <a:pt x="122" y="539"/>
                  </a:cubicBezTo>
                  <a:cubicBezTo>
                    <a:pt x="122" y="542"/>
                    <a:pt x="125" y="540"/>
                    <a:pt x="124" y="542"/>
                  </a:cubicBezTo>
                  <a:cubicBezTo>
                    <a:pt x="123" y="542"/>
                    <a:pt x="123" y="542"/>
                    <a:pt x="123" y="542"/>
                  </a:cubicBezTo>
                  <a:cubicBezTo>
                    <a:pt x="124" y="543"/>
                    <a:pt x="124" y="543"/>
                    <a:pt x="124" y="543"/>
                  </a:cubicBezTo>
                  <a:cubicBezTo>
                    <a:pt x="125" y="543"/>
                    <a:pt x="127" y="543"/>
                    <a:pt x="126" y="542"/>
                  </a:cubicBezTo>
                  <a:cubicBezTo>
                    <a:pt x="130" y="542"/>
                    <a:pt x="127" y="543"/>
                    <a:pt x="128" y="544"/>
                  </a:cubicBezTo>
                  <a:cubicBezTo>
                    <a:pt x="130" y="545"/>
                    <a:pt x="127" y="544"/>
                    <a:pt x="129" y="543"/>
                  </a:cubicBezTo>
                  <a:cubicBezTo>
                    <a:pt x="131" y="543"/>
                    <a:pt x="131" y="544"/>
                    <a:pt x="131" y="545"/>
                  </a:cubicBezTo>
                  <a:cubicBezTo>
                    <a:pt x="132" y="546"/>
                    <a:pt x="130" y="546"/>
                    <a:pt x="129" y="547"/>
                  </a:cubicBezTo>
                  <a:cubicBezTo>
                    <a:pt x="128" y="546"/>
                    <a:pt x="128" y="545"/>
                    <a:pt x="129" y="545"/>
                  </a:cubicBezTo>
                  <a:cubicBezTo>
                    <a:pt x="127" y="544"/>
                    <a:pt x="125" y="547"/>
                    <a:pt x="124" y="546"/>
                  </a:cubicBezTo>
                  <a:cubicBezTo>
                    <a:pt x="123" y="548"/>
                    <a:pt x="125" y="547"/>
                    <a:pt x="126" y="548"/>
                  </a:cubicBezTo>
                  <a:cubicBezTo>
                    <a:pt x="126" y="547"/>
                    <a:pt x="128" y="547"/>
                    <a:pt x="128" y="547"/>
                  </a:cubicBezTo>
                  <a:cubicBezTo>
                    <a:pt x="133" y="548"/>
                    <a:pt x="125" y="549"/>
                    <a:pt x="127" y="551"/>
                  </a:cubicBezTo>
                  <a:cubicBezTo>
                    <a:pt x="130" y="550"/>
                    <a:pt x="132" y="552"/>
                    <a:pt x="134" y="549"/>
                  </a:cubicBezTo>
                  <a:cubicBezTo>
                    <a:pt x="135" y="549"/>
                    <a:pt x="136" y="550"/>
                    <a:pt x="136" y="550"/>
                  </a:cubicBezTo>
                  <a:cubicBezTo>
                    <a:pt x="134" y="551"/>
                    <a:pt x="135" y="552"/>
                    <a:pt x="133" y="552"/>
                  </a:cubicBezTo>
                  <a:cubicBezTo>
                    <a:pt x="133" y="553"/>
                    <a:pt x="133" y="553"/>
                    <a:pt x="133" y="553"/>
                  </a:cubicBezTo>
                  <a:cubicBezTo>
                    <a:pt x="130" y="553"/>
                    <a:pt x="130" y="553"/>
                    <a:pt x="130" y="553"/>
                  </a:cubicBezTo>
                  <a:cubicBezTo>
                    <a:pt x="130" y="554"/>
                    <a:pt x="129" y="557"/>
                    <a:pt x="129" y="558"/>
                  </a:cubicBezTo>
                  <a:cubicBezTo>
                    <a:pt x="130" y="558"/>
                    <a:pt x="130" y="556"/>
                    <a:pt x="131" y="557"/>
                  </a:cubicBezTo>
                  <a:cubicBezTo>
                    <a:pt x="130" y="557"/>
                    <a:pt x="130" y="559"/>
                    <a:pt x="131" y="559"/>
                  </a:cubicBezTo>
                  <a:cubicBezTo>
                    <a:pt x="130" y="558"/>
                    <a:pt x="133" y="557"/>
                    <a:pt x="134" y="557"/>
                  </a:cubicBezTo>
                  <a:cubicBezTo>
                    <a:pt x="134" y="558"/>
                    <a:pt x="134" y="560"/>
                    <a:pt x="133" y="560"/>
                  </a:cubicBezTo>
                  <a:cubicBezTo>
                    <a:pt x="131" y="561"/>
                    <a:pt x="131" y="561"/>
                    <a:pt x="131" y="561"/>
                  </a:cubicBezTo>
                  <a:cubicBezTo>
                    <a:pt x="133" y="560"/>
                    <a:pt x="131" y="562"/>
                    <a:pt x="132" y="562"/>
                  </a:cubicBezTo>
                  <a:cubicBezTo>
                    <a:pt x="133" y="561"/>
                    <a:pt x="135" y="560"/>
                    <a:pt x="136" y="559"/>
                  </a:cubicBezTo>
                  <a:cubicBezTo>
                    <a:pt x="137" y="559"/>
                    <a:pt x="136" y="561"/>
                    <a:pt x="137" y="561"/>
                  </a:cubicBezTo>
                  <a:cubicBezTo>
                    <a:pt x="135" y="561"/>
                    <a:pt x="135" y="561"/>
                    <a:pt x="135" y="561"/>
                  </a:cubicBezTo>
                  <a:cubicBezTo>
                    <a:pt x="136" y="562"/>
                    <a:pt x="133" y="564"/>
                    <a:pt x="135" y="564"/>
                  </a:cubicBezTo>
                  <a:cubicBezTo>
                    <a:pt x="136" y="563"/>
                    <a:pt x="136" y="563"/>
                    <a:pt x="136" y="563"/>
                  </a:cubicBezTo>
                  <a:cubicBezTo>
                    <a:pt x="136" y="564"/>
                    <a:pt x="136" y="564"/>
                    <a:pt x="135" y="564"/>
                  </a:cubicBezTo>
                  <a:close/>
                  <a:moveTo>
                    <a:pt x="181" y="303"/>
                  </a:moveTo>
                  <a:cubicBezTo>
                    <a:pt x="181" y="303"/>
                    <a:pt x="181" y="303"/>
                    <a:pt x="181" y="303"/>
                  </a:cubicBezTo>
                  <a:cubicBezTo>
                    <a:pt x="181" y="303"/>
                    <a:pt x="181" y="303"/>
                    <a:pt x="181" y="303"/>
                  </a:cubicBezTo>
                  <a:cubicBezTo>
                    <a:pt x="181" y="303"/>
                    <a:pt x="181" y="303"/>
                    <a:pt x="181" y="303"/>
                  </a:cubicBezTo>
                  <a:close/>
                  <a:moveTo>
                    <a:pt x="191" y="308"/>
                  </a:moveTo>
                  <a:cubicBezTo>
                    <a:pt x="190" y="307"/>
                    <a:pt x="190" y="306"/>
                    <a:pt x="190" y="306"/>
                  </a:cubicBezTo>
                  <a:cubicBezTo>
                    <a:pt x="191" y="308"/>
                    <a:pt x="191" y="308"/>
                    <a:pt x="191" y="308"/>
                  </a:cubicBezTo>
                  <a:cubicBezTo>
                    <a:pt x="191" y="308"/>
                    <a:pt x="191" y="308"/>
                    <a:pt x="191" y="308"/>
                  </a:cubicBezTo>
                  <a:close/>
                  <a:moveTo>
                    <a:pt x="199" y="323"/>
                  </a:moveTo>
                  <a:cubicBezTo>
                    <a:pt x="199" y="323"/>
                    <a:pt x="199" y="323"/>
                    <a:pt x="199" y="324"/>
                  </a:cubicBezTo>
                  <a:cubicBezTo>
                    <a:pt x="199" y="324"/>
                    <a:pt x="199" y="324"/>
                    <a:pt x="199" y="324"/>
                  </a:cubicBezTo>
                  <a:cubicBezTo>
                    <a:pt x="199" y="324"/>
                    <a:pt x="199" y="324"/>
                    <a:pt x="199" y="324"/>
                  </a:cubicBezTo>
                  <a:cubicBezTo>
                    <a:pt x="199" y="324"/>
                    <a:pt x="200" y="324"/>
                    <a:pt x="200" y="324"/>
                  </a:cubicBezTo>
                  <a:cubicBezTo>
                    <a:pt x="200" y="324"/>
                    <a:pt x="200" y="324"/>
                    <a:pt x="200" y="324"/>
                  </a:cubicBezTo>
                  <a:cubicBezTo>
                    <a:pt x="198" y="324"/>
                    <a:pt x="198" y="324"/>
                    <a:pt x="199" y="323"/>
                  </a:cubicBezTo>
                  <a:close/>
                  <a:moveTo>
                    <a:pt x="198" y="307"/>
                  </a:moveTo>
                  <a:cubicBezTo>
                    <a:pt x="198" y="307"/>
                    <a:pt x="198" y="307"/>
                    <a:pt x="198" y="307"/>
                  </a:cubicBezTo>
                  <a:cubicBezTo>
                    <a:pt x="198" y="307"/>
                    <a:pt x="198" y="306"/>
                    <a:pt x="198" y="306"/>
                  </a:cubicBezTo>
                  <a:cubicBezTo>
                    <a:pt x="198" y="307"/>
                    <a:pt x="198" y="307"/>
                    <a:pt x="198" y="307"/>
                  </a:cubicBezTo>
                  <a:cubicBezTo>
                    <a:pt x="197" y="308"/>
                    <a:pt x="197" y="304"/>
                    <a:pt x="197" y="307"/>
                  </a:cubicBezTo>
                  <a:cubicBezTo>
                    <a:pt x="197" y="305"/>
                    <a:pt x="197" y="305"/>
                    <a:pt x="197" y="305"/>
                  </a:cubicBezTo>
                  <a:cubicBezTo>
                    <a:pt x="196" y="308"/>
                    <a:pt x="196" y="304"/>
                    <a:pt x="196" y="306"/>
                  </a:cubicBezTo>
                  <a:cubicBezTo>
                    <a:pt x="196" y="306"/>
                    <a:pt x="196" y="306"/>
                    <a:pt x="196" y="306"/>
                  </a:cubicBezTo>
                  <a:cubicBezTo>
                    <a:pt x="195" y="305"/>
                    <a:pt x="194" y="309"/>
                    <a:pt x="194" y="307"/>
                  </a:cubicBezTo>
                  <a:cubicBezTo>
                    <a:pt x="194" y="307"/>
                    <a:pt x="193" y="307"/>
                    <a:pt x="193" y="309"/>
                  </a:cubicBezTo>
                  <a:cubicBezTo>
                    <a:pt x="193" y="307"/>
                    <a:pt x="193" y="307"/>
                    <a:pt x="193" y="307"/>
                  </a:cubicBezTo>
                  <a:cubicBezTo>
                    <a:pt x="192" y="307"/>
                    <a:pt x="192" y="307"/>
                    <a:pt x="191" y="308"/>
                  </a:cubicBezTo>
                  <a:cubicBezTo>
                    <a:pt x="191" y="307"/>
                    <a:pt x="191" y="307"/>
                    <a:pt x="191" y="307"/>
                  </a:cubicBezTo>
                  <a:cubicBezTo>
                    <a:pt x="190" y="306"/>
                    <a:pt x="189" y="304"/>
                    <a:pt x="189" y="304"/>
                  </a:cubicBezTo>
                  <a:cubicBezTo>
                    <a:pt x="188" y="302"/>
                    <a:pt x="189" y="304"/>
                    <a:pt x="189" y="303"/>
                  </a:cubicBezTo>
                  <a:cubicBezTo>
                    <a:pt x="189" y="302"/>
                    <a:pt x="189" y="303"/>
                    <a:pt x="188" y="302"/>
                  </a:cubicBezTo>
                  <a:cubicBezTo>
                    <a:pt x="188" y="300"/>
                    <a:pt x="188" y="300"/>
                    <a:pt x="188" y="300"/>
                  </a:cubicBezTo>
                  <a:cubicBezTo>
                    <a:pt x="188" y="300"/>
                    <a:pt x="189" y="302"/>
                    <a:pt x="190" y="303"/>
                  </a:cubicBezTo>
                  <a:cubicBezTo>
                    <a:pt x="190" y="303"/>
                    <a:pt x="190" y="303"/>
                    <a:pt x="189" y="302"/>
                  </a:cubicBezTo>
                  <a:cubicBezTo>
                    <a:pt x="190" y="304"/>
                    <a:pt x="191" y="305"/>
                    <a:pt x="191" y="307"/>
                  </a:cubicBezTo>
                  <a:cubicBezTo>
                    <a:pt x="192" y="308"/>
                    <a:pt x="190" y="305"/>
                    <a:pt x="191" y="305"/>
                  </a:cubicBezTo>
                  <a:cubicBezTo>
                    <a:pt x="191" y="306"/>
                    <a:pt x="190" y="304"/>
                    <a:pt x="190" y="303"/>
                  </a:cubicBezTo>
                  <a:cubicBezTo>
                    <a:pt x="188" y="298"/>
                    <a:pt x="192" y="306"/>
                    <a:pt x="192" y="305"/>
                  </a:cubicBezTo>
                  <a:cubicBezTo>
                    <a:pt x="190" y="302"/>
                    <a:pt x="191" y="301"/>
                    <a:pt x="189" y="298"/>
                  </a:cubicBezTo>
                  <a:cubicBezTo>
                    <a:pt x="189" y="297"/>
                    <a:pt x="189" y="296"/>
                    <a:pt x="189" y="297"/>
                  </a:cubicBezTo>
                  <a:cubicBezTo>
                    <a:pt x="190" y="299"/>
                    <a:pt x="190" y="298"/>
                    <a:pt x="190" y="300"/>
                  </a:cubicBezTo>
                  <a:cubicBezTo>
                    <a:pt x="191" y="300"/>
                    <a:pt x="191" y="300"/>
                    <a:pt x="191" y="300"/>
                  </a:cubicBezTo>
                  <a:cubicBezTo>
                    <a:pt x="191" y="302"/>
                    <a:pt x="191" y="302"/>
                    <a:pt x="191" y="302"/>
                  </a:cubicBezTo>
                  <a:cubicBezTo>
                    <a:pt x="193" y="306"/>
                    <a:pt x="193" y="306"/>
                    <a:pt x="193" y="306"/>
                  </a:cubicBezTo>
                  <a:cubicBezTo>
                    <a:pt x="193" y="305"/>
                    <a:pt x="192" y="304"/>
                    <a:pt x="193" y="303"/>
                  </a:cubicBezTo>
                  <a:cubicBezTo>
                    <a:pt x="193" y="304"/>
                    <a:pt x="193" y="305"/>
                    <a:pt x="193" y="305"/>
                  </a:cubicBezTo>
                  <a:cubicBezTo>
                    <a:pt x="193" y="304"/>
                    <a:pt x="192" y="302"/>
                    <a:pt x="192" y="302"/>
                  </a:cubicBezTo>
                  <a:cubicBezTo>
                    <a:pt x="193" y="301"/>
                    <a:pt x="194" y="303"/>
                    <a:pt x="194" y="304"/>
                  </a:cubicBezTo>
                  <a:cubicBezTo>
                    <a:pt x="194" y="306"/>
                    <a:pt x="194" y="306"/>
                    <a:pt x="194" y="306"/>
                  </a:cubicBezTo>
                  <a:cubicBezTo>
                    <a:pt x="194" y="304"/>
                    <a:pt x="194" y="306"/>
                    <a:pt x="194" y="306"/>
                  </a:cubicBezTo>
                  <a:cubicBezTo>
                    <a:pt x="194" y="304"/>
                    <a:pt x="194" y="303"/>
                    <a:pt x="193" y="301"/>
                  </a:cubicBezTo>
                  <a:cubicBezTo>
                    <a:pt x="193" y="301"/>
                    <a:pt x="194" y="302"/>
                    <a:pt x="194" y="302"/>
                  </a:cubicBezTo>
                  <a:cubicBezTo>
                    <a:pt x="194" y="303"/>
                    <a:pt x="194" y="303"/>
                    <a:pt x="194" y="303"/>
                  </a:cubicBezTo>
                  <a:cubicBezTo>
                    <a:pt x="194" y="303"/>
                    <a:pt x="195" y="306"/>
                    <a:pt x="195" y="305"/>
                  </a:cubicBezTo>
                  <a:cubicBezTo>
                    <a:pt x="195" y="304"/>
                    <a:pt x="195" y="304"/>
                    <a:pt x="195" y="304"/>
                  </a:cubicBezTo>
                  <a:cubicBezTo>
                    <a:pt x="195" y="304"/>
                    <a:pt x="195" y="305"/>
                    <a:pt x="195" y="305"/>
                  </a:cubicBezTo>
                  <a:cubicBezTo>
                    <a:pt x="195" y="304"/>
                    <a:pt x="195" y="304"/>
                    <a:pt x="195" y="304"/>
                  </a:cubicBezTo>
                  <a:cubicBezTo>
                    <a:pt x="196" y="305"/>
                    <a:pt x="196" y="305"/>
                    <a:pt x="196" y="305"/>
                  </a:cubicBezTo>
                  <a:cubicBezTo>
                    <a:pt x="196" y="304"/>
                    <a:pt x="195" y="302"/>
                    <a:pt x="196" y="304"/>
                  </a:cubicBezTo>
                  <a:cubicBezTo>
                    <a:pt x="195" y="301"/>
                    <a:pt x="196" y="304"/>
                    <a:pt x="195" y="303"/>
                  </a:cubicBezTo>
                  <a:cubicBezTo>
                    <a:pt x="194" y="301"/>
                    <a:pt x="195" y="301"/>
                    <a:pt x="195" y="301"/>
                  </a:cubicBezTo>
                  <a:cubicBezTo>
                    <a:pt x="196" y="303"/>
                    <a:pt x="195" y="301"/>
                    <a:pt x="196" y="301"/>
                  </a:cubicBezTo>
                  <a:cubicBezTo>
                    <a:pt x="196" y="302"/>
                    <a:pt x="196" y="302"/>
                    <a:pt x="196" y="303"/>
                  </a:cubicBezTo>
                  <a:cubicBezTo>
                    <a:pt x="196" y="301"/>
                    <a:pt x="196" y="301"/>
                    <a:pt x="196" y="301"/>
                  </a:cubicBezTo>
                  <a:cubicBezTo>
                    <a:pt x="197" y="304"/>
                    <a:pt x="196" y="300"/>
                    <a:pt x="197" y="301"/>
                  </a:cubicBezTo>
                  <a:cubicBezTo>
                    <a:pt x="197" y="302"/>
                    <a:pt x="197" y="303"/>
                    <a:pt x="198" y="304"/>
                  </a:cubicBezTo>
                  <a:cubicBezTo>
                    <a:pt x="197" y="301"/>
                    <a:pt x="197" y="301"/>
                    <a:pt x="196" y="299"/>
                  </a:cubicBezTo>
                  <a:cubicBezTo>
                    <a:pt x="197" y="300"/>
                    <a:pt x="197" y="302"/>
                    <a:pt x="198" y="304"/>
                  </a:cubicBezTo>
                  <a:cubicBezTo>
                    <a:pt x="198" y="302"/>
                    <a:pt x="199" y="305"/>
                    <a:pt x="198" y="302"/>
                  </a:cubicBezTo>
                  <a:cubicBezTo>
                    <a:pt x="198" y="302"/>
                    <a:pt x="198" y="301"/>
                    <a:pt x="197" y="300"/>
                  </a:cubicBezTo>
                  <a:cubicBezTo>
                    <a:pt x="198" y="300"/>
                    <a:pt x="198" y="301"/>
                    <a:pt x="198" y="302"/>
                  </a:cubicBezTo>
                  <a:cubicBezTo>
                    <a:pt x="198" y="301"/>
                    <a:pt x="198" y="299"/>
                    <a:pt x="198" y="299"/>
                  </a:cubicBezTo>
                  <a:cubicBezTo>
                    <a:pt x="198" y="299"/>
                    <a:pt x="198" y="296"/>
                    <a:pt x="198" y="298"/>
                  </a:cubicBezTo>
                  <a:cubicBezTo>
                    <a:pt x="199" y="300"/>
                    <a:pt x="198" y="299"/>
                    <a:pt x="198" y="300"/>
                  </a:cubicBezTo>
                  <a:cubicBezTo>
                    <a:pt x="199" y="300"/>
                    <a:pt x="198" y="296"/>
                    <a:pt x="198" y="295"/>
                  </a:cubicBezTo>
                  <a:cubicBezTo>
                    <a:pt x="198" y="294"/>
                    <a:pt x="197" y="291"/>
                    <a:pt x="197" y="290"/>
                  </a:cubicBezTo>
                  <a:cubicBezTo>
                    <a:pt x="198" y="291"/>
                    <a:pt x="197" y="291"/>
                    <a:pt x="198" y="293"/>
                  </a:cubicBezTo>
                  <a:cubicBezTo>
                    <a:pt x="198" y="293"/>
                    <a:pt x="198" y="293"/>
                    <a:pt x="198" y="293"/>
                  </a:cubicBezTo>
                  <a:cubicBezTo>
                    <a:pt x="199" y="296"/>
                    <a:pt x="198" y="298"/>
                    <a:pt x="199" y="300"/>
                  </a:cubicBezTo>
                  <a:cubicBezTo>
                    <a:pt x="199" y="299"/>
                    <a:pt x="199" y="299"/>
                    <a:pt x="199" y="299"/>
                  </a:cubicBezTo>
                  <a:cubicBezTo>
                    <a:pt x="200" y="302"/>
                    <a:pt x="200" y="302"/>
                    <a:pt x="200" y="302"/>
                  </a:cubicBezTo>
                  <a:cubicBezTo>
                    <a:pt x="200" y="300"/>
                    <a:pt x="200" y="301"/>
                    <a:pt x="200" y="301"/>
                  </a:cubicBezTo>
                  <a:cubicBezTo>
                    <a:pt x="200" y="299"/>
                    <a:pt x="200" y="302"/>
                    <a:pt x="200" y="300"/>
                  </a:cubicBezTo>
                  <a:cubicBezTo>
                    <a:pt x="200" y="300"/>
                    <a:pt x="200" y="297"/>
                    <a:pt x="200" y="298"/>
                  </a:cubicBezTo>
                  <a:cubicBezTo>
                    <a:pt x="201" y="301"/>
                    <a:pt x="201" y="301"/>
                    <a:pt x="201" y="301"/>
                  </a:cubicBezTo>
                  <a:cubicBezTo>
                    <a:pt x="201" y="302"/>
                    <a:pt x="201" y="299"/>
                    <a:pt x="201" y="300"/>
                  </a:cubicBezTo>
                  <a:cubicBezTo>
                    <a:pt x="201" y="301"/>
                    <a:pt x="201" y="301"/>
                    <a:pt x="201" y="301"/>
                  </a:cubicBezTo>
                  <a:cubicBezTo>
                    <a:pt x="202" y="301"/>
                    <a:pt x="203" y="301"/>
                    <a:pt x="204" y="297"/>
                  </a:cubicBezTo>
                  <a:cubicBezTo>
                    <a:pt x="204" y="298"/>
                    <a:pt x="204" y="299"/>
                    <a:pt x="205" y="300"/>
                  </a:cubicBezTo>
                  <a:cubicBezTo>
                    <a:pt x="205" y="299"/>
                    <a:pt x="205" y="298"/>
                    <a:pt x="205" y="298"/>
                  </a:cubicBezTo>
                  <a:cubicBezTo>
                    <a:pt x="205" y="300"/>
                    <a:pt x="205" y="300"/>
                    <a:pt x="205" y="300"/>
                  </a:cubicBezTo>
                  <a:cubicBezTo>
                    <a:pt x="206" y="301"/>
                    <a:pt x="206" y="299"/>
                    <a:pt x="206" y="298"/>
                  </a:cubicBezTo>
                  <a:cubicBezTo>
                    <a:pt x="206" y="299"/>
                    <a:pt x="206" y="299"/>
                    <a:pt x="206" y="299"/>
                  </a:cubicBezTo>
                  <a:cubicBezTo>
                    <a:pt x="207" y="300"/>
                    <a:pt x="207" y="298"/>
                    <a:pt x="207" y="298"/>
                  </a:cubicBezTo>
                  <a:cubicBezTo>
                    <a:pt x="207" y="299"/>
                    <a:pt x="207" y="299"/>
                    <a:pt x="207" y="299"/>
                  </a:cubicBezTo>
                  <a:cubicBezTo>
                    <a:pt x="207" y="298"/>
                    <a:pt x="207" y="298"/>
                    <a:pt x="207" y="298"/>
                  </a:cubicBezTo>
                  <a:cubicBezTo>
                    <a:pt x="207" y="297"/>
                    <a:pt x="207" y="297"/>
                    <a:pt x="207" y="299"/>
                  </a:cubicBezTo>
                  <a:cubicBezTo>
                    <a:pt x="208" y="298"/>
                    <a:pt x="208" y="298"/>
                    <a:pt x="208" y="298"/>
                  </a:cubicBezTo>
                  <a:cubicBezTo>
                    <a:pt x="208" y="299"/>
                    <a:pt x="208" y="299"/>
                    <a:pt x="209" y="298"/>
                  </a:cubicBezTo>
                  <a:cubicBezTo>
                    <a:pt x="209" y="298"/>
                    <a:pt x="209" y="297"/>
                    <a:pt x="209" y="296"/>
                  </a:cubicBezTo>
                  <a:cubicBezTo>
                    <a:pt x="209" y="293"/>
                    <a:pt x="209" y="296"/>
                    <a:pt x="209" y="295"/>
                  </a:cubicBezTo>
                  <a:cubicBezTo>
                    <a:pt x="209" y="297"/>
                    <a:pt x="209" y="297"/>
                    <a:pt x="209" y="297"/>
                  </a:cubicBezTo>
                  <a:cubicBezTo>
                    <a:pt x="209" y="300"/>
                    <a:pt x="210" y="298"/>
                    <a:pt x="211" y="299"/>
                  </a:cubicBezTo>
                  <a:cubicBezTo>
                    <a:pt x="211" y="297"/>
                    <a:pt x="211" y="297"/>
                    <a:pt x="211" y="297"/>
                  </a:cubicBezTo>
                  <a:cubicBezTo>
                    <a:pt x="211" y="300"/>
                    <a:pt x="212" y="297"/>
                    <a:pt x="212" y="299"/>
                  </a:cubicBezTo>
                  <a:cubicBezTo>
                    <a:pt x="213" y="298"/>
                    <a:pt x="213" y="295"/>
                    <a:pt x="214" y="295"/>
                  </a:cubicBezTo>
                  <a:cubicBezTo>
                    <a:pt x="214" y="293"/>
                    <a:pt x="213" y="298"/>
                    <a:pt x="213" y="299"/>
                  </a:cubicBezTo>
                  <a:cubicBezTo>
                    <a:pt x="213" y="298"/>
                    <a:pt x="214" y="298"/>
                    <a:pt x="214" y="298"/>
                  </a:cubicBezTo>
                  <a:cubicBezTo>
                    <a:pt x="214" y="298"/>
                    <a:pt x="214" y="298"/>
                    <a:pt x="214" y="298"/>
                  </a:cubicBezTo>
                  <a:cubicBezTo>
                    <a:pt x="214" y="297"/>
                    <a:pt x="215" y="296"/>
                    <a:pt x="215" y="297"/>
                  </a:cubicBezTo>
                  <a:cubicBezTo>
                    <a:pt x="214" y="298"/>
                    <a:pt x="214" y="298"/>
                    <a:pt x="214" y="298"/>
                  </a:cubicBezTo>
                  <a:cubicBezTo>
                    <a:pt x="215" y="298"/>
                    <a:pt x="214" y="299"/>
                    <a:pt x="215" y="299"/>
                  </a:cubicBezTo>
                  <a:cubicBezTo>
                    <a:pt x="215" y="297"/>
                    <a:pt x="215" y="298"/>
                    <a:pt x="216" y="297"/>
                  </a:cubicBezTo>
                  <a:cubicBezTo>
                    <a:pt x="215" y="298"/>
                    <a:pt x="215" y="298"/>
                    <a:pt x="215" y="298"/>
                  </a:cubicBezTo>
                  <a:cubicBezTo>
                    <a:pt x="216" y="296"/>
                    <a:pt x="216" y="296"/>
                    <a:pt x="216" y="296"/>
                  </a:cubicBezTo>
                  <a:cubicBezTo>
                    <a:pt x="216" y="297"/>
                    <a:pt x="216" y="297"/>
                    <a:pt x="216" y="297"/>
                  </a:cubicBezTo>
                  <a:cubicBezTo>
                    <a:pt x="215" y="299"/>
                    <a:pt x="215" y="299"/>
                    <a:pt x="215" y="299"/>
                  </a:cubicBezTo>
                  <a:cubicBezTo>
                    <a:pt x="215" y="300"/>
                    <a:pt x="216" y="297"/>
                    <a:pt x="216" y="297"/>
                  </a:cubicBezTo>
                  <a:cubicBezTo>
                    <a:pt x="217" y="296"/>
                    <a:pt x="216" y="297"/>
                    <a:pt x="216" y="298"/>
                  </a:cubicBezTo>
                  <a:cubicBezTo>
                    <a:pt x="216" y="298"/>
                    <a:pt x="216" y="297"/>
                    <a:pt x="216" y="298"/>
                  </a:cubicBezTo>
                  <a:cubicBezTo>
                    <a:pt x="215" y="299"/>
                    <a:pt x="216" y="298"/>
                    <a:pt x="215" y="299"/>
                  </a:cubicBezTo>
                  <a:cubicBezTo>
                    <a:pt x="215" y="299"/>
                    <a:pt x="216" y="297"/>
                    <a:pt x="216" y="298"/>
                  </a:cubicBezTo>
                  <a:cubicBezTo>
                    <a:pt x="216" y="298"/>
                    <a:pt x="217" y="298"/>
                    <a:pt x="216" y="299"/>
                  </a:cubicBezTo>
                  <a:cubicBezTo>
                    <a:pt x="216" y="298"/>
                    <a:pt x="216" y="299"/>
                    <a:pt x="217" y="298"/>
                  </a:cubicBezTo>
                  <a:cubicBezTo>
                    <a:pt x="217" y="298"/>
                    <a:pt x="217" y="297"/>
                    <a:pt x="217" y="296"/>
                  </a:cubicBezTo>
                  <a:cubicBezTo>
                    <a:pt x="218" y="296"/>
                    <a:pt x="218" y="296"/>
                    <a:pt x="218" y="296"/>
                  </a:cubicBezTo>
                  <a:cubicBezTo>
                    <a:pt x="217" y="297"/>
                    <a:pt x="217" y="297"/>
                    <a:pt x="217" y="297"/>
                  </a:cubicBezTo>
                  <a:cubicBezTo>
                    <a:pt x="218" y="296"/>
                    <a:pt x="218" y="297"/>
                    <a:pt x="218" y="296"/>
                  </a:cubicBezTo>
                  <a:cubicBezTo>
                    <a:pt x="217" y="298"/>
                    <a:pt x="217" y="298"/>
                    <a:pt x="217" y="298"/>
                  </a:cubicBezTo>
                  <a:cubicBezTo>
                    <a:pt x="218" y="297"/>
                    <a:pt x="218" y="297"/>
                    <a:pt x="219" y="297"/>
                  </a:cubicBezTo>
                  <a:cubicBezTo>
                    <a:pt x="218" y="298"/>
                    <a:pt x="216" y="300"/>
                    <a:pt x="216" y="300"/>
                  </a:cubicBezTo>
                  <a:cubicBezTo>
                    <a:pt x="218" y="299"/>
                    <a:pt x="218" y="299"/>
                    <a:pt x="218" y="299"/>
                  </a:cubicBezTo>
                  <a:cubicBezTo>
                    <a:pt x="218" y="299"/>
                    <a:pt x="218" y="299"/>
                    <a:pt x="217" y="300"/>
                  </a:cubicBezTo>
                  <a:cubicBezTo>
                    <a:pt x="217" y="301"/>
                    <a:pt x="220" y="296"/>
                    <a:pt x="220" y="298"/>
                  </a:cubicBezTo>
                  <a:cubicBezTo>
                    <a:pt x="218" y="299"/>
                    <a:pt x="218" y="299"/>
                    <a:pt x="218" y="300"/>
                  </a:cubicBezTo>
                  <a:cubicBezTo>
                    <a:pt x="219" y="299"/>
                    <a:pt x="219" y="299"/>
                    <a:pt x="219" y="299"/>
                  </a:cubicBezTo>
                  <a:cubicBezTo>
                    <a:pt x="219" y="298"/>
                    <a:pt x="218" y="300"/>
                    <a:pt x="219" y="299"/>
                  </a:cubicBezTo>
                  <a:cubicBezTo>
                    <a:pt x="219" y="298"/>
                    <a:pt x="219" y="298"/>
                    <a:pt x="220" y="298"/>
                  </a:cubicBezTo>
                  <a:cubicBezTo>
                    <a:pt x="217" y="301"/>
                    <a:pt x="219" y="300"/>
                    <a:pt x="218" y="301"/>
                  </a:cubicBezTo>
                  <a:cubicBezTo>
                    <a:pt x="220" y="300"/>
                    <a:pt x="219" y="301"/>
                    <a:pt x="219" y="301"/>
                  </a:cubicBezTo>
                  <a:cubicBezTo>
                    <a:pt x="217" y="302"/>
                    <a:pt x="220" y="301"/>
                    <a:pt x="218" y="302"/>
                  </a:cubicBezTo>
                  <a:cubicBezTo>
                    <a:pt x="221" y="300"/>
                    <a:pt x="221" y="300"/>
                    <a:pt x="221" y="300"/>
                  </a:cubicBezTo>
                  <a:cubicBezTo>
                    <a:pt x="219" y="301"/>
                    <a:pt x="224" y="299"/>
                    <a:pt x="222" y="300"/>
                  </a:cubicBezTo>
                  <a:cubicBezTo>
                    <a:pt x="221" y="301"/>
                    <a:pt x="220" y="301"/>
                    <a:pt x="220" y="301"/>
                  </a:cubicBezTo>
                  <a:cubicBezTo>
                    <a:pt x="217" y="303"/>
                    <a:pt x="222" y="301"/>
                    <a:pt x="219" y="302"/>
                  </a:cubicBezTo>
                  <a:cubicBezTo>
                    <a:pt x="223" y="301"/>
                    <a:pt x="223" y="301"/>
                    <a:pt x="223" y="301"/>
                  </a:cubicBezTo>
                  <a:cubicBezTo>
                    <a:pt x="222" y="302"/>
                    <a:pt x="221" y="302"/>
                    <a:pt x="220" y="303"/>
                  </a:cubicBezTo>
                  <a:cubicBezTo>
                    <a:pt x="221" y="302"/>
                    <a:pt x="221" y="302"/>
                    <a:pt x="221" y="303"/>
                  </a:cubicBezTo>
                  <a:cubicBezTo>
                    <a:pt x="220" y="303"/>
                    <a:pt x="220" y="303"/>
                    <a:pt x="220" y="303"/>
                  </a:cubicBezTo>
                  <a:cubicBezTo>
                    <a:pt x="219" y="303"/>
                    <a:pt x="220" y="303"/>
                    <a:pt x="221" y="303"/>
                  </a:cubicBezTo>
                  <a:cubicBezTo>
                    <a:pt x="219" y="303"/>
                    <a:pt x="221" y="304"/>
                    <a:pt x="219" y="304"/>
                  </a:cubicBezTo>
                  <a:cubicBezTo>
                    <a:pt x="222" y="304"/>
                    <a:pt x="218" y="304"/>
                    <a:pt x="222" y="304"/>
                  </a:cubicBezTo>
                  <a:cubicBezTo>
                    <a:pt x="221" y="304"/>
                    <a:pt x="221" y="304"/>
                    <a:pt x="221" y="304"/>
                  </a:cubicBezTo>
                  <a:cubicBezTo>
                    <a:pt x="222" y="304"/>
                    <a:pt x="223" y="304"/>
                    <a:pt x="224" y="305"/>
                  </a:cubicBezTo>
                  <a:cubicBezTo>
                    <a:pt x="222" y="305"/>
                    <a:pt x="222" y="305"/>
                    <a:pt x="222" y="305"/>
                  </a:cubicBezTo>
                  <a:cubicBezTo>
                    <a:pt x="221" y="305"/>
                    <a:pt x="221" y="305"/>
                    <a:pt x="221" y="305"/>
                  </a:cubicBezTo>
                  <a:cubicBezTo>
                    <a:pt x="221" y="305"/>
                    <a:pt x="221" y="304"/>
                    <a:pt x="221" y="304"/>
                  </a:cubicBezTo>
                  <a:cubicBezTo>
                    <a:pt x="221" y="304"/>
                    <a:pt x="221" y="305"/>
                    <a:pt x="221" y="305"/>
                  </a:cubicBezTo>
                  <a:cubicBezTo>
                    <a:pt x="219" y="305"/>
                    <a:pt x="221" y="305"/>
                    <a:pt x="220" y="305"/>
                  </a:cubicBezTo>
                  <a:cubicBezTo>
                    <a:pt x="222" y="305"/>
                    <a:pt x="220" y="305"/>
                    <a:pt x="221" y="305"/>
                  </a:cubicBezTo>
                  <a:cubicBezTo>
                    <a:pt x="221" y="305"/>
                    <a:pt x="221" y="305"/>
                    <a:pt x="221" y="305"/>
                  </a:cubicBezTo>
                  <a:cubicBezTo>
                    <a:pt x="221" y="306"/>
                    <a:pt x="222" y="306"/>
                    <a:pt x="222" y="306"/>
                  </a:cubicBezTo>
                  <a:cubicBezTo>
                    <a:pt x="222" y="306"/>
                    <a:pt x="221" y="305"/>
                    <a:pt x="221" y="305"/>
                  </a:cubicBezTo>
                  <a:cubicBezTo>
                    <a:pt x="222" y="305"/>
                    <a:pt x="222" y="305"/>
                    <a:pt x="222" y="305"/>
                  </a:cubicBezTo>
                  <a:cubicBezTo>
                    <a:pt x="223" y="306"/>
                    <a:pt x="223" y="306"/>
                    <a:pt x="223" y="306"/>
                  </a:cubicBezTo>
                  <a:cubicBezTo>
                    <a:pt x="223" y="306"/>
                    <a:pt x="222" y="306"/>
                    <a:pt x="222" y="306"/>
                  </a:cubicBezTo>
                  <a:cubicBezTo>
                    <a:pt x="222" y="306"/>
                    <a:pt x="221" y="306"/>
                    <a:pt x="222" y="306"/>
                  </a:cubicBezTo>
                  <a:cubicBezTo>
                    <a:pt x="221" y="306"/>
                    <a:pt x="221" y="306"/>
                    <a:pt x="221" y="306"/>
                  </a:cubicBezTo>
                  <a:cubicBezTo>
                    <a:pt x="220"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7"/>
                    <a:pt x="221" y="307"/>
                    <a:pt x="222" y="307"/>
                  </a:cubicBezTo>
                  <a:cubicBezTo>
                    <a:pt x="222" y="307"/>
                    <a:pt x="221" y="307"/>
                    <a:pt x="221" y="307"/>
                  </a:cubicBezTo>
                  <a:cubicBezTo>
                    <a:pt x="221" y="307"/>
                    <a:pt x="221" y="307"/>
                    <a:pt x="221"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8"/>
                    <a:pt x="222" y="308"/>
                    <a:pt x="222" y="309"/>
                  </a:cubicBezTo>
                  <a:cubicBezTo>
                    <a:pt x="222" y="307"/>
                    <a:pt x="222" y="307"/>
                    <a:pt x="222" y="307"/>
                  </a:cubicBezTo>
                  <a:cubicBezTo>
                    <a:pt x="222" y="308"/>
                    <a:pt x="222" y="308"/>
                    <a:pt x="222" y="309"/>
                  </a:cubicBezTo>
                  <a:cubicBezTo>
                    <a:pt x="222" y="310"/>
                    <a:pt x="222" y="309"/>
                    <a:pt x="222" y="309"/>
                  </a:cubicBezTo>
                  <a:cubicBezTo>
                    <a:pt x="222" y="310"/>
                    <a:pt x="222" y="312"/>
                    <a:pt x="222" y="311"/>
                  </a:cubicBezTo>
                  <a:cubicBezTo>
                    <a:pt x="222" y="311"/>
                    <a:pt x="222" y="311"/>
                    <a:pt x="222" y="311"/>
                  </a:cubicBezTo>
                  <a:cubicBezTo>
                    <a:pt x="222" y="311"/>
                    <a:pt x="222" y="312"/>
                    <a:pt x="221" y="312"/>
                  </a:cubicBezTo>
                  <a:cubicBezTo>
                    <a:pt x="221" y="311"/>
                    <a:pt x="221" y="311"/>
                    <a:pt x="221" y="310"/>
                  </a:cubicBezTo>
                  <a:cubicBezTo>
                    <a:pt x="221" y="308"/>
                    <a:pt x="221" y="309"/>
                    <a:pt x="220" y="309"/>
                  </a:cubicBezTo>
                  <a:cubicBezTo>
                    <a:pt x="220" y="310"/>
                    <a:pt x="220" y="310"/>
                    <a:pt x="220" y="310"/>
                  </a:cubicBezTo>
                  <a:cubicBezTo>
                    <a:pt x="220" y="311"/>
                    <a:pt x="220" y="309"/>
                    <a:pt x="220" y="309"/>
                  </a:cubicBezTo>
                  <a:cubicBezTo>
                    <a:pt x="219" y="314"/>
                    <a:pt x="219" y="314"/>
                    <a:pt x="219" y="314"/>
                  </a:cubicBezTo>
                  <a:cubicBezTo>
                    <a:pt x="219" y="313"/>
                    <a:pt x="219" y="311"/>
                    <a:pt x="219" y="310"/>
                  </a:cubicBezTo>
                  <a:cubicBezTo>
                    <a:pt x="219" y="311"/>
                    <a:pt x="218" y="314"/>
                    <a:pt x="217" y="315"/>
                  </a:cubicBezTo>
                  <a:cubicBezTo>
                    <a:pt x="217" y="315"/>
                    <a:pt x="216" y="316"/>
                    <a:pt x="216" y="316"/>
                  </a:cubicBezTo>
                  <a:cubicBezTo>
                    <a:pt x="216" y="314"/>
                    <a:pt x="216" y="316"/>
                    <a:pt x="216" y="315"/>
                  </a:cubicBezTo>
                  <a:cubicBezTo>
                    <a:pt x="216" y="313"/>
                    <a:pt x="216" y="313"/>
                    <a:pt x="216" y="313"/>
                  </a:cubicBezTo>
                  <a:cubicBezTo>
                    <a:pt x="217" y="313"/>
                    <a:pt x="217" y="311"/>
                    <a:pt x="217" y="310"/>
                  </a:cubicBezTo>
                  <a:cubicBezTo>
                    <a:pt x="217" y="311"/>
                    <a:pt x="216" y="309"/>
                    <a:pt x="216" y="309"/>
                  </a:cubicBezTo>
                  <a:cubicBezTo>
                    <a:pt x="215" y="312"/>
                    <a:pt x="215" y="310"/>
                    <a:pt x="214" y="313"/>
                  </a:cubicBezTo>
                  <a:cubicBezTo>
                    <a:pt x="214" y="313"/>
                    <a:pt x="214" y="311"/>
                    <a:pt x="214" y="310"/>
                  </a:cubicBezTo>
                  <a:cubicBezTo>
                    <a:pt x="213" y="311"/>
                    <a:pt x="213" y="310"/>
                    <a:pt x="212" y="310"/>
                  </a:cubicBezTo>
                  <a:cubicBezTo>
                    <a:pt x="213" y="310"/>
                    <a:pt x="213" y="310"/>
                    <a:pt x="213" y="310"/>
                  </a:cubicBezTo>
                  <a:cubicBezTo>
                    <a:pt x="212" y="310"/>
                    <a:pt x="211" y="309"/>
                    <a:pt x="210" y="312"/>
                  </a:cubicBezTo>
                  <a:cubicBezTo>
                    <a:pt x="211" y="310"/>
                    <a:pt x="211" y="310"/>
                    <a:pt x="211" y="310"/>
                  </a:cubicBezTo>
                  <a:cubicBezTo>
                    <a:pt x="210" y="309"/>
                    <a:pt x="210" y="313"/>
                    <a:pt x="209" y="312"/>
                  </a:cubicBezTo>
                  <a:cubicBezTo>
                    <a:pt x="210" y="310"/>
                    <a:pt x="210" y="310"/>
                    <a:pt x="210" y="310"/>
                  </a:cubicBezTo>
                  <a:cubicBezTo>
                    <a:pt x="209" y="312"/>
                    <a:pt x="209" y="309"/>
                    <a:pt x="208" y="311"/>
                  </a:cubicBezTo>
                  <a:cubicBezTo>
                    <a:pt x="209" y="310"/>
                    <a:pt x="209" y="310"/>
                    <a:pt x="209" y="310"/>
                  </a:cubicBezTo>
                  <a:cubicBezTo>
                    <a:pt x="208" y="310"/>
                    <a:pt x="208" y="310"/>
                    <a:pt x="207" y="311"/>
                  </a:cubicBezTo>
                  <a:cubicBezTo>
                    <a:pt x="208" y="309"/>
                    <a:pt x="208" y="309"/>
                    <a:pt x="208" y="309"/>
                  </a:cubicBezTo>
                  <a:cubicBezTo>
                    <a:pt x="208" y="308"/>
                    <a:pt x="207" y="311"/>
                    <a:pt x="207" y="311"/>
                  </a:cubicBezTo>
                  <a:cubicBezTo>
                    <a:pt x="207" y="310"/>
                    <a:pt x="207" y="309"/>
                    <a:pt x="207" y="309"/>
                  </a:cubicBezTo>
                  <a:cubicBezTo>
                    <a:pt x="206" y="310"/>
                    <a:pt x="206" y="310"/>
                    <a:pt x="205" y="311"/>
                  </a:cubicBezTo>
                  <a:cubicBezTo>
                    <a:pt x="206" y="309"/>
                    <a:pt x="206" y="309"/>
                    <a:pt x="206" y="309"/>
                  </a:cubicBezTo>
                  <a:cubicBezTo>
                    <a:pt x="203" y="308"/>
                    <a:pt x="201" y="307"/>
                    <a:pt x="199" y="309"/>
                  </a:cubicBezTo>
                  <a:cubicBezTo>
                    <a:pt x="199" y="306"/>
                    <a:pt x="199" y="308"/>
                    <a:pt x="199" y="306"/>
                  </a:cubicBezTo>
                  <a:cubicBezTo>
                    <a:pt x="199" y="308"/>
                    <a:pt x="199" y="306"/>
                    <a:pt x="198" y="307"/>
                  </a:cubicBezTo>
                  <a:close/>
                  <a:moveTo>
                    <a:pt x="221" y="306"/>
                  </a:moveTo>
                  <a:cubicBezTo>
                    <a:pt x="221" y="306"/>
                    <a:pt x="222" y="306"/>
                    <a:pt x="222" y="306"/>
                  </a:cubicBezTo>
                  <a:cubicBezTo>
                    <a:pt x="222" y="306"/>
                    <a:pt x="222" y="306"/>
                    <a:pt x="222" y="306"/>
                  </a:cubicBezTo>
                  <a:cubicBezTo>
                    <a:pt x="222" y="306"/>
                    <a:pt x="222" y="306"/>
                    <a:pt x="222" y="306"/>
                  </a:cubicBezTo>
                  <a:cubicBezTo>
                    <a:pt x="222" y="306"/>
                    <a:pt x="222" y="306"/>
                    <a:pt x="222" y="306"/>
                  </a:cubicBezTo>
                  <a:cubicBezTo>
                    <a:pt x="222" y="306"/>
                    <a:pt x="222" y="307"/>
                    <a:pt x="222" y="307"/>
                  </a:cubicBezTo>
                  <a:cubicBezTo>
                    <a:pt x="222" y="307"/>
                    <a:pt x="222" y="307"/>
                    <a:pt x="222" y="307"/>
                  </a:cubicBezTo>
                  <a:cubicBezTo>
                    <a:pt x="222" y="307"/>
                    <a:pt x="222" y="306"/>
                    <a:pt x="222" y="306"/>
                  </a:cubicBezTo>
                  <a:cubicBezTo>
                    <a:pt x="222" y="306"/>
                    <a:pt x="221" y="306"/>
                    <a:pt x="221" y="306"/>
                  </a:cubicBezTo>
                  <a:close/>
                  <a:moveTo>
                    <a:pt x="222" y="306"/>
                  </a:moveTo>
                  <a:cubicBezTo>
                    <a:pt x="222" y="306"/>
                    <a:pt x="222" y="306"/>
                    <a:pt x="222" y="306"/>
                  </a:cubicBezTo>
                  <a:cubicBezTo>
                    <a:pt x="221" y="306"/>
                    <a:pt x="221" y="306"/>
                    <a:pt x="221" y="306"/>
                  </a:cubicBezTo>
                  <a:cubicBezTo>
                    <a:pt x="222" y="306"/>
                    <a:pt x="222" y="306"/>
                    <a:pt x="222" y="306"/>
                  </a:cubicBezTo>
                  <a:close/>
                  <a:moveTo>
                    <a:pt x="222" y="307"/>
                  </a:moveTo>
                  <a:cubicBezTo>
                    <a:pt x="222" y="307"/>
                    <a:pt x="222" y="307"/>
                    <a:pt x="222" y="307"/>
                  </a:cubicBez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6"/>
                    <a:pt x="222" y="307"/>
                    <a:pt x="222" y="307"/>
                  </a:cubicBezTo>
                  <a:close/>
                  <a:moveTo>
                    <a:pt x="382" y="181"/>
                  </a:moveTo>
                  <a:cubicBezTo>
                    <a:pt x="383" y="179"/>
                    <a:pt x="383" y="179"/>
                    <a:pt x="383" y="179"/>
                  </a:cubicBezTo>
                  <a:cubicBezTo>
                    <a:pt x="384" y="180"/>
                    <a:pt x="384" y="181"/>
                    <a:pt x="384" y="182"/>
                  </a:cubicBezTo>
                  <a:cubicBezTo>
                    <a:pt x="385" y="180"/>
                    <a:pt x="387" y="181"/>
                    <a:pt x="387" y="180"/>
                  </a:cubicBezTo>
                  <a:cubicBezTo>
                    <a:pt x="388" y="180"/>
                    <a:pt x="387" y="181"/>
                    <a:pt x="387" y="181"/>
                  </a:cubicBezTo>
                  <a:cubicBezTo>
                    <a:pt x="388" y="181"/>
                    <a:pt x="391" y="180"/>
                    <a:pt x="392" y="181"/>
                  </a:cubicBezTo>
                  <a:cubicBezTo>
                    <a:pt x="391" y="182"/>
                    <a:pt x="391" y="182"/>
                    <a:pt x="391" y="182"/>
                  </a:cubicBezTo>
                  <a:cubicBezTo>
                    <a:pt x="393" y="184"/>
                    <a:pt x="393" y="186"/>
                    <a:pt x="393" y="188"/>
                  </a:cubicBezTo>
                  <a:cubicBezTo>
                    <a:pt x="389" y="186"/>
                    <a:pt x="384" y="185"/>
                    <a:pt x="380" y="183"/>
                  </a:cubicBezTo>
                  <a:cubicBezTo>
                    <a:pt x="381" y="183"/>
                    <a:pt x="382" y="183"/>
                    <a:pt x="382" y="181"/>
                  </a:cubicBezTo>
                  <a:close/>
                  <a:moveTo>
                    <a:pt x="262" y="151"/>
                  </a:moveTo>
                  <a:cubicBezTo>
                    <a:pt x="262" y="150"/>
                    <a:pt x="262" y="150"/>
                    <a:pt x="262" y="150"/>
                  </a:cubicBezTo>
                  <a:cubicBezTo>
                    <a:pt x="262" y="150"/>
                    <a:pt x="262" y="150"/>
                    <a:pt x="262" y="150"/>
                  </a:cubicBezTo>
                  <a:cubicBezTo>
                    <a:pt x="263" y="148"/>
                    <a:pt x="264" y="146"/>
                    <a:pt x="264" y="144"/>
                  </a:cubicBezTo>
                  <a:cubicBezTo>
                    <a:pt x="265" y="144"/>
                    <a:pt x="265" y="145"/>
                    <a:pt x="265" y="146"/>
                  </a:cubicBezTo>
                  <a:cubicBezTo>
                    <a:pt x="267" y="141"/>
                    <a:pt x="267" y="135"/>
                    <a:pt x="267" y="130"/>
                  </a:cubicBezTo>
                  <a:cubicBezTo>
                    <a:pt x="268" y="130"/>
                    <a:pt x="268" y="131"/>
                    <a:pt x="269" y="133"/>
                  </a:cubicBezTo>
                  <a:cubicBezTo>
                    <a:pt x="271" y="128"/>
                    <a:pt x="267" y="127"/>
                    <a:pt x="269" y="122"/>
                  </a:cubicBezTo>
                  <a:cubicBezTo>
                    <a:pt x="270" y="121"/>
                    <a:pt x="271" y="118"/>
                    <a:pt x="271" y="119"/>
                  </a:cubicBezTo>
                  <a:cubicBezTo>
                    <a:pt x="271" y="117"/>
                    <a:pt x="272" y="109"/>
                    <a:pt x="271" y="107"/>
                  </a:cubicBezTo>
                  <a:cubicBezTo>
                    <a:pt x="272" y="106"/>
                    <a:pt x="272" y="105"/>
                    <a:pt x="273" y="103"/>
                  </a:cubicBezTo>
                  <a:cubicBezTo>
                    <a:pt x="274" y="104"/>
                    <a:pt x="274" y="105"/>
                    <a:pt x="275" y="107"/>
                  </a:cubicBezTo>
                  <a:cubicBezTo>
                    <a:pt x="274" y="107"/>
                    <a:pt x="273" y="107"/>
                    <a:pt x="272" y="107"/>
                  </a:cubicBezTo>
                  <a:cubicBezTo>
                    <a:pt x="272" y="107"/>
                    <a:pt x="272" y="107"/>
                    <a:pt x="272" y="107"/>
                  </a:cubicBezTo>
                  <a:cubicBezTo>
                    <a:pt x="272" y="107"/>
                    <a:pt x="272" y="107"/>
                    <a:pt x="272" y="107"/>
                  </a:cubicBezTo>
                  <a:cubicBezTo>
                    <a:pt x="272" y="108"/>
                    <a:pt x="272" y="108"/>
                    <a:pt x="272" y="108"/>
                  </a:cubicBezTo>
                  <a:cubicBezTo>
                    <a:pt x="272" y="111"/>
                    <a:pt x="272" y="111"/>
                    <a:pt x="272" y="111"/>
                  </a:cubicBezTo>
                  <a:cubicBezTo>
                    <a:pt x="272" y="120"/>
                    <a:pt x="272" y="120"/>
                    <a:pt x="272" y="120"/>
                  </a:cubicBezTo>
                  <a:cubicBezTo>
                    <a:pt x="272" y="133"/>
                    <a:pt x="272" y="145"/>
                    <a:pt x="271" y="156"/>
                  </a:cubicBezTo>
                  <a:cubicBezTo>
                    <a:pt x="271" y="160"/>
                    <a:pt x="271" y="162"/>
                    <a:pt x="270" y="164"/>
                  </a:cubicBezTo>
                  <a:cubicBezTo>
                    <a:pt x="268" y="161"/>
                    <a:pt x="265" y="157"/>
                    <a:pt x="265" y="152"/>
                  </a:cubicBezTo>
                  <a:cubicBezTo>
                    <a:pt x="265" y="155"/>
                    <a:pt x="263" y="153"/>
                    <a:pt x="262" y="151"/>
                  </a:cubicBezTo>
                  <a:cubicBezTo>
                    <a:pt x="262" y="151"/>
                    <a:pt x="262" y="151"/>
                    <a:pt x="262" y="151"/>
                  </a:cubicBezTo>
                  <a:close/>
                  <a:moveTo>
                    <a:pt x="212" y="121"/>
                  </a:moveTo>
                  <a:cubicBezTo>
                    <a:pt x="212" y="118"/>
                    <a:pt x="212" y="116"/>
                    <a:pt x="213" y="114"/>
                  </a:cubicBezTo>
                  <a:cubicBezTo>
                    <a:pt x="215" y="119"/>
                    <a:pt x="215" y="127"/>
                    <a:pt x="213" y="134"/>
                  </a:cubicBezTo>
                  <a:cubicBezTo>
                    <a:pt x="212" y="129"/>
                    <a:pt x="211" y="125"/>
                    <a:pt x="212" y="121"/>
                  </a:cubicBezTo>
                  <a:close/>
                  <a:moveTo>
                    <a:pt x="191" y="185"/>
                  </a:moveTo>
                  <a:cubicBezTo>
                    <a:pt x="191" y="185"/>
                    <a:pt x="191" y="184"/>
                    <a:pt x="191" y="185"/>
                  </a:cubicBezTo>
                  <a:cubicBezTo>
                    <a:pt x="190" y="185"/>
                    <a:pt x="190" y="184"/>
                    <a:pt x="190" y="184"/>
                  </a:cubicBezTo>
                  <a:cubicBezTo>
                    <a:pt x="190" y="184"/>
                    <a:pt x="191" y="184"/>
                    <a:pt x="191" y="185"/>
                  </a:cubicBezTo>
                  <a:close/>
                  <a:moveTo>
                    <a:pt x="148" y="192"/>
                  </a:moveTo>
                  <a:cubicBezTo>
                    <a:pt x="148" y="191"/>
                    <a:pt x="148" y="192"/>
                    <a:pt x="148" y="192"/>
                  </a:cubicBezTo>
                  <a:cubicBezTo>
                    <a:pt x="148" y="192"/>
                    <a:pt x="148" y="192"/>
                    <a:pt x="148" y="191"/>
                  </a:cubicBezTo>
                  <a:cubicBezTo>
                    <a:pt x="148" y="191"/>
                    <a:pt x="148" y="192"/>
                    <a:pt x="148" y="192"/>
                  </a:cubicBezTo>
                  <a:close/>
                  <a:moveTo>
                    <a:pt x="134" y="148"/>
                  </a:moveTo>
                  <a:cubicBezTo>
                    <a:pt x="136" y="149"/>
                    <a:pt x="136" y="149"/>
                    <a:pt x="136" y="149"/>
                  </a:cubicBezTo>
                  <a:cubicBezTo>
                    <a:pt x="135" y="142"/>
                    <a:pt x="136" y="133"/>
                    <a:pt x="139" y="125"/>
                  </a:cubicBezTo>
                  <a:cubicBezTo>
                    <a:pt x="140" y="124"/>
                    <a:pt x="140" y="124"/>
                    <a:pt x="140" y="124"/>
                  </a:cubicBezTo>
                  <a:cubicBezTo>
                    <a:pt x="140" y="124"/>
                    <a:pt x="140" y="124"/>
                    <a:pt x="139" y="124"/>
                  </a:cubicBezTo>
                  <a:cubicBezTo>
                    <a:pt x="140" y="123"/>
                    <a:pt x="140" y="123"/>
                    <a:pt x="140" y="122"/>
                  </a:cubicBezTo>
                  <a:cubicBezTo>
                    <a:pt x="140" y="121"/>
                    <a:pt x="141" y="120"/>
                    <a:pt x="141" y="120"/>
                  </a:cubicBezTo>
                  <a:cubicBezTo>
                    <a:pt x="142" y="120"/>
                    <a:pt x="142" y="121"/>
                    <a:pt x="142" y="120"/>
                  </a:cubicBezTo>
                  <a:cubicBezTo>
                    <a:pt x="142" y="119"/>
                    <a:pt x="144" y="118"/>
                    <a:pt x="145" y="117"/>
                  </a:cubicBezTo>
                  <a:cubicBezTo>
                    <a:pt x="146" y="117"/>
                    <a:pt x="147" y="118"/>
                    <a:pt x="149" y="118"/>
                  </a:cubicBezTo>
                  <a:cubicBezTo>
                    <a:pt x="142" y="122"/>
                    <a:pt x="144" y="121"/>
                    <a:pt x="149" y="118"/>
                  </a:cubicBezTo>
                  <a:cubicBezTo>
                    <a:pt x="149" y="118"/>
                    <a:pt x="150" y="119"/>
                    <a:pt x="151" y="119"/>
                  </a:cubicBezTo>
                  <a:cubicBezTo>
                    <a:pt x="151" y="121"/>
                    <a:pt x="151" y="121"/>
                    <a:pt x="151" y="121"/>
                  </a:cubicBezTo>
                  <a:cubicBezTo>
                    <a:pt x="152" y="121"/>
                    <a:pt x="154" y="120"/>
                    <a:pt x="155" y="120"/>
                  </a:cubicBezTo>
                  <a:cubicBezTo>
                    <a:pt x="155" y="123"/>
                    <a:pt x="154" y="119"/>
                    <a:pt x="153" y="121"/>
                  </a:cubicBezTo>
                  <a:cubicBezTo>
                    <a:pt x="155" y="129"/>
                    <a:pt x="153" y="139"/>
                    <a:pt x="153" y="149"/>
                  </a:cubicBezTo>
                  <a:cubicBezTo>
                    <a:pt x="154" y="151"/>
                    <a:pt x="154" y="153"/>
                    <a:pt x="155" y="153"/>
                  </a:cubicBezTo>
                  <a:cubicBezTo>
                    <a:pt x="152" y="164"/>
                    <a:pt x="154" y="178"/>
                    <a:pt x="149" y="185"/>
                  </a:cubicBezTo>
                  <a:cubicBezTo>
                    <a:pt x="153" y="184"/>
                    <a:pt x="150" y="189"/>
                    <a:pt x="149" y="191"/>
                  </a:cubicBezTo>
                  <a:cubicBezTo>
                    <a:pt x="148" y="189"/>
                    <a:pt x="146" y="186"/>
                    <a:pt x="144" y="183"/>
                  </a:cubicBezTo>
                  <a:cubicBezTo>
                    <a:pt x="143" y="180"/>
                    <a:pt x="140" y="179"/>
                    <a:pt x="140" y="174"/>
                  </a:cubicBezTo>
                  <a:cubicBezTo>
                    <a:pt x="141" y="170"/>
                    <a:pt x="137" y="163"/>
                    <a:pt x="137" y="158"/>
                  </a:cubicBezTo>
                  <a:cubicBezTo>
                    <a:pt x="136" y="160"/>
                    <a:pt x="133" y="153"/>
                    <a:pt x="134" y="148"/>
                  </a:cubicBezTo>
                  <a:close/>
                  <a:moveTo>
                    <a:pt x="65" y="183"/>
                  </a:moveTo>
                  <a:cubicBezTo>
                    <a:pt x="65" y="185"/>
                    <a:pt x="63" y="186"/>
                    <a:pt x="63" y="187"/>
                  </a:cubicBezTo>
                  <a:cubicBezTo>
                    <a:pt x="63" y="187"/>
                    <a:pt x="63" y="187"/>
                    <a:pt x="63" y="187"/>
                  </a:cubicBezTo>
                  <a:cubicBezTo>
                    <a:pt x="64" y="186"/>
                    <a:pt x="64" y="186"/>
                    <a:pt x="63" y="186"/>
                  </a:cubicBezTo>
                  <a:cubicBezTo>
                    <a:pt x="63" y="184"/>
                    <a:pt x="63" y="184"/>
                    <a:pt x="63" y="184"/>
                  </a:cubicBezTo>
                  <a:cubicBezTo>
                    <a:pt x="64" y="183"/>
                    <a:pt x="65" y="183"/>
                    <a:pt x="65" y="183"/>
                  </a:cubicBezTo>
                  <a:close/>
                  <a:moveTo>
                    <a:pt x="63" y="185"/>
                  </a:moveTo>
                  <a:cubicBezTo>
                    <a:pt x="63" y="185"/>
                    <a:pt x="63" y="186"/>
                    <a:pt x="63" y="186"/>
                  </a:cubicBezTo>
                  <a:cubicBezTo>
                    <a:pt x="62" y="186"/>
                    <a:pt x="62" y="186"/>
                    <a:pt x="63" y="185"/>
                  </a:cubicBezTo>
                  <a:close/>
                  <a:moveTo>
                    <a:pt x="62" y="188"/>
                  </a:moveTo>
                  <a:cubicBezTo>
                    <a:pt x="62" y="188"/>
                    <a:pt x="62" y="188"/>
                    <a:pt x="63" y="187"/>
                  </a:cubicBezTo>
                  <a:cubicBezTo>
                    <a:pt x="63" y="190"/>
                    <a:pt x="64" y="192"/>
                    <a:pt x="64" y="196"/>
                  </a:cubicBezTo>
                  <a:cubicBezTo>
                    <a:pt x="62" y="197"/>
                    <a:pt x="62" y="192"/>
                    <a:pt x="62" y="188"/>
                  </a:cubicBezTo>
                  <a:close/>
                  <a:moveTo>
                    <a:pt x="16" y="210"/>
                  </a:moveTo>
                  <a:cubicBezTo>
                    <a:pt x="16" y="210"/>
                    <a:pt x="16" y="210"/>
                    <a:pt x="16" y="210"/>
                  </a:cubicBezTo>
                  <a:cubicBezTo>
                    <a:pt x="16" y="210"/>
                    <a:pt x="16" y="210"/>
                    <a:pt x="16" y="210"/>
                  </a:cubicBezTo>
                  <a:cubicBezTo>
                    <a:pt x="16" y="210"/>
                    <a:pt x="16" y="210"/>
                    <a:pt x="16" y="210"/>
                  </a:cubicBezTo>
                  <a:close/>
                  <a:moveTo>
                    <a:pt x="17" y="208"/>
                  </a:moveTo>
                  <a:cubicBezTo>
                    <a:pt x="17" y="208"/>
                    <a:pt x="17" y="208"/>
                    <a:pt x="17" y="207"/>
                  </a:cubicBezTo>
                  <a:cubicBezTo>
                    <a:pt x="17" y="207"/>
                    <a:pt x="17" y="206"/>
                    <a:pt x="18" y="206"/>
                  </a:cubicBezTo>
                  <a:cubicBezTo>
                    <a:pt x="18" y="207"/>
                    <a:pt x="18" y="207"/>
                    <a:pt x="18" y="208"/>
                  </a:cubicBezTo>
                  <a:cubicBezTo>
                    <a:pt x="18" y="208"/>
                    <a:pt x="18" y="208"/>
                    <a:pt x="17" y="208"/>
                  </a:cubicBezTo>
                  <a:close/>
                  <a:moveTo>
                    <a:pt x="18" y="212"/>
                  </a:moveTo>
                  <a:cubicBezTo>
                    <a:pt x="18" y="212"/>
                    <a:pt x="18" y="212"/>
                    <a:pt x="18" y="212"/>
                  </a:cubicBezTo>
                  <a:cubicBezTo>
                    <a:pt x="18" y="212"/>
                    <a:pt x="18" y="212"/>
                    <a:pt x="18" y="212"/>
                  </a:cubicBezTo>
                  <a:close/>
                  <a:moveTo>
                    <a:pt x="19" y="213"/>
                  </a:moveTo>
                  <a:cubicBezTo>
                    <a:pt x="19" y="213"/>
                    <a:pt x="19" y="213"/>
                    <a:pt x="19" y="213"/>
                  </a:cubicBezTo>
                  <a:cubicBezTo>
                    <a:pt x="19" y="213"/>
                    <a:pt x="19" y="213"/>
                    <a:pt x="19" y="213"/>
                  </a:cubicBezTo>
                  <a:cubicBezTo>
                    <a:pt x="19" y="213"/>
                    <a:pt x="19" y="213"/>
                    <a:pt x="19" y="213"/>
                  </a:cubicBezTo>
                  <a:close/>
                  <a:moveTo>
                    <a:pt x="20" y="214"/>
                  </a:moveTo>
                  <a:cubicBezTo>
                    <a:pt x="20" y="214"/>
                    <a:pt x="20" y="214"/>
                    <a:pt x="20" y="214"/>
                  </a:cubicBezTo>
                  <a:cubicBezTo>
                    <a:pt x="20" y="214"/>
                    <a:pt x="20" y="214"/>
                    <a:pt x="20" y="214"/>
                  </a:cubicBezTo>
                  <a:cubicBezTo>
                    <a:pt x="20" y="214"/>
                    <a:pt x="20" y="214"/>
                    <a:pt x="21" y="214"/>
                  </a:cubicBezTo>
                  <a:cubicBezTo>
                    <a:pt x="21" y="214"/>
                    <a:pt x="20" y="214"/>
                    <a:pt x="20" y="214"/>
                  </a:cubicBezTo>
                  <a:close/>
                  <a:moveTo>
                    <a:pt x="21" y="217"/>
                  </a:moveTo>
                  <a:cubicBezTo>
                    <a:pt x="21" y="216"/>
                    <a:pt x="21" y="216"/>
                    <a:pt x="21" y="216"/>
                  </a:cubicBezTo>
                  <a:cubicBezTo>
                    <a:pt x="22" y="216"/>
                    <a:pt x="22" y="216"/>
                    <a:pt x="22" y="216"/>
                  </a:cubicBezTo>
                  <a:cubicBezTo>
                    <a:pt x="22" y="216"/>
                    <a:pt x="21" y="216"/>
                    <a:pt x="21" y="217"/>
                  </a:cubicBezTo>
                  <a:close/>
                  <a:moveTo>
                    <a:pt x="21" y="214"/>
                  </a:moveTo>
                  <a:cubicBezTo>
                    <a:pt x="21" y="214"/>
                    <a:pt x="21" y="214"/>
                    <a:pt x="21" y="214"/>
                  </a:cubicBezTo>
                  <a:cubicBezTo>
                    <a:pt x="21" y="214"/>
                    <a:pt x="21" y="214"/>
                    <a:pt x="21" y="214"/>
                  </a:cubicBezTo>
                  <a:cubicBezTo>
                    <a:pt x="21" y="214"/>
                    <a:pt x="21" y="214"/>
                    <a:pt x="21" y="214"/>
                  </a:cubicBezTo>
                  <a:cubicBezTo>
                    <a:pt x="21" y="214"/>
                    <a:pt x="20" y="214"/>
                    <a:pt x="20" y="214"/>
                  </a:cubicBezTo>
                  <a:cubicBezTo>
                    <a:pt x="21" y="214"/>
                    <a:pt x="21" y="214"/>
                    <a:pt x="21" y="214"/>
                  </a:cubicBezTo>
                  <a:cubicBezTo>
                    <a:pt x="21" y="214"/>
                    <a:pt x="21" y="214"/>
                    <a:pt x="21" y="214"/>
                  </a:cubicBezTo>
                  <a:cubicBezTo>
                    <a:pt x="22" y="214"/>
                    <a:pt x="22" y="214"/>
                    <a:pt x="22" y="214"/>
                  </a:cubicBezTo>
                  <a:lnTo>
                    <a:pt x="21" y="214"/>
                  </a:lnTo>
                  <a:close/>
                  <a:moveTo>
                    <a:pt x="122" y="297"/>
                  </a:moveTo>
                  <a:cubicBezTo>
                    <a:pt x="122" y="297"/>
                    <a:pt x="122" y="297"/>
                    <a:pt x="122" y="297"/>
                  </a:cubicBezTo>
                  <a:cubicBezTo>
                    <a:pt x="122" y="297"/>
                    <a:pt x="122" y="297"/>
                    <a:pt x="122" y="297"/>
                  </a:cubicBezTo>
                  <a:close/>
                  <a:moveTo>
                    <a:pt x="123" y="297"/>
                  </a:moveTo>
                  <a:cubicBezTo>
                    <a:pt x="122" y="298"/>
                    <a:pt x="122" y="297"/>
                    <a:pt x="122" y="297"/>
                  </a:cubicBezTo>
                  <a:cubicBezTo>
                    <a:pt x="122" y="297"/>
                    <a:pt x="122" y="297"/>
                    <a:pt x="123" y="297"/>
                  </a:cubicBezTo>
                  <a:cubicBezTo>
                    <a:pt x="123" y="297"/>
                    <a:pt x="123" y="297"/>
                    <a:pt x="123" y="297"/>
                  </a:cubicBezTo>
                  <a:close/>
                  <a:moveTo>
                    <a:pt x="213" y="429"/>
                  </a:moveTo>
                  <a:cubicBezTo>
                    <a:pt x="213" y="429"/>
                    <a:pt x="213" y="429"/>
                    <a:pt x="213" y="429"/>
                  </a:cubicBezTo>
                  <a:cubicBezTo>
                    <a:pt x="213" y="429"/>
                    <a:pt x="213" y="429"/>
                    <a:pt x="213" y="429"/>
                  </a:cubicBezTo>
                  <a:cubicBezTo>
                    <a:pt x="213" y="429"/>
                    <a:pt x="213" y="429"/>
                    <a:pt x="213" y="429"/>
                  </a:cubicBezTo>
                  <a:cubicBezTo>
                    <a:pt x="213" y="429"/>
                    <a:pt x="213" y="429"/>
                    <a:pt x="213" y="4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9" name="Freeform 437"/>
            <p:cNvSpPr/>
            <p:nvPr/>
          </p:nvSpPr>
          <p:spPr bwMode="auto">
            <a:xfrm>
              <a:off x="3695" y="2760"/>
              <a:ext cx="4" cy="2"/>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0" y="0"/>
                    <a:pt x="1" y="1"/>
                    <a:pt x="2"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0" name="Freeform 438"/>
            <p:cNvSpPr/>
            <p:nvPr/>
          </p:nvSpPr>
          <p:spPr bwMode="auto">
            <a:xfrm>
              <a:off x="3699" y="2760"/>
              <a:ext cx="5" cy="4"/>
            </a:xfrm>
            <a:custGeom>
              <a:avLst/>
              <a:gdLst>
                <a:gd name="T0" fmla="*/ 1 w 2"/>
                <a:gd name="T1" fmla="*/ 2 h 2"/>
                <a:gd name="T2" fmla="*/ 2 w 2"/>
                <a:gd name="T3" fmla="*/ 1 h 2"/>
                <a:gd name="T4" fmla="*/ 1 w 2"/>
                <a:gd name="T5" fmla="*/ 2 h 2"/>
              </a:gdLst>
              <a:ahLst/>
              <a:cxnLst>
                <a:cxn ang="0">
                  <a:pos x="T0" y="T1"/>
                </a:cxn>
                <a:cxn ang="0">
                  <a:pos x="T2" y="T3"/>
                </a:cxn>
                <a:cxn ang="0">
                  <a:pos x="T4" y="T5"/>
                </a:cxn>
              </a:cxnLst>
              <a:rect l="0" t="0" r="r" b="b"/>
              <a:pathLst>
                <a:path w="2" h="2">
                  <a:moveTo>
                    <a:pt x="1" y="2"/>
                  </a:moveTo>
                  <a:cubicBezTo>
                    <a:pt x="1" y="2"/>
                    <a:pt x="2" y="1"/>
                    <a:pt x="2" y="1"/>
                  </a:cubicBezTo>
                  <a:cubicBezTo>
                    <a:pt x="0" y="0"/>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1" name="Freeform 439"/>
            <p:cNvSpPr/>
            <p:nvPr/>
          </p:nvSpPr>
          <p:spPr bwMode="auto">
            <a:xfrm>
              <a:off x="3916" y="2586"/>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0" y="0"/>
                    <a:pt x="2" y="0"/>
                    <a:pt x="1" y="0"/>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Freeform 440"/>
            <p:cNvSpPr/>
            <p:nvPr/>
          </p:nvSpPr>
          <p:spPr bwMode="auto">
            <a:xfrm>
              <a:off x="3941" y="2610"/>
              <a:ext cx="5" cy="0"/>
            </a:xfrm>
            <a:custGeom>
              <a:avLst/>
              <a:gdLst>
                <a:gd name="T0" fmla="*/ 0 w 5"/>
                <a:gd name="T1" fmla="*/ 0 w 5"/>
                <a:gd name="T2" fmla="*/ 5 w 5"/>
                <a:gd name="T3" fmla="*/ 0 w 5"/>
              </a:gdLst>
              <a:ahLst/>
              <a:cxnLst>
                <a:cxn ang="0">
                  <a:pos x="T0" y="0"/>
                </a:cxn>
                <a:cxn ang="0">
                  <a:pos x="T1" y="0"/>
                </a:cxn>
                <a:cxn ang="0">
                  <a:pos x="T2" y="0"/>
                </a:cxn>
                <a:cxn ang="0">
                  <a:pos x="T3" y="0"/>
                </a:cxn>
              </a:cxnLst>
              <a:rect l="0" t="0" r="r" b="b"/>
              <a:pathLst>
                <a:path w="5">
                  <a:moveTo>
                    <a:pt x="0" y="0"/>
                  </a:moveTo>
                  <a:lnTo>
                    <a:pt x="0" y="0"/>
                  </a:lnTo>
                  <a:lnTo>
                    <a:pt x="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441"/>
            <p:cNvSpPr/>
            <p:nvPr/>
          </p:nvSpPr>
          <p:spPr bwMode="auto">
            <a:xfrm>
              <a:off x="3729" y="2272"/>
              <a:ext cx="2" cy="5"/>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1" y="0"/>
                    <a:pt x="1" y="1"/>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442"/>
            <p:cNvSpPr/>
            <p:nvPr/>
          </p:nvSpPr>
          <p:spPr bwMode="auto">
            <a:xfrm>
              <a:off x="3852" y="2714"/>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443"/>
            <p:cNvSpPr/>
            <p:nvPr/>
          </p:nvSpPr>
          <p:spPr bwMode="auto">
            <a:xfrm>
              <a:off x="3850" y="2692"/>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1"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444"/>
            <p:cNvSpPr/>
            <p:nvPr/>
          </p:nvSpPr>
          <p:spPr bwMode="auto">
            <a:xfrm>
              <a:off x="3848" y="2686"/>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1"/>
                    <a:pt x="0" y="1"/>
                    <a:pt x="0" y="1"/>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445"/>
            <p:cNvSpPr/>
            <p:nvPr/>
          </p:nvSpPr>
          <p:spPr bwMode="auto">
            <a:xfrm>
              <a:off x="3846" y="2711"/>
              <a:ext cx="4" cy="3"/>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1"/>
                    <a:pt x="1" y="0"/>
                    <a:pt x="2" y="0"/>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8" name="Freeform 446"/>
            <p:cNvSpPr/>
            <p:nvPr/>
          </p:nvSpPr>
          <p:spPr bwMode="auto">
            <a:xfrm>
              <a:off x="3822" y="2773"/>
              <a:ext cx="5"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47"/>
            <p:cNvSpPr/>
            <p:nvPr/>
          </p:nvSpPr>
          <p:spPr bwMode="auto">
            <a:xfrm>
              <a:off x="3765" y="2315"/>
              <a:ext cx="4" cy="0"/>
            </a:xfrm>
            <a:custGeom>
              <a:avLst/>
              <a:gdLst>
                <a:gd name="T0" fmla="*/ 0 w 4"/>
                <a:gd name="T1" fmla="*/ 0 w 4"/>
                <a:gd name="T2" fmla="*/ 4 w 4"/>
                <a:gd name="T3" fmla="*/ 0 w 4"/>
              </a:gdLst>
              <a:ahLst/>
              <a:cxnLst>
                <a:cxn ang="0">
                  <a:pos x="T0" y="0"/>
                </a:cxn>
                <a:cxn ang="0">
                  <a:pos x="T1" y="0"/>
                </a:cxn>
                <a:cxn ang="0">
                  <a:pos x="T2" y="0"/>
                </a:cxn>
                <a:cxn ang="0">
                  <a:pos x="T3" y="0"/>
                </a:cxn>
              </a:cxnLst>
              <a:rect l="0" t="0" r="r" b="b"/>
              <a:pathLst>
                <a:path w="4">
                  <a:moveTo>
                    <a:pt x="0" y="0"/>
                  </a:moveTo>
                  <a:lnTo>
                    <a:pt x="0" y="0"/>
                  </a:lnTo>
                  <a:lnTo>
                    <a:pt x="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48"/>
            <p:cNvSpPr/>
            <p:nvPr/>
          </p:nvSpPr>
          <p:spPr bwMode="auto">
            <a:xfrm>
              <a:off x="3842" y="2733"/>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49"/>
            <p:cNvSpPr/>
            <p:nvPr/>
          </p:nvSpPr>
          <p:spPr bwMode="auto">
            <a:xfrm>
              <a:off x="3822" y="2769"/>
              <a:ext cx="7"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50"/>
            <p:cNvSpPr/>
            <p:nvPr/>
          </p:nvSpPr>
          <p:spPr bwMode="auto">
            <a:xfrm>
              <a:off x="3846" y="273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51"/>
            <p:cNvSpPr/>
            <p:nvPr/>
          </p:nvSpPr>
          <p:spPr bwMode="auto">
            <a:xfrm>
              <a:off x="3844" y="2724"/>
              <a:ext cx="4"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2" y="1"/>
                    <a:pt x="2" y="1"/>
                    <a:pt x="2" y="1"/>
                  </a:cubicBezTo>
                  <a:cubicBezTo>
                    <a:pt x="2"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452"/>
            <p:cNvSpPr/>
            <p:nvPr/>
          </p:nvSpPr>
          <p:spPr bwMode="auto">
            <a:xfrm>
              <a:off x="3844" y="2728"/>
              <a:ext cx="8" cy="3"/>
            </a:xfrm>
            <a:custGeom>
              <a:avLst/>
              <a:gdLst>
                <a:gd name="T0" fmla="*/ 0 w 4"/>
                <a:gd name="T1" fmla="*/ 1 h 1"/>
                <a:gd name="T2" fmla="*/ 1 w 4"/>
                <a:gd name="T3" fmla="*/ 1 h 1"/>
                <a:gd name="T4" fmla="*/ 2 w 4"/>
                <a:gd name="T5" fmla="*/ 0 h 1"/>
                <a:gd name="T6" fmla="*/ 4 w 4"/>
                <a:gd name="T7" fmla="*/ 0 h 1"/>
                <a:gd name="T8" fmla="*/ 0 w 4"/>
                <a:gd name="T9" fmla="*/ 1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1" y="1"/>
                    <a:pt x="1" y="1"/>
                  </a:cubicBezTo>
                  <a:cubicBezTo>
                    <a:pt x="2" y="1"/>
                    <a:pt x="3" y="0"/>
                    <a:pt x="2" y="0"/>
                  </a:cubicBezTo>
                  <a:cubicBezTo>
                    <a:pt x="3" y="0"/>
                    <a:pt x="4" y="0"/>
                    <a:pt x="4" y="0"/>
                  </a:cubicBezTo>
                  <a:cubicBezTo>
                    <a:pt x="3" y="0"/>
                    <a:pt x="1" y="0"/>
                    <a:pt x="0" y="1"/>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65" name="文本框 21"/>
          <p:cNvSpPr txBox="1"/>
          <p:nvPr/>
        </p:nvSpPr>
        <p:spPr>
          <a:xfrm>
            <a:off x="862079" y="3313833"/>
            <a:ext cx="6120680" cy="492443"/>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tx2"/>
                </a:solidFill>
                <a:latin typeface="时尚中黑简体" panose="01010104010101010101" pitchFamily="2" charset="-122"/>
                <a:ea typeface="时尚中黑简体" panose="01010104010101010101" pitchFamily="2" charset="-122"/>
              </a:rPr>
              <a:t>Fresh business general </a:t>
            </a:r>
            <a:r>
              <a:rPr lang="en-US" altLang="zh-CN" sz="1000" dirty="0" err="1">
                <a:solidFill>
                  <a:schemeClr val="tx2"/>
                </a:solidFill>
                <a:latin typeface="时尚中黑简体" panose="01010104010101010101" pitchFamily="2" charset="-122"/>
                <a:ea typeface="时尚中黑简体" panose="01010104010101010101" pitchFamily="2" charset="-122"/>
              </a:rPr>
              <a:t>templateApplicable</a:t>
            </a:r>
            <a:r>
              <a:rPr lang="en-US" altLang="zh-CN" sz="1000" dirty="0">
                <a:solidFill>
                  <a:schemeClr val="tx2"/>
                </a:solidFill>
                <a:latin typeface="时尚中黑简体" panose="01010104010101010101" pitchFamily="2" charset="-122"/>
                <a:ea typeface="时尚中黑简体" panose="01010104010101010101" pitchFamily="2" charset="-122"/>
              </a:rPr>
              <a:t> to enterprise introduction, summary report, sales marketing, chart </a:t>
            </a:r>
            <a:r>
              <a:rPr lang="en-US" altLang="zh-CN" sz="1000" dirty="0" err="1">
                <a:solidFill>
                  <a:schemeClr val="tx2"/>
                </a:solidFill>
                <a:latin typeface="时尚中黑简体" panose="01010104010101010101" pitchFamily="2" charset="-122"/>
                <a:ea typeface="时尚中黑简体" panose="01010104010101010101" pitchFamily="2" charset="-122"/>
              </a:rPr>
              <a:t>dataa</a:t>
            </a:r>
            <a:endParaRPr lang="zh-CN" altLang="en-US" sz="1000" dirty="0">
              <a:solidFill>
                <a:schemeClr val="tx2"/>
              </a:solidFill>
              <a:latin typeface="时尚中黑简体" panose="01010104010101010101" pitchFamily="2" charset="-122"/>
              <a:ea typeface="时尚中黑简体" panose="01010104010101010101" pitchFamily="2" charset="-122"/>
            </a:endParaRPr>
          </a:p>
        </p:txBody>
      </p:sp>
      <p:sp>
        <p:nvSpPr>
          <p:cNvPr id="466" name="TextBox 76"/>
          <p:cNvSpPr txBox="1"/>
          <p:nvPr/>
        </p:nvSpPr>
        <p:spPr>
          <a:xfrm>
            <a:off x="1196805" y="4737116"/>
            <a:ext cx="5451229" cy="461665"/>
          </a:xfrm>
          <a:prstGeom prst="rect">
            <a:avLst/>
          </a:prstGeom>
          <a:noFill/>
          <a:effectLst/>
        </p:spPr>
        <p:txBody>
          <a:bodyPr wrap="square" rtlCol="0">
            <a:spAutoFit/>
          </a:bodyPr>
          <a:lstStyle/>
          <a:p>
            <a:pPr algn="ctr"/>
            <a:r>
              <a:rPr lang="zh-CN" altLang="en-US" sz="2400" dirty="0">
                <a:solidFill>
                  <a:schemeClr val="accent4"/>
                </a:solidFill>
                <a:latin typeface="时尚中黑简体" panose="01010104010101010101" pitchFamily="2" charset="-122"/>
                <a:ea typeface="时尚中黑简体" panose="01010104010101010101" pitchFamily="2" charset="-122"/>
              </a:rPr>
              <a:t>汇报人：当易网</a:t>
            </a:r>
          </a:p>
        </p:txBody>
      </p:sp>
      <p:sp>
        <p:nvSpPr>
          <p:cNvPr id="467" name="TextBox 76"/>
          <p:cNvSpPr txBox="1"/>
          <p:nvPr/>
        </p:nvSpPr>
        <p:spPr>
          <a:xfrm>
            <a:off x="1196805" y="3924668"/>
            <a:ext cx="5451229" cy="400110"/>
          </a:xfrm>
          <a:prstGeom prst="rect">
            <a:avLst/>
          </a:prstGeom>
          <a:noFill/>
          <a:effectLst/>
        </p:spPr>
        <p:txBody>
          <a:bodyPr wrap="square" rtlCol="0">
            <a:spAutoFit/>
          </a:bodyPr>
          <a:lstStyle/>
          <a:p>
            <a:pPr algn="ctr"/>
            <a:r>
              <a:rPr lang="zh-CN" altLang="en-US" sz="2000" dirty="0">
                <a:solidFill>
                  <a:schemeClr val="accent4"/>
                </a:solidFill>
                <a:latin typeface="时尚中黑简体" panose="01010104010101010101" pitchFamily="2" charset="-122"/>
                <a:ea typeface="时尚中黑简体" panose="01010104010101010101" pitchFamily="2" charset="-122"/>
              </a:rPr>
              <a:t>计划总结</a:t>
            </a:r>
            <a:r>
              <a:rPr lang="en-US" altLang="zh-CN" sz="2000" dirty="0">
                <a:solidFill>
                  <a:schemeClr val="accent4"/>
                </a:solidFill>
                <a:latin typeface="时尚中黑简体" panose="01010104010101010101" pitchFamily="2" charset="-122"/>
                <a:ea typeface="时尚中黑简体" panose="01010104010101010101" pitchFamily="2" charset="-122"/>
              </a:rPr>
              <a:t>/</a:t>
            </a:r>
            <a:r>
              <a:rPr lang="zh-CN" altLang="en-US" sz="2000" dirty="0">
                <a:solidFill>
                  <a:schemeClr val="bg1"/>
                </a:solidFill>
                <a:latin typeface="时尚中黑简体" panose="01010104010101010101" pitchFamily="2" charset="-122"/>
                <a:ea typeface="时尚中黑简体" panose="01010104010101010101" pitchFamily="2" charset="-122"/>
              </a:rPr>
              <a:t>毕业答辩</a:t>
            </a:r>
            <a:r>
              <a:rPr lang="en-US" altLang="zh-CN" sz="2000" dirty="0">
                <a:solidFill>
                  <a:schemeClr val="bg1"/>
                </a:solidFill>
                <a:latin typeface="时尚中黑简体" panose="01010104010101010101" pitchFamily="2" charset="-122"/>
                <a:ea typeface="时尚中黑简体" panose="01010104010101010101" pitchFamily="2" charset="-122"/>
              </a:rPr>
              <a:t>/</a:t>
            </a:r>
            <a:r>
              <a:rPr lang="zh-CN" altLang="en-US" sz="2000" dirty="0">
                <a:solidFill>
                  <a:schemeClr val="accent4"/>
                </a:solidFill>
                <a:latin typeface="时尚中黑简体" panose="01010104010101010101" pitchFamily="2" charset="-122"/>
                <a:ea typeface="时尚中黑简体" panose="01010104010101010101" pitchFamily="2" charset="-122"/>
              </a:rPr>
              <a:t>教师说课</a:t>
            </a:r>
            <a:r>
              <a:rPr lang="en-US" altLang="zh-CN" sz="2000" dirty="0">
                <a:solidFill>
                  <a:schemeClr val="bg1"/>
                </a:solidFill>
                <a:latin typeface="时尚中黑简体" panose="01010104010101010101" pitchFamily="2" charset="-122"/>
                <a:ea typeface="时尚中黑简体" panose="01010104010101010101" pitchFamily="2" charset="-122"/>
              </a:rPr>
              <a:t>/</a:t>
            </a:r>
            <a:r>
              <a:rPr lang="zh-CN" altLang="en-US" sz="2000" dirty="0">
                <a:solidFill>
                  <a:schemeClr val="bg1"/>
                </a:solidFill>
                <a:latin typeface="时尚中黑简体" panose="01010104010101010101" pitchFamily="2" charset="-122"/>
                <a:ea typeface="时尚中黑简体" panose="01010104010101010101" pitchFamily="2" charset="-122"/>
              </a:rPr>
              <a:t>商务演示</a:t>
            </a:r>
          </a:p>
        </p:txBody>
      </p:sp>
    </p:spTree>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par>
                          <p:cTn id="21" fill="hold">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circle(in)">
                                      <p:cBhvr>
                                        <p:cTn id="24" dur="2000"/>
                                        <p:tgtEl>
                                          <p:spTgt spid="5"/>
                                        </p:tgtEl>
                                      </p:cBhvr>
                                    </p:animEffect>
                                  </p:childTnLst>
                                </p:cTn>
                              </p:par>
                            </p:childTnLst>
                          </p:cTn>
                        </p:par>
                        <p:par>
                          <p:cTn id="25" fill="hold">
                            <p:stCondLst>
                              <p:cond delay="4000"/>
                            </p:stCondLst>
                            <p:childTnLst>
                              <p:par>
                                <p:cTn id="26" presetID="42" presetClass="entr" presetSubtype="0" fill="hold" grpId="0" nodeType="afterEffect">
                                  <p:stCondLst>
                                    <p:cond delay="0"/>
                                  </p:stCondLst>
                                  <p:childTnLst>
                                    <p:set>
                                      <p:cBhvr>
                                        <p:cTn id="27" dur="1" fill="hold">
                                          <p:stCondLst>
                                            <p:cond delay="0"/>
                                          </p:stCondLst>
                                        </p:cTn>
                                        <p:tgtEl>
                                          <p:spTgt spid="465"/>
                                        </p:tgtEl>
                                        <p:attrNameLst>
                                          <p:attrName>style.visibility</p:attrName>
                                        </p:attrNameLst>
                                      </p:cBhvr>
                                      <p:to>
                                        <p:strVal val="visible"/>
                                      </p:to>
                                    </p:set>
                                    <p:animEffect transition="in" filter="fade">
                                      <p:cBhvr>
                                        <p:cTn id="28" dur="1000"/>
                                        <p:tgtEl>
                                          <p:spTgt spid="465"/>
                                        </p:tgtEl>
                                      </p:cBhvr>
                                    </p:animEffect>
                                    <p:anim calcmode="lin" valueType="num">
                                      <p:cBhvr>
                                        <p:cTn id="29" dur="1000" fill="hold"/>
                                        <p:tgtEl>
                                          <p:spTgt spid="465"/>
                                        </p:tgtEl>
                                        <p:attrNameLst>
                                          <p:attrName>ppt_x</p:attrName>
                                        </p:attrNameLst>
                                      </p:cBhvr>
                                      <p:tavLst>
                                        <p:tav tm="0">
                                          <p:val>
                                            <p:strVal val="#ppt_x"/>
                                          </p:val>
                                        </p:tav>
                                        <p:tav tm="100000">
                                          <p:val>
                                            <p:strVal val="#ppt_x"/>
                                          </p:val>
                                        </p:tav>
                                      </p:tavLst>
                                    </p:anim>
                                    <p:anim calcmode="lin" valueType="num">
                                      <p:cBhvr>
                                        <p:cTn id="30" dur="1000" fill="hold"/>
                                        <p:tgtEl>
                                          <p:spTgt spid="465"/>
                                        </p:tgtEl>
                                        <p:attrNameLst>
                                          <p:attrName>ppt_y</p:attrName>
                                        </p:attrNameLst>
                                      </p:cBhvr>
                                      <p:tavLst>
                                        <p:tav tm="0">
                                          <p:val>
                                            <p:strVal val="#ppt_y+.1"/>
                                          </p:val>
                                        </p:tav>
                                        <p:tav tm="100000">
                                          <p:val>
                                            <p:strVal val="#ppt_y"/>
                                          </p:val>
                                        </p:tav>
                                      </p:tavLst>
                                    </p:anim>
                                  </p:childTnLst>
                                </p:cTn>
                              </p:par>
                            </p:childTnLst>
                          </p:cTn>
                        </p:par>
                        <p:par>
                          <p:cTn id="31" fill="hold">
                            <p:stCondLst>
                              <p:cond delay="5000"/>
                            </p:stCondLst>
                            <p:childTnLst>
                              <p:par>
                                <p:cTn id="32" presetID="50" presetClass="entr" presetSubtype="0" decel="100000" fill="hold" grpId="0" nodeType="afterEffect">
                                  <p:stCondLst>
                                    <p:cond delay="0"/>
                                  </p:stCondLst>
                                  <p:childTnLst>
                                    <p:set>
                                      <p:cBhvr>
                                        <p:cTn id="33" dur="1" fill="hold">
                                          <p:stCondLst>
                                            <p:cond delay="0"/>
                                          </p:stCondLst>
                                        </p:cTn>
                                        <p:tgtEl>
                                          <p:spTgt spid="467"/>
                                        </p:tgtEl>
                                        <p:attrNameLst>
                                          <p:attrName>style.visibility</p:attrName>
                                        </p:attrNameLst>
                                      </p:cBhvr>
                                      <p:to>
                                        <p:strVal val="visible"/>
                                      </p:to>
                                    </p:set>
                                    <p:anim calcmode="lin" valueType="num">
                                      <p:cBhvr>
                                        <p:cTn id="34" dur="1000" fill="hold"/>
                                        <p:tgtEl>
                                          <p:spTgt spid="467"/>
                                        </p:tgtEl>
                                        <p:attrNameLst>
                                          <p:attrName>ppt_w</p:attrName>
                                        </p:attrNameLst>
                                      </p:cBhvr>
                                      <p:tavLst>
                                        <p:tav tm="0">
                                          <p:val>
                                            <p:strVal val="#ppt_w+.3"/>
                                          </p:val>
                                        </p:tav>
                                        <p:tav tm="100000">
                                          <p:val>
                                            <p:strVal val="#ppt_w"/>
                                          </p:val>
                                        </p:tav>
                                      </p:tavLst>
                                    </p:anim>
                                    <p:anim calcmode="lin" valueType="num">
                                      <p:cBhvr>
                                        <p:cTn id="35" dur="1000" fill="hold"/>
                                        <p:tgtEl>
                                          <p:spTgt spid="467"/>
                                        </p:tgtEl>
                                        <p:attrNameLst>
                                          <p:attrName>ppt_h</p:attrName>
                                        </p:attrNameLst>
                                      </p:cBhvr>
                                      <p:tavLst>
                                        <p:tav tm="0">
                                          <p:val>
                                            <p:strVal val="#ppt_h"/>
                                          </p:val>
                                        </p:tav>
                                        <p:tav tm="100000">
                                          <p:val>
                                            <p:strVal val="#ppt_h"/>
                                          </p:val>
                                        </p:tav>
                                      </p:tavLst>
                                    </p:anim>
                                    <p:animEffect transition="in" filter="fade">
                                      <p:cBhvr>
                                        <p:cTn id="36" dur="1000"/>
                                        <p:tgtEl>
                                          <p:spTgt spid="467"/>
                                        </p:tgtEl>
                                      </p:cBhvr>
                                    </p:animEffect>
                                  </p:childTnLst>
                                </p:cTn>
                              </p:par>
                            </p:childTnLst>
                          </p:cTn>
                        </p:par>
                        <p:par>
                          <p:cTn id="37" fill="hold">
                            <p:stCondLst>
                              <p:cond delay="6000"/>
                            </p:stCondLst>
                            <p:childTnLst>
                              <p:par>
                                <p:cTn id="38" presetID="50" presetClass="entr" presetSubtype="0" decel="100000" fill="hold" grpId="0" nodeType="afterEffect">
                                  <p:stCondLst>
                                    <p:cond delay="0"/>
                                  </p:stCondLst>
                                  <p:childTnLst>
                                    <p:set>
                                      <p:cBhvr>
                                        <p:cTn id="39" dur="1" fill="hold">
                                          <p:stCondLst>
                                            <p:cond delay="0"/>
                                          </p:stCondLst>
                                        </p:cTn>
                                        <p:tgtEl>
                                          <p:spTgt spid="466"/>
                                        </p:tgtEl>
                                        <p:attrNameLst>
                                          <p:attrName>style.visibility</p:attrName>
                                        </p:attrNameLst>
                                      </p:cBhvr>
                                      <p:to>
                                        <p:strVal val="visible"/>
                                      </p:to>
                                    </p:set>
                                    <p:anim calcmode="lin" valueType="num">
                                      <p:cBhvr>
                                        <p:cTn id="40" dur="1000" fill="hold"/>
                                        <p:tgtEl>
                                          <p:spTgt spid="466"/>
                                        </p:tgtEl>
                                        <p:attrNameLst>
                                          <p:attrName>ppt_w</p:attrName>
                                        </p:attrNameLst>
                                      </p:cBhvr>
                                      <p:tavLst>
                                        <p:tav tm="0">
                                          <p:val>
                                            <p:strVal val="#ppt_w+.3"/>
                                          </p:val>
                                        </p:tav>
                                        <p:tav tm="100000">
                                          <p:val>
                                            <p:strVal val="#ppt_w"/>
                                          </p:val>
                                        </p:tav>
                                      </p:tavLst>
                                    </p:anim>
                                    <p:anim calcmode="lin" valueType="num">
                                      <p:cBhvr>
                                        <p:cTn id="41" dur="1000" fill="hold"/>
                                        <p:tgtEl>
                                          <p:spTgt spid="466"/>
                                        </p:tgtEl>
                                        <p:attrNameLst>
                                          <p:attrName>ppt_h</p:attrName>
                                        </p:attrNameLst>
                                      </p:cBhvr>
                                      <p:tavLst>
                                        <p:tav tm="0">
                                          <p:val>
                                            <p:strVal val="#ppt_h"/>
                                          </p:val>
                                        </p:tav>
                                        <p:tav tm="100000">
                                          <p:val>
                                            <p:strVal val="#ppt_h"/>
                                          </p:val>
                                        </p:tav>
                                      </p:tavLst>
                                    </p:anim>
                                    <p:animEffect transition="in" filter="fade">
                                      <p:cBhvr>
                                        <p:cTn id="42" dur="1000"/>
                                        <p:tgtEl>
                                          <p:spTgt spid="466"/>
                                        </p:tgtEl>
                                      </p:cBhvr>
                                    </p:animEffect>
                                  </p:childTnLst>
                                </p:cTn>
                              </p:par>
                            </p:childTnLst>
                          </p:cTn>
                        </p:par>
                        <p:par>
                          <p:cTn id="43" fill="hold">
                            <p:stCondLst>
                              <p:cond delay="7000"/>
                            </p:stCondLst>
                            <p:childTnLst>
                              <p:par>
                                <p:cTn id="44" presetID="26" presetClass="emph" presetSubtype="0" fill="hold" grpId="1" nodeType="afterEffect">
                                  <p:stCondLst>
                                    <p:cond delay="0"/>
                                  </p:stCondLst>
                                  <p:childTnLst>
                                    <p:animEffect transition="out" filter="fade">
                                      <p:cBhvr>
                                        <p:cTn id="45" dur="1000" tmFilter="0, 0; .2, .5; .8, .5; 1, 0"/>
                                        <p:tgtEl>
                                          <p:spTgt spid="5"/>
                                        </p:tgtEl>
                                      </p:cBhvr>
                                    </p:animEffect>
                                    <p:animScale>
                                      <p:cBhvr>
                                        <p:cTn id="46" dur="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465" grpId="0"/>
      <p:bldP spid="466" grpId="0"/>
      <p:bldP spid="46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530" y="2858877"/>
            <a:ext cx="11883528" cy="4911239"/>
          </a:xfrm>
          <a:prstGeom prst="rect">
            <a:avLst/>
          </a:prstGeom>
        </p:spPr>
      </p:pic>
      <p:pic>
        <p:nvPicPr>
          <p:cNvPr id="2" name="图片 1"/>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rot="16200000">
            <a:off x="3993073" y="-302046"/>
            <a:ext cx="5023884" cy="7462092"/>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8" name="Group 22"/>
          <p:cNvGrpSpPr>
            <a:grpSpLocks noChangeAspect="1"/>
          </p:cNvGrpSpPr>
          <p:nvPr/>
        </p:nvGrpSpPr>
        <p:grpSpPr bwMode="auto">
          <a:xfrm rot="20737309">
            <a:off x="346985" y="4935836"/>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9" name="文本框 118"/>
          <p:cNvSpPr txBox="1"/>
          <p:nvPr/>
        </p:nvSpPr>
        <p:spPr>
          <a:xfrm>
            <a:off x="4125532" y="2548067"/>
            <a:ext cx="3717124" cy="830997"/>
          </a:xfrm>
          <a:prstGeom prst="rect">
            <a:avLst/>
          </a:prstGeom>
          <a:noFill/>
        </p:spPr>
        <p:txBody>
          <a:bodyPr wrap="square" rtlCol="0">
            <a:spAutoFit/>
          </a:bodyPr>
          <a:lstStyle/>
          <a:p>
            <a:pPr algn="ctr"/>
            <a:r>
              <a:rPr lang="zh-CN" altLang="en-US" sz="4800" dirty="0">
                <a:solidFill>
                  <a:schemeClr val="bg1"/>
                </a:solidFill>
                <a:cs typeface="+mn-ea"/>
                <a:sym typeface="+mn-lt"/>
              </a:rPr>
              <a:t>第二</a:t>
            </a:r>
            <a:r>
              <a:rPr lang="zh-CN" altLang="en-US" sz="4800" dirty="0">
                <a:solidFill>
                  <a:srgbClr val="FFC000"/>
                </a:solidFill>
                <a:cs typeface="+mn-ea"/>
                <a:sym typeface="+mn-lt"/>
              </a:rPr>
              <a:t>章节</a:t>
            </a:r>
          </a:p>
        </p:txBody>
      </p:sp>
      <p:sp>
        <p:nvSpPr>
          <p:cNvPr id="38" name="文本框 21"/>
          <p:cNvSpPr txBox="1"/>
          <p:nvPr/>
        </p:nvSpPr>
        <p:spPr>
          <a:xfrm>
            <a:off x="2974611" y="4270843"/>
            <a:ext cx="6120680" cy="426912"/>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900" dirty="0" err="1">
                <a:solidFill>
                  <a:schemeClr val="tx2"/>
                </a:solidFill>
                <a:latin typeface="幼圆" panose="02010509060101010101" pitchFamily="49" charset="-122"/>
                <a:ea typeface="幼圆" panose="02010509060101010101" pitchFamily="49" charset="-122"/>
              </a:rPr>
              <a:t>dataa</a:t>
            </a:r>
            <a:endParaRPr lang="zh-CN" altLang="en-US" sz="900" dirty="0">
              <a:solidFill>
                <a:schemeClr val="tx2"/>
              </a:solidFill>
              <a:latin typeface="幼圆" panose="02010509060101010101" pitchFamily="49" charset="-122"/>
              <a:ea typeface="幼圆" panose="02010509060101010101" pitchFamily="49" charset="-122"/>
            </a:endParaRPr>
          </a:p>
        </p:txBody>
      </p:sp>
      <p:sp>
        <p:nvSpPr>
          <p:cNvPr id="39" name="TextBox 76"/>
          <p:cNvSpPr txBox="1"/>
          <p:nvPr/>
        </p:nvSpPr>
        <p:spPr>
          <a:xfrm>
            <a:off x="3309337" y="3453204"/>
            <a:ext cx="5451229" cy="646331"/>
          </a:xfrm>
          <a:prstGeom prst="rect">
            <a:avLst/>
          </a:prstGeom>
          <a:noFill/>
          <a:effectLst/>
        </p:spPr>
        <p:txBody>
          <a:bodyPr wrap="square" rtlCol="0">
            <a:spAutoFit/>
          </a:bodyPr>
          <a:lstStyle/>
          <a:p>
            <a:pPr algn="ctr"/>
            <a:r>
              <a:rPr lang="zh-CN" altLang="en-US" sz="3600" dirty="0">
                <a:solidFill>
                  <a:schemeClr val="accent3"/>
                </a:solidFill>
                <a:latin typeface="幼圆" panose="02010509060101010101" pitchFamily="49" charset="-122"/>
                <a:ea typeface="幼圆" panose="02010509060101010101" pitchFamily="49" charset="-122"/>
              </a:rPr>
              <a:t>单击修改您的标题</a:t>
            </a:r>
          </a:p>
        </p:txBody>
      </p:sp>
    </p:spTree>
    <p:extLst>
      <p:ext uri="{BB962C8B-B14F-4D97-AF65-F5344CB8AC3E}">
        <p14:creationId xmlns:p14="http://schemas.microsoft.com/office/powerpoint/2010/main" val="3874228692"/>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1000" fill="hold"/>
                                        <p:tgtEl>
                                          <p:spTgt spid="39"/>
                                        </p:tgtEl>
                                        <p:attrNameLst>
                                          <p:attrName>ppt_w</p:attrName>
                                        </p:attrNameLst>
                                      </p:cBhvr>
                                      <p:tavLst>
                                        <p:tav tm="0">
                                          <p:val>
                                            <p:strVal val="#ppt_w+.3"/>
                                          </p:val>
                                        </p:tav>
                                        <p:tav tm="100000">
                                          <p:val>
                                            <p:strVal val="#ppt_w"/>
                                          </p:val>
                                        </p:tav>
                                      </p:tavLst>
                                    </p:anim>
                                    <p:anim calcmode="lin" valueType="num">
                                      <p:cBhvr>
                                        <p:cTn id="13" dur="1000" fill="hold"/>
                                        <p:tgtEl>
                                          <p:spTgt spid="39"/>
                                        </p:tgtEl>
                                        <p:attrNameLst>
                                          <p:attrName>ppt_h</p:attrName>
                                        </p:attrNameLst>
                                      </p:cBhvr>
                                      <p:tavLst>
                                        <p:tav tm="0">
                                          <p:val>
                                            <p:strVal val="#ppt_h"/>
                                          </p:val>
                                        </p:tav>
                                        <p:tav tm="100000">
                                          <p:val>
                                            <p:strVal val="#ppt_h"/>
                                          </p:val>
                                        </p:tav>
                                      </p:tavLst>
                                    </p:anim>
                                    <p:animEffect transition="in" filter="fade">
                                      <p:cBhvr>
                                        <p:cTn id="14" dur="10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500" fill="hold"/>
                                        <p:tgtEl>
                                          <p:spTgt spid="119"/>
                                        </p:tgtEl>
                                        <p:attrNameLst>
                                          <p:attrName>ppt_w</p:attrName>
                                        </p:attrNameLst>
                                      </p:cBhvr>
                                      <p:tavLst>
                                        <p:tav tm="0">
                                          <p:val>
                                            <p:fltVal val="0"/>
                                          </p:val>
                                        </p:tav>
                                        <p:tav tm="100000">
                                          <p:val>
                                            <p:strVal val="#ppt_w"/>
                                          </p:val>
                                        </p:tav>
                                      </p:tavLst>
                                    </p:anim>
                                    <p:anim calcmode="lin" valueType="num">
                                      <p:cBhvr>
                                        <p:cTn id="20" dur="500" fill="hold"/>
                                        <p:tgtEl>
                                          <p:spTgt spid="119"/>
                                        </p:tgtEl>
                                        <p:attrNameLst>
                                          <p:attrName>ppt_h</p:attrName>
                                        </p:attrNameLst>
                                      </p:cBhvr>
                                      <p:tavLst>
                                        <p:tav tm="0">
                                          <p:val>
                                            <p:fltVal val="0"/>
                                          </p:val>
                                        </p:tav>
                                        <p:tav tm="100000">
                                          <p:val>
                                            <p:strVal val="#ppt_h"/>
                                          </p:val>
                                        </p:tav>
                                      </p:tavLst>
                                    </p:anim>
                                    <p:animEffect transition="in" filter="fade">
                                      <p:cBhvr>
                                        <p:cTn id="21" dur="500"/>
                                        <p:tgtEl>
                                          <p:spTgt spid="119"/>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fade">
                                      <p:cBhvr>
                                        <p:cTn id="35" dur="500"/>
                                        <p:tgtEl>
                                          <p:spTgt spid="98"/>
                                        </p:tgtEl>
                                      </p:cBhvr>
                                    </p:animEffect>
                                  </p:childTnLst>
                                </p:cTn>
                              </p:par>
                              <p:par>
                                <p:cTn id="36" presetID="10" presetClass="entr" presetSubtype="0" fill="hold" nodeType="with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624843" y="2597123"/>
            <a:ext cx="9280624" cy="2399710"/>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grpSp>
      <p:grpSp>
        <p:nvGrpSpPr>
          <p:cNvPr id="86" name="组合 85"/>
          <p:cNvGrpSpPr/>
          <p:nvPr/>
        </p:nvGrpSpPr>
        <p:grpSpPr>
          <a:xfrm>
            <a:off x="1689029" y="1796898"/>
            <a:ext cx="2226148" cy="1050787"/>
            <a:chOff x="6084168" y="1274556"/>
            <a:chExt cx="1669538" cy="765694"/>
          </a:xfrm>
        </p:grpSpPr>
        <p:sp>
          <p:nvSpPr>
            <p:cNvPr id="87" name="TextBox 86"/>
            <p:cNvSpPr txBox="1"/>
            <p:nvPr/>
          </p:nvSpPr>
          <p:spPr>
            <a:xfrm>
              <a:off x="6084168" y="1514664"/>
              <a:ext cx="1669538" cy="525586"/>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您的内容打在这里，或者通过您的内容打在这里，或者您的内容打在这里，</a:t>
              </a:r>
            </a:p>
          </p:txBody>
        </p:sp>
        <p:sp>
          <p:nvSpPr>
            <p:cNvPr id="88" name="TextBox 87"/>
            <p:cNvSpPr txBox="1"/>
            <p:nvPr/>
          </p:nvSpPr>
          <p:spPr>
            <a:xfrm>
              <a:off x="6532344" y="1274556"/>
              <a:ext cx="1008112" cy="234271"/>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cs typeface="+mn-ea"/>
                  <a:sym typeface="+mn-lt"/>
                </a:rPr>
                <a:t>添加标题</a:t>
              </a:r>
            </a:p>
          </p:txBody>
        </p:sp>
      </p:grpSp>
      <p:grpSp>
        <p:nvGrpSpPr>
          <p:cNvPr id="89" name="组合 88"/>
          <p:cNvGrpSpPr/>
          <p:nvPr/>
        </p:nvGrpSpPr>
        <p:grpSpPr>
          <a:xfrm>
            <a:off x="4019903" y="4978152"/>
            <a:ext cx="2226148" cy="1050787"/>
            <a:chOff x="6084168" y="1274556"/>
            <a:chExt cx="1669538" cy="765694"/>
          </a:xfrm>
        </p:grpSpPr>
        <p:sp>
          <p:nvSpPr>
            <p:cNvPr id="90" name="TextBox 89"/>
            <p:cNvSpPr txBox="1"/>
            <p:nvPr/>
          </p:nvSpPr>
          <p:spPr>
            <a:xfrm>
              <a:off x="6084168" y="1514664"/>
              <a:ext cx="1669538" cy="525586"/>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您的内容打在这里，或者通过您的内容打在这里，或者您的内容打在这里，</a:t>
              </a:r>
            </a:p>
          </p:txBody>
        </p:sp>
        <p:sp>
          <p:nvSpPr>
            <p:cNvPr id="91" name="TextBox 90"/>
            <p:cNvSpPr txBox="1"/>
            <p:nvPr/>
          </p:nvSpPr>
          <p:spPr>
            <a:xfrm>
              <a:off x="6532344" y="1274556"/>
              <a:ext cx="1008112" cy="234271"/>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cs typeface="+mn-ea"/>
                  <a:sym typeface="+mn-lt"/>
                </a:rPr>
                <a:t>添加标题</a:t>
              </a:r>
            </a:p>
          </p:txBody>
        </p:sp>
      </p:grpSp>
      <p:grpSp>
        <p:nvGrpSpPr>
          <p:cNvPr id="92" name="组合 91"/>
          <p:cNvGrpSpPr/>
          <p:nvPr/>
        </p:nvGrpSpPr>
        <p:grpSpPr>
          <a:xfrm>
            <a:off x="6265152" y="1796898"/>
            <a:ext cx="2226148" cy="1050787"/>
            <a:chOff x="6084168" y="1274556"/>
            <a:chExt cx="1669538" cy="765694"/>
          </a:xfrm>
        </p:grpSpPr>
        <p:sp>
          <p:nvSpPr>
            <p:cNvPr id="93" name="TextBox 92"/>
            <p:cNvSpPr txBox="1"/>
            <p:nvPr/>
          </p:nvSpPr>
          <p:spPr>
            <a:xfrm>
              <a:off x="6084168" y="1514664"/>
              <a:ext cx="1669538" cy="525586"/>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您的内容打在这里，或者通过您的内容打在这里，或者您的内容打在这里，</a:t>
              </a:r>
            </a:p>
          </p:txBody>
        </p:sp>
        <p:sp>
          <p:nvSpPr>
            <p:cNvPr id="94" name="TextBox 93"/>
            <p:cNvSpPr txBox="1"/>
            <p:nvPr/>
          </p:nvSpPr>
          <p:spPr>
            <a:xfrm>
              <a:off x="6532344" y="1274556"/>
              <a:ext cx="1008112" cy="234271"/>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cs typeface="+mn-ea"/>
                  <a:sym typeface="+mn-lt"/>
                </a:rPr>
                <a:t>添加标题</a:t>
              </a:r>
            </a:p>
          </p:txBody>
        </p:sp>
      </p:grpSp>
      <p:grpSp>
        <p:nvGrpSpPr>
          <p:cNvPr id="95" name="组合 94"/>
          <p:cNvGrpSpPr/>
          <p:nvPr/>
        </p:nvGrpSpPr>
        <p:grpSpPr>
          <a:xfrm>
            <a:off x="8683115" y="4978153"/>
            <a:ext cx="2226148" cy="1050787"/>
            <a:chOff x="6084168" y="1274556"/>
            <a:chExt cx="1669538" cy="765693"/>
          </a:xfrm>
        </p:grpSpPr>
        <p:sp>
          <p:nvSpPr>
            <p:cNvPr id="96" name="TextBox 95"/>
            <p:cNvSpPr txBox="1"/>
            <p:nvPr/>
          </p:nvSpPr>
          <p:spPr>
            <a:xfrm>
              <a:off x="6084168" y="1514664"/>
              <a:ext cx="1669538" cy="52558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cs typeface="+mn-ea"/>
                  <a:sym typeface="+mn-lt"/>
                </a:rPr>
                <a:t>您的内容打在这里，或者通过您的内容打在这里，或者您的内容打在这里，</a:t>
              </a:r>
            </a:p>
          </p:txBody>
        </p:sp>
        <p:sp>
          <p:nvSpPr>
            <p:cNvPr id="97" name="TextBox 96"/>
            <p:cNvSpPr txBox="1"/>
            <p:nvPr/>
          </p:nvSpPr>
          <p:spPr>
            <a:xfrm>
              <a:off x="6532344" y="1274556"/>
              <a:ext cx="1008112" cy="234271"/>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cs typeface="+mn-ea"/>
                  <a:sym typeface="+mn-lt"/>
                </a:rPr>
                <a:t>添加标题</a:t>
              </a:r>
            </a:p>
          </p:txBody>
        </p:sp>
      </p:grpSp>
      <p:grpSp>
        <p:nvGrpSpPr>
          <p:cNvPr id="98" name="组合 97"/>
          <p:cNvGrpSpPr/>
          <p:nvPr/>
        </p:nvGrpSpPr>
        <p:grpSpPr>
          <a:xfrm>
            <a:off x="2021966" y="2998279"/>
            <a:ext cx="1608865" cy="1609190"/>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sp>
              <p:nvSpPr>
                <p:cNvPr id="104" name="椭圆 103"/>
                <p:cNvSpPr/>
                <p:nvPr/>
              </p:nvSpPr>
              <p:spPr>
                <a:xfrm>
                  <a:off x="1484232" y="1093651"/>
                  <a:ext cx="1504274" cy="1504273"/>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02" name="椭圆 101"/>
              <p:cNvSpPr/>
              <p:nvPr/>
            </p:nvSpPr>
            <p:spPr>
              <a:xfrm>
                <a:off x="4565570" y="2763062"/>
                <a:ext cx="1370298" cy="1370793"/>
              </a:xfrm>
              <a:prstGeom prst="ellips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00" name="TextBox 99"/>
            <p:cNvSpPr txBox="1"/>
            <p:nvPr/>
          </p:nvSpPr>
          <p:spPr>
            <a:xfrm>
              <a:off x="2591908" y="4089059"/>
              <a:ext cx="1023613" cy="414488"/>
            </a:xfrm>
            <a:prstGeom prst="rect">
              <a:avLst/>
            </a:prstGeom>
            <a:noFill/>
          </p:spPr>
          <p:txBody>
            <a:bodyPr wrap="square" rtlCol="0">
              <a:spAutoFit/>
            </a:bodyPr>
            <a:lstStyle/>
            <a:p>
              <a:r>
                <a:rPr lang="zh-CN" altLang="en-US" dirty="0">
                  <a:solidFill>
                    <a:schemeClr val="bg2">
                      <a:lumMod val="10000"/>
                    </a:schemeClr>
                  </a:solidFill>
                  <a:cs typeface="+mn-ea"/>
                  <a:sym typeface="+mn-lt"/>
                </a:rPr>
                <a:t>第一步</a:t>
              </a:r>
            </a:p>
          </p:txBody>
        </p:sp>
      </p:grpSp>
      <p:grpSp>
        <p:nvGrpSpPr>
          <p:cNvPr id="105" name="组合 104"/>
          <p:cNvGrpSpPr/>
          <p:nvPr/>
        </p:nvGrpSpPr>
        <p:grpSpPr>
          <a:xfrm>
            <a:off x="6639425" y="2998279"/>
            <a:ext cx="1608865" cy="1609190"/>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sp>
              <p:nvSpPr>
                <p:cNvPr id="111" name="椭圆 110"/>
                <p:cNvSpPr/>
                <p:nvPr/>
              </p:nvSpPr>
              <p:spPr>
                <a:xfrm>
                  <a:off x="1484232" y="1093651"/>
                  <a:ext cx="1504274" cy="1504273"/>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09" name="椭圆 108"/>
              <p:cNvSpPr/>
              <p:nvPr/>
            </p:nvSpPr>
            <p:spPr>
              <a:xfrm>
                <a:off x="4565570" y="2763062"/>
                <a:ext cx="1370298" cy="1370793"/>
              </a:xfrm>
              <a:prstGeom prst="ellips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07" name="TextBox 106"/>
            <p:cNvSpPr txBox="1"/>
            <p:nvPr/>
          </p:nvSpPr>
          <p:spPr>
            <a:xfrm>
              <a:off x="7773097" y="4103312"/>
              <a:ext cx="1023613" cy="414488"/>
            </a:xfrm>
            <a:prstGeom prst="rect">
              <a:avLst/>
            </a:prstGeom>
            <a:noFill/>
          </p:spPr>
          <p:txBody>
            <a:bodyPr wrap="square" rtlCol="0">
              <a:spAutoFit/>
            </a:bodyPr>
            <a:lstStyle/>
            <a:p>
              <a:r>
                <a:rPr lang="zh-CN" altLang="en-US" dirty="0">
                  <a:solidFill>
                    <a:schemeClr val="bg2">
                      <a:lumMod val="10000"/>
                    </a:schemeClr>
                  </a:solidFill>
                  <a:cs typeface="+mn-ea"/>
                  <a:sym typeface="+mn-lt"/>
                </a:rPr>
                <a:t>第三步</a:t>
              </a:r>
            </a:p>
          </p:txBody>
        </p:sp>
      </p:grpSp>
      <p:grpSp>
        <p:nvGrpSpPr>
          <p:cNvPr id="112" name="组合 111"/>
          <p:cNvGrpSpPr/>
          <p:nvPr/>
        </p:nvGrpSpPr>
        <p:grpSpPr>
          <a:xfrm>
            <a:off x="4348006" y="2998279"/>
            <a:ext cx="1608865" cy="1609190"/>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16" name="椭圆 115"/>
              <p:cNvSpPr/>
              <p:nvPr/>
            </p:nvSpPr>
            <p:spPr>
              <a:xfrm>
                <a:off x="4565570" y="2763062"/>
                <a:ext cx="1370298" cy="1370793"/>
              </a:xfrm>
              <a:prstGeom prst="ellips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14" name="TextBox 113"/>
            <p:cNvSpPr txBox="1"/>
            <p:nvPr/>
          </p:nvSpPr>
          <p:spPr>
            <a:xfrm>
              <a:off x="5201927" y="4089059"/>
              <a:ext cx="1023613" cy="414488"/>
            </a:xfrm>
            <a:prstGeom prst="rect">
              <a:avLst/>
            </a:prstGeom>
            <a:noFill/>
          </p:spPr>
          <p:txBody>
            <a:bodyPr wrap="square" rtlCol="0">
              <a:spAutoFit/>
            </a:bodyPr>
            <a:lstStyle/>
            <a:p>
              <a:r>
                <a:rPr lang="zh-CN" altLang="en-US" dirty="0">
                  <a:solidFill>
                    <a:schemeClr val="bg2">
                      <a:lumMod val="10000"/>
                    </a:schemeClr>
                  </a:solidFill>
                  <a:cs typeface="+mn-ea"/>
                  <a:sym typeface="+mn-lt"/>
                </a:rPr>
                <a:t>第二步</a:t>
              </a:r>
            </a:p>
          </p:txBody>
        </p:sp>
      </p:grpSp>
      <p:grpSp>
        <p:nvGrpSpPr>
          <p:cNvPr id="119" name="组合 118"/>
          <p:cNvGrpSpPr/>
          <p:nvPr/>
        </p:nvGrpSpPr>
        <p:grpSpPr>
          <a:xfrm>
            <a:off x="8940956" y="2998279"/>
            <a:ext cx="1608865" cy="1609190"/>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sp>
              <p:nvSpPr>
                <p:cNvPr id="125" name="椭圆 124"/>
                <p:cNvSpPr/>
                <p:nvPr/>
              </p:nvSpPr>
              <p:spPr>
                <a:xfrm>
                  <a:off x="1484232" y="1093651"/>
                  <a:ext cx="1504274" cy="1504273"/>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23" name="椭圆 122"/>
              <p:cNvSpPr/>
              <p:nvPr/>
            </p:nvSpPr>
            <p:spPr>
              <a:xfrm>
                <a:off x="4565570" y="2763062"/>
                <a:ext cx="1370298" cy="1370793"/>
              </a:xfrm>
              <a:prstGeom prst="ellips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grpSp>
        <p:sp>
          <p:nvSpPr>
            <p:cNvPr id="121" name="TextBox 120"/>
            <p:cNvSpPr txBox="1"/>
            <p:nvPr/>
          </p:nvSpPr>
          <p:spPr>
            <a:xfrm>
              <a:off x="10412616" y="4089059"/>
              <a:ext cx="1023613" cy="414488"/>
            </a:xfrm>
            <a:prstGeom prst="rect">
              <a:avLst/>
            </a:prstGeom>
            <a:noFill/>
          </p:spPr>
          <p:txBody>
            <a:bodyPr wrap="square" rtlCol="0">
              <a:spAutoFit/>
            </a:bodyPr>
            <a:lstStyle/>
            <a:p>
              <a:r>
                <a:rPr lang="zh-CN" altLang="en-US" dirty="0">
                  <a:solidFill>
                    <a:schemeClr val="bg2">
                      <a:lumMod val="10000"/>
                    </a:schemeClr>
                  </a:solidFill>
                  <a:cs typeface="+mn-ea"/>
                  <a:sym typeface="+mn-lt"/>
                </a:rPr>
                <a:t>第四步</a:t>
              </a:r>
            </a:p>
          </p:txBody>
        </p:sp>
      </p:grpSp>
      <p:sp>
        <p:nvSpPr>
          <p:cNvPr id="47"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48" name="图片 4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8675431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6"/>
          <p:cNvSpPr>
            <a:spLocks noEditPoints="1"/>
          </p:cNvSpPr>
          <p:nvPr/>
        </p:nvSpPr>
        <p:spPr bwMode="auto">
          <a:xfrm>
            <a:off x="7355415" y="2634351"/>
            <a:ext cx="314689" cy="31309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14" name="组合 13"/>
          <p:cNvGrpSpPr/>
          <p:nvPr/>
        </p:nvGrpSpPr>
        <p:grpSpPr>
          <a:xfrm>
            <a:off x="7286650" y="2670320"/>
            <a:ext cx="3124041" cy="469191"/>
            <a:chOff x="7285702" y="2315256"/>
            <a:chExt cx="3123634" cy="469300"/>
          </a:xfrm>
        </p:grpSpPr>
        <p:sp>
          <p:nvSpPr>
            <p:cNvPr id="5"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61" name="组合 60"/>
            <p:cNvGrpSpPr/>
            <p:nvPr/>
          </p:nvGrpSpPr>
          <p:grpSpPr>
            <a:xfrm>
              <a:off x="7285702" y="2315256"/>
              <a:ext cx="2912224" cy="429601"/>
              <a:chOff x="7285702" y="2315256"/>
              <a:chExt cx="2912224" cy="429601"/>
            </a:xfrm>
          </p:grpSpPr>
          <p:sp>
            <p:nvSpPr>
              <p:cNvPr id="7" name="任意多边形 6"/>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 name="矩形 5"/>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10" name="Freeform 16"/>
          <p:cNvSpPr>
            <a:spLocks noEditPoints="1"/>
          </p:cNvSpPr>
          <p:nvPr/>
        </p:nvSpPr>
        <p:spPr bwMode="auto">
          <a:xfrm>
            <a:off x="7714237" y="4960046"/>
            <a:ext cx="314689" cy="31309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44" name="组合 43"/>
          <p:cNvGrpSpPr/>
          <p:nvPr/>
        </p:nvGrpSpPr>
        <p:grpSpPr>
          <a:xfrm>
            <a:off x="7645473" y="4996015"/>
            <a:ext cx="2701289" cy="469191"/>
            <a:chOff x="7644477" y="4641489"/>
            <a:chExt cx="2700937" cy="469300"/>
          </a:xfrm>
        </p:grpSpPr>
        <p:grpSp>
          <p:nvGrpSpPr>
            <p:cNvPr id="62" name="组合 61"/>
            <p:cNvGrpSpPr/>
            <p:nvPr/>
          </p:nvGrpSpPr>
          <p:grpSpPr>
            <a:xfrm>
              <a:off x="7644477" y="4641489"/>
              <a:ext cx="2488890" cy="429601"/>
              <a:chOff x="7644477" y="4641489"/>
              <a:chExt cx="2488890" cy="429601"/>
            </a:xfrm>
          </p:grpSpPr>
          <p:sp>
            <p:nvSpPr>
              <p:cNvPr id="12" name="矩形 11"/>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任意多边形 12"/>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1"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20" name="Freeform 16"/>
          <p:cNvSpPr>
            <a:spLocks noEditPoints="1"/>
          </p:cNvSpPr>
          <p:nvPr/>
        </p:nvSpPr>
        <p:spPr bwMode="auto">
          <a:xfrm flipH="1" flipV="1">
            <a:off x="3877085" y="3343971"/>
            <a:ext cx="314689" cy="31309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52" name="组合 51"/>
          <p:cNvGrpSpPr/>
          <p:nvPr/>
        </p:nvGrpSpPr>
        <p:grpSpPr>
          <a:xfrm>
            <a:off x="1054783" y="3208670"/>
            <a:ext cx="3224824" cy="473206"/>
            <a:chOff x="1054646" y="2853730"/>
            <a:chExt cx="3224404" cy="473316"/>
          </a:xfrm>
        </p:grpSpPr>
        <p:grpSp>
          <p:nvGrpSpPr>
            <p:cNvPr id="58" name="组合 57"/>
            <p:cNvGrpSpPr/>
            <p:nvPr/>
          </p:nvGrpSpPr>
          <p:grpSpPr>
            <a:xfrm>
              <a:off x="1270669" y="2897445"/>
              <a:ext cx="3008381" cy="429601"/>
              <a:chOff x="1414685" y="2583842"/>
              <a:chExt cx="3008381" cy="429601"/>
            </a:xfrm>
          </p:grpSpPr>
          <p:sp>
            <p:nvSpPr>
              <p:cNvPr id="18" name="矩形 17"/>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任意多边形 18"/>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1"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22" name="Freeform 16"/>
          <p:cNvSpPr>
            <a:spLocks noEditPoints="1"/>
          </p:cNvSpPr>
          <p:nvPr/>
        </p:nvSpPr>
        <p:spPr bwMode="auto">
          <a:xfrm flipH="1" flipV="1">
            <a:off x="4603444" y="5364956"/>
            <a:ext cx="314689" cy="31309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45" name="组合 44"/>
          <p:cNvGrpSpPr/>
          <p:nvPr/>
        </p:nvGrpSpPr>
        <p:grpSpPr>
          <a:xfrm>
            <a:off x="1197082" y="5221052"/>
            <a:ext cx="3804484" cy="475387"/>
            <a:chOff x="1196926" y="4866578"/>
            <a:chExt cx="3803989" cy="475497"/>
          </a:xfrm>
        </p:grpSpPr>
        <p:grpSp>
          <p:nvGrpSpPr>
            <p:cNvPr id="59" name="组合 58"/>
            <p:cNvGrpSpPr/>
            <p:nvPr/>
          </p:nvGrpSpPr>
          <p:grpSpPr>
            <a:xfrm>
              <a:off x="1414686" y="4912474"/>
              <a:ext cx="3586229" cy="429601"/>
              <a:chOff x="1414686" y="4912474"/>
              <a:chExt cx="3586229" cy="429601"/>
            </a:xfrm>
          </p:grpSpPr>
          <p:sp>
            <p:nvSpPr>
              <p:cNvPr id="15" name="矩形 14"/>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任意多边形 15"/>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3"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24" name="Freeform 5"/>
          <p:cNvSpPr>
            <a:spLocks/>
          </p:cNvSpPr>
          <p:nvPr/>
        </p:nvSpPr>
        <p:spPr bwMode="auto">
          <a:xfrm>
            <a:off x="4379773" y="1156199"/>
            <a:ext cx="3334498" cy="5561312"/>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nvGrpSpPr>
          <p:cNvPr id="2" name="组合 1"/>
          <p:cNvGrpSpPr/>
          <p:nvPr/>
        </p:nvGrpSpPr>
        <p:grpSpPr>
          <a:xfrm>
            <a:off x="5506092" y="1320408"/>
            <a:ext cx="1716427" cy="1715807"/>
            <a:chOff x="5505375" y="965032"/>
            <a:chExt cx="1716204" cy="1716204"/>
          </a:xfrm>
        </p:grpSpPr>
        <p:grpSp>
          <p:nvGrpSpPr>
            <p:cNvPr id="25" name="组合 24"/>
            <p:cNvGrpSpPr/>
            <p:nvPr/>
          </p:nvGrpSpPr>
          <p:grpSpPr>
            <a:xfrm>
              <a:off x="5505375" y="965032"/>
              <a:ext cx="1716204" cy="1716204"/>
              <a:chOff x="1200760" y="3842075"/>
              <a:chExt cx="1784148" cy="1784148"/>
            </a:xfrm>
          </p:grpSpPr>
          <p:sp>
            <p:nvSpPr>
              <p:cNvPr id="26" name="椭圆 25"/>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椭圆 26"/>
              <p:cNvSpPr/>
              <p:nvPr/>
            </p:nvSpPr>
            <p:spPr>
              <a:xfrm>
                <a:off x="1475770" y="4117085"/>
                <a:ext cx="1234127" cy="1234127"/>
              </a:xfrm>
              <a:prstGeom prst="ellipse">
                <a:avLst/>
              </a:prstGeom>
              <a:blipFill>
                <a:blip r:embed="rId4"/>
                <a:stretch>
                  <a:fillRect/>
                </a:stretch>
              </a:blip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8" name="文本框 66"/>
            <p:cNvSpPr txBox="1"/>
            <p:nvPr/>
          </p:nvSpPr>
          <p:spPr>
            <a:xfrm>
              <a:off x="5885254" y="1503445"/>
              <a:ext cx="956446" cy="646481"/>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cs typeface="+mn-ea"/>
                  <a:sym typeface="+mn-lt"/>
                </a:rPr>
                <a:t>01</a:t>
              </a:r>
              <a:endParaRPr lang="zh-CN" altLang="en-US" sz="3600" dirty="0">
                <a:solidFill>
                  <a:prstClr val="white"/>
                </a:solidFill>
                <a:effectLst>
                  <a:outerShdw blurRad="76200" dist="63500" dir="2700000" algn="tl" rotWithShape="0">
                    <a:prstClr val="black">
                      <a:lumMod val="65000"/>
                      <a:lumOff val="35000"/>
                      <a:alpha val="40000"/>
                    </a:prstClr>
                  </a:outerShdw>
                </a:effectLst>
                <a:cs typeface="+mn-ea"/>
                <a:sym typeface="+mn-lt"/>
              </a:endParaRPr>
            </a:p>
          </p:txBody>
        </p:sp>
      </p:grpSp>
      <p:grpSp>
        <p:nvGrpSpPr>
          <p:cNvPr id="3" name="组合 2"/>
          <p:cNvGrpSpPr/>
          <p:nvPr/>
        </p:nvGrpSpPr>
        <p:grpSpPr>
          <a:xfrm>
            <a:off x="4543521" y="2973930"/>
            <a:ext cx="1530719" cy="1530166"/>
            <a:chOff x="4542929" y="2618936"/>
            <a:chExt cx="1530520" cy="1530520"/>
          </a:xfrm>
        </p:grpSpPr>
        <p:grpSp>
          <p:nvGrpSpPr>
            <p:cNvPr id="29" name="组合 28"/>
            <p:cNvGrpSpPr/>
            <p:nvPr/>
          </p:nvGrpSpPr>
          <p:grpSpPr>
            <a:xfrm>
              <a:off x="4542929" y="2618936"/>
              <a:ext cx="1530520" cy="1530520"/>
              <a:chOff x="1200760" y="3842075"/>
              <a:chExt cx="1784148" cy="1784148"/>
            </a:xfrm>
          </p:grpSpPr>
          <p:sp>
            <p:nvSpPr>
              <p:cNvPr id="30" name="椭圆 2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椭圆 30"/>
              <p:cNvSpPr/>
              <p:nvPr/>
            </p:nvSpPr>
            <p:spPr>
              <a:xfrm>
                <a:off x="1475770" y="4117085"/>
                <a:ext cx="1234127" cy="1234127"/>
              </a:xfrm>
              <a:prstGeom prst="ellipse">
                <a:avLst/>
              </a:prstGeom>
              <a:blipFill>
                <a:blip r:embed="rId4"/>
                <a:stretch>
                  <a:fillRect/>
                </a:stretch>
              </a:blip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8" name="文本框 80"/>
            <p:cNvSpPr txBox="1"/>
            <p:nvPr/>
          </p:nvSpPr>
          <p:spPr>
            <a:xfrm>
              <a:off x="4854973" y="3077494"/>
              <a:ext cx="914939" cy="646481"/>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cs typeface="+mn-ea"/>
                  <a:sym typeface="+mn-lt"/>
                </a:rPr>
                <a:t>02</a:t>
              </a:r>
              <a:endParaRPr lang="zh-CN" altLang="en-US" sz="3600" dirty="0">
                <a:solidFill>
                  <a:prstClr val="white"/>
                </a:solidFill>
                <a:effectLst>
                  <a:outerShdw blurRad="76200" dist="63500" dir="2700000" algn="tl" rotWithShape="0">
                    <a:prstClr val="black">
                      <a:lumMod val="65000"/>
                      <a:lumOff val="35000"/>
                      <a:alpha val="40000"/>
                    </a:prstClr>
                  </a:outerShdw>
                </a:effectLst>
                <a:cs typeface="+mn-ea"/>
                <a:sym typeface="+mn-lt"/>
              </a:endParaRPr>
            </a:p>
          </p:txBody>
        </p:sp>
      </p:grpSp>
      <p:grpSp>
        <p:nvGrpSpPr>
          <p:cNvPr id="8" name="组合 7"/>
          <p:cNvGrpSpPr/>
          <p:nvPr/>
        </p:nvGrpSpPr>
        <p:grpSpPr>
          <a:xfrm>
            <a:off x="6132462" y="3955226"/>
            <a:ext cx="1410240" cy="1409730"/>
            <a:chOff x="6131664" y="3600460"/>
            <a:chExt cx="1410056" cy="1410056"/>
          </a:xfrm>
        </p:grpSpPr>
        <p:grpSp>
          <p:nvGrpSpPr>
            <p:cNvPr id="35" name="组合 34"/>
            <p:cNvGrpSpPr/>
            <p:nvPr/>
          </p:nvGrpSpPr>
          <p:grpSpPr>
            <a:xfrm>
              <a:off x="6131664" y="3600460"/>
              <a:ext cx="1410056" cy="1410056"/>
              <a:chOff x="1200760" y="3842075"/>
              <a:chExt cx="1784148" cy="1784148"/>
            </a:xfrm>
          </p:grpSpPr>
          <p:sp>
            <p:nvSpPr>
              <p:cNvPr id="36" name="椭圆 35"/>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7" name="椭圆 36"/>
              <p:cNvSpPr/>
              <p:nvPr/>
            </p:nvSpPr>
            <p:spPr>
              <a:xfrm>
                <a:off x="1475770" y="4117085"/>
                <a:ext cx="1234127" cy="1234127"/>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9" name="文本框 81"/>
            <p:cNvSpPr txBox="1"/>
            <p:nvPr/>
          </p:nvSpPr>
          <p:spPr>
            <a:xfrm>
              <a:off x="6383295" y="3985018"/>
              <a:ext cx="916806" cy="646480"/>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cs typeface="+mn-ea"/>
                  <a:sym typeface="+mn-lt"/>
                </a:rPr>
                <a:t>03</a:t>
              </a:r>
              <a:endParaRPr lang="zh-CN" altLang="en-US" sz="3600" dirty="0">
                <a:solidFill>
                  <a:prstClr val="white"/>
                </a:solidFill>
                <a:effectLst>
                  <a:outerShdw blurRad="76200" dist="63500" dir="2700000" algn="tl" rotWithShape="0">
                    <a:prstClr val="black">
                      <a:lumMod val="65000"/>
                      <a:lumOff val="35000"/>
                      <a:alpha val="40000"/>
                    </a:prstClr>
                  </a:outerShdw>
                </a:effectLst>
                <a:cs typeface="+mn-ea"/>
                <a:sym typeface="+mn-lt"/>
              </a:endParaRPr>
            </a:p>
          </p:txBody>
        </p:sp>
      </p:grpSp>
      <p:grpSp>
        <p:nvGrpSpPr>
          <p:cNvPr id="9" name="组合 8"/>
          <p:cNvGrpSpPr/>
          <p:nvPr/>
        </p:nvGrpSpPr>
        <p:grpSpPr>
          <a:xfrm>
            <a:off x="5226568" y="5312036"/>
            <a:ext cx="1223447" cy="1223005"/>
            <a:chOff x="5225889" y="4957584"/>
            <a:chExt cx="1223288" cy="1223288"/>
          </a:xfrm>
        </p:grpSpPr>
        <p:grpSp>
          <p:nvGrpSpPr>
            <p:cNvPr id="32" name="组合 31"/>
            <p:cNvGrpSpPr/>
            <p:nvPr/>
          </p:nvGrpSpPr>
          <p:grpSpPr>
            <a:xfrm>
              <a:off x="5225889" y="4957584"/>
              <a:ext cx="1223288" cy="1223288"/>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4" name="椭圆 33"/>
              <p:cNvSpPr/>
              <p:nvPr/>
            </p:nvSpPr>
            <p:spPr>
              <a:xfrm>
                <a:off x="1475770" y="4117085"/>
                <a:ext cx="1234127" cy="1234127"/>
              </a:xfrm>
              <a:prstGeom prst="ellipse">
                <a:avLst/>
              </a:prstGeom>
              <a:blipFill>
                <a:blip r:embed="rId5" cstate="screen">
                  <a:extLst>
                    <a:ext uri="{28A0092B-C50C-407E-A947-70E740481C1C}">
                      <a14:useLocalDpi xmlns:a14="http://schemas.microsoft.com/office/drawing/2010/main"/>
                    </a:ext>
                  </a:extLst>
                </a:blip>
                <a:stretch>
                  <a:fillRect/>
                </a:stretch>
              </a:blip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40" name="文本框 82"/>
            <p:cNvSpPr txBox="1"/>
            <p:nvPr/>
          </p:nvSpPr>
          <p:spPr>
            <a:xfrm>
              <a:off x="5326053" y="5248391"/>
              <a:ext cx="1022961" cy="646480"/>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cs typeface="+mn-ea"/>
                  <a:sym typeface="+mn-lt"/>
                </a:rPr>
                <a:t>04</a:t>
              </a:r>
              <a:endParaRPr lang="zh-CN" altLang="en-US" sz="3600" dirty="0">
                <a:solidFill>
                  <a:prstClr val="white"/>
                </a:solidFill>
                <a:effectLst>
                  <a:outerShdw blurRad="76200" dist="63500" dir="2700000" algn="tl" rotWithShape="0">
                    <a:prstClr val="black">
                      <a:lumMod val="65000"/>
                      <a:lumOff val="35000"/>
                      <a:alpha val="40000"/>
                    </a:prstClr>
                  </a:outerShdw>
                </a:effectLst>
                <a:cs typeface="+mn-ea"/>
                <a:sym typeface="+mn-lt"/>
              </a:endParaRPr>
            </a:p>
          </p:txBody>
        </p:sp>
      </p:grpSp>
      <p:sp>
        <p:nvSpPr>
          <p:cNvPr id="51" name="文本框 102"/>
          <p:cNvSpPr txBox="1"/>
          <p:nvPr/>
        </p:nvSpPr>
        <p:spPr>
          <a:xfrm>
            <a:off x="1546678" y="4936757"/>
            <a:ext cx="1653840" cy="338476"/>
          </a:xfrm>
          <a:prstGeom prst="rect">
            <a:avLst/>
          </a:prstGeom>
          <a:noFill/>
        </p:spPr>
        <p:txBody>
          <a:bodyPr wrap="square" rtlCol="0">
            <a:spAutoFit/>
          </a:bodyPr>
          <a:lstStyle/>
          <a:p>
            <a:r>
              <a:rPr lang="zh-CN" altLang="en-US" sz="1600" dirty="0">
                <a:solidFill>
                  <a:prstClr val="black">
                    <a:lumMod val="75000"/>
                    <a:lumOff val="25000"/>
                  </a:prstClr>
                </a:solidFill>
                <a:cs typeface="+mn-ea"/>
                <a:sym typeface="+mn-lt"/>
              </a:rPr>
              <a:t>添加标题</a:t>
            </a:r>
          </a:p>
        </p:txBody>
      </p:sp>
      <p:grpSp>
        <p:nvGrpSpPr>
          <p:cNvPr id="49" name="组合 48"/>
          <p:cNvGrpSpPr/>
          <p:nvPr/>
        </p:nvGrpSpPr>
        <p:grpSpPr>
          <a:xfrm>
            <a:off x="1507953" y="2215756"/>
            <a:ext cx="2200447" cy="1038476"/>
            <a:chOff x="1342678" y="1860588"/>
            <a:chExt cx="2200161" cy="1038716"/>
          </a:xfrm>
        </p:grpSpPr>
        <p:sp>
          <p:nvSpPr>
            <p:cNvPr id="55" name="文本框 118"/>
            <p:cNvSpPr txBox="1"/>
            <p:nvPr/>
          </p:nvSpPr>
          <p:spPr>
            <a:xfrm>
              <a:off x="1342678" y="1860588"/>
              <a:ext cx="1653625" cy="338554"/>
            </a:xfrm>
            <a:prstGeom prst="rect">
              <a:avLst/>
            </a:prstGeom>
            <a:noFill/>
          </p:spPr>
          <p:txBody>
            <a:bodyPr wrap="square" rtlCol="0">
              <a:spAutoFit/>
            </a:bodyPr>
            <a:lstStyle/>
            <a:p>
              <a:r>
                <a:rPr lang="zh-CN" altLang="en-US" sz="1600" dirty="0">
                  <a:solidFill>
                    <a:prstClr val="black">
                      <a:lumMod val="75000"/>
                      <a:lumOff val="25000"/>
                    </a:prstClr>
                  </a:solidFill>
                  <a:cs typeface="+mn-ea"/>
                  <a:sym typeface="+mn-lt"/>
                </a:rPr>
                <a:t>添加标题</a:t>
              </a:r>
            </a:p>
          </p:txBody>
        </p:sp>
        <p:sp>
          <p:nvSpPr>
            <p:cNvPr id="57" name="矩形 47"/>
            <p:cNvSpPr>
              <a:spLocks noChangeArrowheads="1"/>
            </p:cNvSpPr>
            <p:nvPr/>
          </p:nvSpPr>
          <p:spPr bwMode="auto">
            <a:xfrm>
              <a:off x="1364665" y="2136297"/>
              <a:ext cx="2178174" cy="76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1200" dirty="0">
                <a:solidFill>
                  <a:schemeClr val="tx1">
                    <a:lumMod val="50000"/>
                    <a:lumOff val="50000"/>
                  </a:schemeClr>
                </a:solidFill>
                <a:cs typeface="+mn-ea"/>
                <a:sym typeface="+mn-lt"/>
              </a:endParaRPr>
            </a:p>
          </p:txBody>
        </p:sp>
      </p:grpSp>
      <p:sp>
        <p:nvSpPr>
          <p:cNvPr id="63" name="矩形 47"/>
          <p:cNvSpPr>
            <a:spLocks noChangeArrowheads="1"/>
          </p:cNvSpPr>
          <p:nvPr/>
        </p:nvSpPr>
        <p:spPr bwMode="auto">
          <a:xfrm>
            <a:off x="1579693" y="5392248"/>
            <a:ext cx="2128707" cy="762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1200" dirty="0">
              <a:solidFill>
                <a:schemeClr val="tx1">
                  <a:lumMod val="50000"/>
                  <a:lumOff val="50000"/>
                </a:schemeClr>
              </a:solidFill>
              <a:cs typeface="+mn-ea"/>
              <a:sym typeface="+mn-lt"/>
            </a:endParaRPr>
          </a:p>
        </p:txBody>
      </p:sp>
      <p:grpSp>
        <p:nvGrpSpPr>
          <p:cNvPr id="17" name="组合 16"/>
          <p:cNvGrpSpPr/>
          <p:nvPr/>
        </p:nvGrpSpPr>
        <p:grpSpPr>
          <a:xfrm>
            <a:off x="8028926" y="1862315"/>
            <a:ext cx="2283483" cy="1053153"/>
            <a:chOff x="8027874" y="1557876"/>
            <a:chExt cx="2283184" cy="1053397"/>
          </a:xfrm>
        </p:grpSpPr>
        <p:sp>
          <p:nvSpPr>
            <p:cNvPr id="43" name="文本框 96"/>
            <p:cNvSpPr txBox="1"/>
            <p:nvPr/>
          </p:nvSpPr>
          <p:spPr>
            <a:xfrm>
              <a:off x="9227718" y="1557876"/>
              <a:ext cx="1083340" cy="338554"/>
            </a:xfrm>
            <a:prstGeom prst="rect">
              <a:avLst/>
            </a:prstGeom>
            <a:noFill/>
          </p:spPr>
          <p:txBody>
            <a:bodyPr wrap="square" rtlCol="0">
              <a:spAutoFit/>
            </a:bodyPr>
            <a:lstStyle/>
            <a:p>
              <a:r>
                <a:rPr lang="zh-CN" altLang="en-US" sz="1600" dirty="0">
                  <a:solidFill>
                    <a:prstClr val="black">
                      <a:lumMod val="75000"/>
                      <a:lumOff val="25000"/>
                    </a:prstClr>
                  </a:solidFill>
                  <a:cs typeface="+mn-ea"/>
                  <a:sym typeface="+mn-lt"/>
                </a:rPr>
                <a:t>添加标题</a:t>
              </a:r>
            </a:p>
          </p:txBody>
        </p:sp>
        <p:sp>
          <p:nvSpPr>
            <p:cNvPr id="64" name="矩形 47"/>
            <p:cNvSpPr>
              <a:spLocks noChangeArrowheads="1"/>
            </p:cNvSpPr>
            <p:nvPr/>
          </p:nvSpPr>
          <p:spPr bwMode="auto">
            <a:xfrm>
              <a:off x="8027874" y="1848265"/>
              <a:ext cx="2185410" cy="76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30000"/>
                </a:lnSpc>
                <a:spcBef>
                  <a:spcPct val="0"/>
                </a:spcBef>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1200" dirty="0">
                <a:solidFill>
                  <a:schemeClr val="tx1">
                    <a:lumMod val="50000"/>
                    <a:lumOff val="50000"/>
                  </a:schemeClr>
                </a:solidFill>
                <a:cs typeface="+mn-ea"/>
                <a:sym typeface="+mn-lt"/>
              </a:endParaRPr>
            </a:p>
          </p:txBody>
        </p:sp>
      </p:grpSp>
      <p:grpSp>
        <p:nvGrpSpPr>
          <p:cNvPr id="41" name="组合 40"/>
          <p:cNvGrpSpPr/>
          <p:nvPr/>
        </p:nvGrpSpPr>
        <p:grpSpPr>
          <a:xfrm>
            <a:off x="8127999" y="4085554"/>
            <a:ext cx="2235208" cy="1103374"/>
            <a:chOff x="8126936" y="3680007"/>
            <a:chExt cx="2234916" cy="1103630"/>
          </a:xfrm>
        </p:grpSpPr>
        <p:sp>
          <p:nvSpPr>
            <p:cNvPr id="47" name="文本框 98"/>
            <p:cNvSpPr txBox="1"/>
            <p:nvPr/>
          </p:nvSpPr>
          <p:spPr>
            <a:xfrm>
              <a:off x="9278512" y="3680007"/>
              <a:ext cx="1083340" cy="338554"/>
            </a:xfrm>
            <a:prstGeom prst="rect">
              <a:avLst/>
            </a:prstGeom>
            <a:noFill/>
          </p:spPr>
          <p:txBody>
            <a:bodyPr wrap="square" rtlCol="0">
              <a:spAutoFit/>
            </a:bodyPr>
            <a:lstStyle/>
            <a:p>
              <a:r>
                <a:rPr lang="zh-CN" altLang="en-US" sz="1600" dirty="0">
                  <a:solidFill>
                    <a:prstClr val="black">
                      <a:lumMod val="75000"/>
                      <a:lumOff val="25000"/>
                    </a:prstClr>
                  </a:solidFill>
                  <a:cs typeface="+mn-ea"/>
                  <a:sym typeface="+mn-lt"/>
                </a:rPr>
                <a:t>添加标题</a:t>
              </a:r>
            </a:p>
          </p:txBody>
        </p:sp>
        <p:sp>
          <p:nvSpPr>
            <p:cNvPr id="65" name="矩形 47"/>
            <p:cNvSpPr>
              <a:spLocks noChangeArrowheads="1"/>
            </p:cNvSpPr>
            <p:nvPr/>
          </p:nvSpPr>
          <p:spPr bwMode="auto">
            <a:xfrm>
              <a:off x="8126936" y="4020629"/>
              <a:ext cx="2137849" cy="76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30000"/>
                </a:lnSpc>
                <a:spcBef>
                  <a:spcPct val="0"/>
                </a:spcBef>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endParaRPr lang="en-US" altLang="zh-CN" sz="1200" dirty="0">
                <a:solidFill>
                  <a:schemeClr val="tx1">
                    <a:lumMod val="50000"/>
                    <a:lumOff val="50000"/>
                  </a:schemeClr>
                </a:solidFill>
                <a:cs typeface="+mn-ea"/>
                <a:sym typeface="+mn-lt"/>
              </a:endParaRPr>
            </a:p>
          </p:txBody>
        </p:sp>
      </p:grpSp>
      <p:sp>
        <p:nvSpPr>
          <p:cNvPr id="60"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66" name="图片 6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9819443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 fill="hold"/>
                                        <p:tgtEl>
                                          <p:spTgt spid="2"/>
                                        </p:tgtEl>
                                        <p:attrNameLst>
                                          <p:attrName>ppt_w</p:attrName>
                                        </p:attrNameLst>
                                      </p:cBhvr>
                                      <p:tavLst>
                                        <p:tav tm="0">
                                          <p:val>
                                            <p:fltVal val="0"/>
                                          </p:val>
                                        </p:tav>
                                        <p:tav tm="100000">
                                          <p:val>
                                            <p:strVal val="#ppt_w"/>
                                          </p:val>
                                        </p:tav>
                                      </p:tavLst>
                                    </p:anim>
                                    <p:anim calcmode="lin" valueType="num">
                                      <p:cBhvr>
                                        <p:cTn id="12" dur="100" fill="hold"/>
                                        <p:tgtEl>
                                          <p:spTgt spid="2"/>
                                        </p:tgtEl>
                                        <p:attrNameLst>
                                          <p:attrName>ppt_h</p:attrName>
                                        </p:attrNameLst>
                                      </p:cBhvr>
                                      <p:tavLst>
                                        <p:tav tm="0">
                                          <p:val>
                                            <p:fltVal val="0"/>
                                          </p:val>
                                        </p:tav>
                                        <p:tav tm="100000">
                                          <p:val>
                                            <p:strVal val="#ppt_h"/>
                                          </p:val>
                                        </p:tav>
                                      </p:tavLst>
                                    </p:anim>
                                    <p:animEffect transition="in" filter="fade">
                                      <p:cBhvr>
                                        <p:cTn id="13" dur="100"/>
                                        <p:tgtEl>
                                          <p:spTgt spid="2"/>
                                        </p:tgtEl>
                                      </p:cBhvr>
                                    </p:animEffect>
                                  </p:childTnLst>
                                </p:cTn>
                              </p:par>
                              <p:par>
                                <p:cTn id="14" presetID="6" presetClass="emph" presetSubtype="0" fill="hold" nodeType="withEffect">
                                  <p:stCondLst>
                                    <p:cond delay="100"/>
                                  </p:stCondLst>
                                  <p:childTnLst>
                                    <p:animScale>
                                      <p:cBhvr>
                                        <p:cTn id="15" dur="100" fill="hold"/>
                                        <p:tgtEl>
                                          <p:spTgt spid="2"/>
                                        </p:tgtEl>
                                      </p:cBhvr>
                                      <p:by x="110000" y="110000"/>
                                    </p:animScale>
                                  </p:childTnLst>
                                </p:cTn>
                              </p:par>
                              <p:par>
                                <p:cTn id="16" presetID="6" presetClass="emph" presetSubtype="0" fill="hold" nodeType="withEffect">
                                  <p:stCondLst>
                                    <p:cond delay="200"/>
                                  </p:stCondLst>
                                  <p:childTnLst>
                                    <p:animScale>
                                      <p:cBhvr>
                                        <p:cTn id="17" dur="200" fill="hold"/>
                                        <p:tgtEl>
                                          <p:spTgt spid="2"/>
                                        </p:tgtEl>
                                      </p:cBhvr>
                                      <p:by x="90000" y="90000"/>
                                    </p:animScale>
                                  </p:childTnLst>
                                </p:cTn>
                              </p:par>
                              <p:par>
                                <p:cTn id="18" presetID="6" presetClass="emph" presetSubtype="0" fill="hold" nodeType="withEffect">
                                  <p:stCondLst>
                                    <p:cond delay="400"/>
                                  </p:stCondLst>
                                  <p:childTnLst>
                                    <p:animScale>
                                      <p:cBhvr>
                                        <p:cTn id="19" dur="100" fill="hold"/>
                                        <p:tgtEl>
                                          <p:spTgt spid="2"/>
                                        </p:tgtEl>
                                      </p:cBhvr>
                                      <p:by x="105000" y="105000"/>
                                    </p:animScale>
                                  </p:childTnLst>
                                </p:cTn>
                              </p:par>
                              <p:par>
                                <p:cTn id="20" presetID="6" presetClass="emph" presetSubtype="0" fill="hold" nodeType="withEffect">
                                  <p:stCondLst>
                                    <p:cond delay="500"/>
                                  </p:stCondLst>
                                  <p:childTnLst>
                                    <p:animScale>
                                      <p:cBhvr>
                                        <p:cTn id="21" dur="200" fill="hold"/>
                                        <p:tgtEl>
                                          <p:spTgt spid="2"/>
                                        </p:tgtEl>
                                      </p:cBhvr>
                                      <p:by x="95000" y="95000"/>
                                    </p:animScale>
                                  </p:childTnLst>
                                </p:cTn>
                              </p:par>
                            </p:childTnLst>
                          </p:cTn>
                        </p:par>
                        <p:par>
                          <p:cTn id="22" fill="hold">
                            <p:stCondLst>
                              <p:cond delay="1700"/>
                            </p:stCondLst>
                            <p:childTnLst>
                              <p:par>
                                <p:cTn id="23" presetID="21" presetClass="entr" presetSubtype="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1)">
                                      <p:cBhvr>
                                        <p:cTn id="25" dur="1000"/>
                                        <p:tgtEl>
                                          <p:spTgt spid="4"/>
                                        </p:tgtEl>
                                      </p:cBhvr>
                                    </p:animEffect>
                                  </p:childTnLst>
                                </p:cTn>
                              </p:par>
                            </p:childTnLst>
                          </p:cTn>
                        </p:par>
                        <p:par>
                          <p:cTn id="26" fill="hold">
                            <p:stCondLst>
                              <p:cond delay="27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3200"/>
                            </p:stCondLst>
                            <p:childTnLst>
                              <p:par>
                                <p:cTn id="31" presetID="2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par>
                          <p:cTn id="34" fill="hold">
                            <p:stCondLst>
                              <p:cond delay="3700"/>
                            </p:stCondLst>
                            <p:childTnLst>
                              <p:par>
                                <p:cTn id="35" presetID="53" presetClass="entr" presetSubtype="16"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100" fill="hold"/>
                                        <p:tgtEl>
                                          <p:spTgt spid="3"/>
                                        </p:tgtEl>
                                        <p:attrNameLst>
                                          <p:attrName>ppt_w</p:attrName>
                                        </p:attrNameLst>
                                      </p:cBhvr>
                                      <p:tavLst>
                                        <p:tav tm="0">
                                          <p:val>
                                            <p:fltVal val="0"/>
                                          </p:val>
                                        </p:tav>
                                        <p:tav tm="100000">
                                          <p:val>
                                            <p:strVal val="#ppt_w"/>
                                          </p:val>
                                        </p:tav>
                                      </p:tavLst>
                                    </p:anim>
                                    <p:anim calcmode="lin" valueType="num">
                                      <p:cBhvr>
                                        <p:cTn id="38" dur="100" fill="hold"/>
                                        <p:tgtEl>
                                          <p:spTgt spid="3"/>
                                        </p:tgtEl>
                                        <p:attrNameLst>
                                          <p:attrName>ppt_h</p:attrName>
                                        </p:attrNameLst>
                                      </p:cBhvr>
                                      <p:tavLst>
                                        <p:tav tm="0">
                                          <p:val>
                                            <p:fltVal val="0"/>
                                          </p:val>
                                        </p:tav>
                                        <p:tav tm="100000">
                                          <p:val>
                                            <p:strVal val="#ppt_h"/>
                                          </p:val>
                                        </p:tav>
                                      </p:tavLst>
                                    </p:anim>
                                    <p:animEffect transition="in" filter="fade">
                                      <p:cBhvr>
                                        <p:cTn id="39" dur="100"/>
                                        <p:tgtEl>
                                          <p:spTgt spid="3"/>
                                        </p:tgtEl>
                                      </p:cBhvr>
                                    </p:animEffect>
                                  </p:childTnLst>
                                </p:cTn>
                              </p:par>
                              <p:par>
                                <p:cTn id="40" presetID="6" presetClass="emph" presetSubtype="0" fill="hold" nodeType="withEffect">
                                  <p:stCondLst>
                                    <p:cond delay="100"/>
                                  </p:stCondLst>
                                  <p:childTnLst>
                                    <p:animScale>
                                      <p:cBhvr>
                                        <p:cTn id="41" dur="100" fill="hold"/>
                                        <p:tgtEl>
                                          <p:spTgt spid="3"/>
                                        </p:tgtEl>
                                      </p:cBhvr>
                                      <p:by x="110000" y="110000"/>
                                    </p:animScale>
                                  </p:childTnLst>
                                </p:cTn>
                              </p:par>
                              <p:par>
                                <p:cTn id="42" presetID="6" presetClass="emph" presetSubtype="0" fill="hold" nodeType="withEffect">
                                  <p:stCondLst>
                                    <p:cond delay="200"/>
                                  </p:stCondLst>
                                  <p:childTnLst>
                                    <p:animScale>
                                      <p:cBhvr>
                                        <p:cTn id="43" dur="200" fill="hold"/>
                                        <p:tgtEl>
                                          <p:spTgt spid="3"/>
                                        </p:tgtEl>
                                      </p:cBhvr>
                                      <p:by x="90000" y="90000"/>
                                    </p:animScale>
                                  </p:childTnLst>
                                </p:cTn>
                              </p:par>
                              <p:par>
                                <p:cTn id="44" presetID="6" presetClass="emph" presetSubtype="0" fill="hold" nodeType="withEffect">
                                  <p:stCondLst>
                                    <p:cond delay="400"/>
                                  </p:stCondLst>
                                  <p:childTnLst>
                                    <p:animScale>
                                      <p:cBhvr>
                                        <p:cTn id="45" dur="100" fill="hold"/>
                                        <p:tgtEl>
                                          <p:spTgt spid="3"/>
                                        </p:tgtEl>
                                      </p:cBhvr>
                                      <p:by x="105000" y="105000"/>
                                    </p:animScale>
                                  </p:childTnLst>
                                </p:cTn>
                              </p:par>
                              <p:par>
                                <p:cTn id="46" presetID="6" presetClass="emph" presetSubtype="0" fill="hold" nodeType="withEffect">
                                  <p:stCondLst>
                                    <p:cond delay="500"/>
                                  </p:stCondLst>
                                  <p:childTnLst>
                                    <p:animScale>
                                      <p:cBhvr>
                                        <p:cTn id="47" dur="200" fill="hold"/>
                                        <p:tgtEl>
                                          <p:spTgt spid="3"/>
                                        </p:tgtEl>
                                      </p:cBhvr>
                                      <p:by x="95000" y="95000"/>
                                    </p:animScale>
                                  </p:childTnLst>
                                </p:cTn>
                              </p:par>
                            </p:childTnLst>
                          </p:cTn>
                        </p:par>
                        <p:par>
                          <p:cTn id="48" fill="hold">
                            <p:stCondLst>
                              <p:cond delay="44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1000"/>
                                        <p:tgtEl>
                                          <p:spTgt spid="20"/>
                                        </p:tgtEl>
                                      </p:cBhvr>
                                    </p:animEffect>
                                  </p:childTnLst>
                                </p:cTn>
                              </p:par>
                            </p:childTnLst>
                          </p:cTn>
                        </p:par>
                        <p:par>
                          <p:cTn id="52" fill="hold">
                            <p:stCondLst>
                              <p:cond delay="5400"/>
                            </p:stCondLst>
                            <p:childTnLst>
                              <p:par>
                                <p:cTn id="53" presetID="22" presetClass="entr" presetSubtype="2"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right)">
                                      <p:cBhvr>
                                        <p:cTn id="55" dur="500"/>
                                        <p:tgtEl>
                                          <p:spTgt spid="52"/>
                                        </p:tgtEl>
                                      </p:cBhvr>
                                    </p:animEffect>
                                  </p:childTnLst>
                                </p:cTn>
                              </p:par>
                            </p:childTnLst>
                          </p:cTn>
                        </p:par>
                        <p:par>
                          <p:cTn id="56" fill="hold">
                            <p:stCondLst>
                              <p:cond delay="5900"/>
                            </p:stCondLst>
                            <p:childTnLst>
                              <p:par>
                                <p:cTn id="57" presetID="22" presetClass="entr" presetSubtype="4"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down)">
                                      <p:cBhvr>
                                        <p:cTn id="59" dur="500"/>
                                        <p:tgtEl>
                                          <p:spTgt spid="49"/>
                                        </p:tgtEl>
                                      </p:cBhvr>
                                    </p:animEffect>
                                  </p:childTnLst>
                                </p:cTn>
                              </p:par>
                            </p:childTnLst>
                          </p:cTn>
                        </p:par>
                        <p:par>
                          <p:cTn id="60" fill="hold">
                            <p:stCondLst>
                              <p:cond delay="6400"/>
                            </p:stCondLst>
                            <p:childTnLst>
                              <p:par>
                                <p:cTn id="61" presetID="53" presetClass="entr" presetSubtype="16"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100" fill="hold"/>
                                        <p:tgtEl>
                                          <p:spTgt spid="8"/>
                                        </p:tgtEl>
                                        <p:attrNameLst>
                                          <p:attrName>ppt_w</p:attrName>
                                        </p:attrNameLst>
                                      </p:cBhvr>
                                      <p:tavLst>
                                        <p:tav tm="0">
                                          <p:val>
                                            <p:fltVal val="0"/>
                                          </p:val>
                                        </p:tav>
                                        <p:tav tm="100000">
                                          <p:val>
                                            <p:strVal val="#ppt_w"/>
                                          </p:val>
                                        </p:tav>
                                      </p:tavLst>
                                    </p:anim>
                                    <p:anim calcmode="lin" valueType="num">
                                      <p:cBhvr>
                                        <p:cTn id="64" dur="100" fill="hold"/>
                                        <p:tgtEl>
                                          <p:spTgt spid="8"/>
                                        </p:tgtEl>
                                        <p:attrNameLst>
                                          <p:attrName>ppt_h</p:attrName>
                                        </p:attrNameLst>
                                      </p:cBhvr>
                                      <p:tavLst>
                                        <p:tav tm="0">
                                          <p:val>
                                            <p:fltVal val="0"/>
                                          </p:val>
                                        </p:tav>
                                        <p:tav tm="100000">
                                          <p:val>
                                            <p:strVal val="#ppt_h"/>
                                          </p:val>
                                        </p:tav>
                                      </p:tavLst>
                                    </p:anim>
                                    <p:animEffect transition="in" filter="fade">
                                      <p:cBhvr>
                                        <p:cTn id="65" dur="100"/>
                                        <p:tgtEl>
                                          <p:spTgt spid="8"/>
                                        </p:tgtEl>
                                      </p:cBhvr>
                                    </p:animEffect>
                                  </p:childTnLst>
                                </p:cTn>
                              </p:par>
                              <p:par>
                                <p:cTn id="66" presetID="6" presetClass="emph" presetSubtype="0" fill="hold" nodeType="withEffect">
                                  <p:stCondLst>
                                    <p:cond delay="100"/>
                                  </p:stCondLst>
                                  <p:childTnLst>
                                    <p:animScale>
                                      <p:cBhvr>
                                        <p:cTn id="67" dur="100" fill="hold"/>
                                        <p:tgtEl>
                                          <p:spTgt spid="8"/>
                                        </p:tgtEl>
                                      </p:cBhvr>
                                      <p:by x="110000" y="110000"/>
                                    </p:animScale>
                                  </p:childTnLst>
                                </p:cTn>
                              </p:par>
                              <p:par>
                                <p:cTn id="68" presetID="6" presetClass="emph" presetSubtype="0" fill="hold" nodeType="withEffect">
                                  <p:stCondLst>
                                    <p:cond delay="200"/>
                                  </p:stCondLst>
                                  <p:childTnLst>
                                    <p:animScale>
                                      <p:cBhvr>
                                        <p:cTn id="69" dur="200" fill="hold"/>
                                        <p:tgtEl>
                                          <p:spTgt spid="8"/>
                                        </p:tgtEl>
                                      </p:cBhvr>
                                      <p:by x="90000" y="90000"/>
                                    </p:animScale>
                                  </p:childTnLst>
                                </p:cTn>
                              </p:par>
                              <p:par>
                                <p:cTn id="70" presetID="6" presetClass="emph" presetSubtype="0" fill="hold" nodeType="withEffect">
                                  <p:stCondLst>
                                    <p:cond delay="400"/>
                                  </p:stCondLst>
                                  <p:childTnLst>
                                    <p:animScale>
                                      <p:cBhvr>
                                        <p:cTn id="71" dur="100" fill="hold"/>
                                        <p:tgtEl>
                                          <p:spTgt spid="8"/>
                                        </p:tgtEl>
                                      </p:cBhvr>
                                      <p:by x="105000" y="105000"/>
                                    </p:animScale>
                                  </p:childTnLst>
                                </p:cTn>
                              </p:par>
                              <p:par>
                                <p:cTn id="72" presetID="6" presetClass="emph" presetSubtype="0" fill="hold" nodeType="withEffect">
                                  <p:stCondLst>
                                    <p:cond delay="500"/>
                                  </p:stCondLst>
                                  <p:childTnLst>
                                    <p:animScale>
                                      <p:cBhvr>
                                        <p:cTn id="73" dur="200" fill="hold"/>
                                        <p:tgtEl>
                                          <p:spTgt spid="8"/>
                                        </p:tgtEl>
                                      </p:cBhvr>
                                      <p:by x="95000" y="95000"/>
                                    </p:animScale>
                                  </p:childTnLst>
                                </p:cTn>
                              </p:par>
                            </p:childTnLst>
                          </p:cTn>
                        </p:par>
                        <p:par>
                          <p:cTn id="74" fill="hold">
                            <p:stCondLst>
                              <p:cond delay="7100"/>
                            </p:stCondLst>
                            <p:childTnLst>
                              <p:par>
                                <p:cTn id="75" presetID="21" presetClass="entr" presetSubtype="1"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heel(1)">
                                      <p:cBhvr>
                                        <p:cTn id="77" dur="1000"/>
                                        <p:tgtEl>
                                          <p:spTgt spid="10"/>
                                        </p:tgtEl>
                                      </p:cBhvr>
                                    </p:animEffect>
                                  </p:childTnLst>
                                </p:cTn>
                              </p:par>
                            </p:childTnLst>
                          </p:cTn>
                        </p:par>
                        <p:par>
                          <p:cTn id="78" fill="hold">
                            <p:stCondLst>
                              <p:cond delay="8100"/>
                            </p:stCondLst>
                            <p:childTnLst>
                              <p:par>
                                <p:cTn id="79" presetID="22" presetClass="entr" presetSubtype="8" fill="hold" nodeType="after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wipe(left)">
                                      <p:cBhvr>
                                        <p:cTn id="81" dur="500"/>
                                        <p:tgtEl>
                                          <p:spTgt spid="44"/>
                                        </p:tgtEl>
                                      </p:cBhvr>
                                    </p:animEffect>
                                  </p:childTnLst>
                                </p:cTn>
                              </p:par>
                            </p:childTnLst>
                          </p:cTn>
                        </p:par>
                        <p:par>
                          <p:cTn id="82" fill="hold">
                            <p:stCondLst>
                              <p:cond delay="8600"/>
                            </p:stCondLst>
                            <p:childTnLst>
                              <p:par>
                                <p:cTn id="83" presetID="22" presetClass="entr" presetSubtype="4" fill="hold" nodeType="after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ipe(down)">
                                      <p:cBhvr>
                                        <p:cTn id="85" dur="500"/>
                                        <p:tgtEl>
                                          <p:spTgt spid="41"/>
                                        </p:tgtEl>
                                      </p:cBhvr>
                                    </p:animEffect>
                                  </p:childTnLst>
                                </p:cTn>
                              </p:par>
                            </p:childTnLst>
                          </p:cTn>
                        </p:par>
                        <p:par>
                          <p:cTn id="86" fill="hold">
                            <p:stCondLst>
                              <p:cond delay="9100"/>
                            </p:stCondLst>
                            <p:childTnLst>
                              <p:par>
                                <p:cTn id="87" presetID="53" presetClass="entr" presetSubtype="16" fill="hold" nodeType="afterEffect">
                                  <p:stCondLst>
                                    <p:cond delay="0"/>
                                  </p:stCondLst>
                                  <p:childTnLst>
                                    <p:set>
                                      <p:cBhvr>
                                        <p:cTn id="88" dur="1" fill="hold">
                                          <p:stCondLst>
                                            <p:cond delay="0"/>
                                          </p:stCondLst>
                                        </p:cTn>
                                        <p:tgtEl>
                                          <p:spTgt spid="9"/>
                                        </p:tgtEl>
                                        <p:attrNameLst>
                                          <p:attrName>style.visibility</p:attrName>
                                        </p:attrNameLst>
                                      </p:cBhvr>
                                      <p:to>
                                        <p:strVal val="visible"/>
                                      </p:to>
                                    </p:set>
                                    <p:anim calcmode="lin" valueType="num">
                                      <p:cBhvr>
                                        <p:cTn id="89" dur="100" fill="hold"/>
                                        <p:tgtEl>
                                          <p:spTgt spid="9"/>
                                        </p:tgtEl>
                                        <p:attrNameLst>
                                          <p:attrName>ppt_w</p:attrName>
                                        </p:attrNameLst>
                                      </p:cBhvr>
                                      <p:tavLst>
                                        <p:tav tm="0">
                                          <p:val>
                                            <p:fltVal val="0"/>
                                          </p:val>
                                        </p:tav>
                                        <p:tav tm="100000">
                                          <p:val>
                                            <p:strVal val="#ppt_w"/>
                                          </p:val>
                                        </p:tav>
                                      </p:tavLst>
                                    </p:anim>
                                    <p:anim calcmode="lin" valueType="num">
                                      <p:cBhvr>
                                        <p:cTn id="90" dur="100" fill="hold"/>
                                        <p:tgtEl>
                                          <p:spTgt spid="9"/>
                                        </p:tgtEl>
                                        <p:attrNameLst>
                                          <p:attrName>ppt_h</p:attrName>
                                        </p:attrNameLst>
                                      </p:cBhvr>
                                      <p:tavLst>
                                        <p:tav tm="0">
                                          <p:val>
                                            <p:fltVal val="0"/>
                                          </p:val>
                                        </p:tav>
                                        <p:tav tm="100000">
                                          <p:val>
                                            <p:strVal val="#ppt_h"/>
                                          </p:val>
                                        </p:tav>
                                      </p:tavLst>
                                    </p:anim>
                                    <p:animEffect transition="in" filter="fade">
                                      <p:cBhvr>
                                        <p:cTn id="91" dur="100"/>
                                        <p:tgtEl>
                                          <p:spTgt spid="9"/>
                                        </p:tgtEl>
                                      </p:cBhvr>
                                    </p:animEffect>
                                  </p:childTnLst>
                                </p:cTn>
                              </p:par>
                              <p:par>
                                <p:cTn id="92" presetID="6" presetClass="emph" presetSubtype="0" fill="hold" nodeType="withEffect">
                                  <p:stCondLst>
                                    <p:cond delay="100"/>
                                  </p:stCondLst>
                                  <p:childTnLst>
                                    <p:animScale>
                                      <p:cBhvr>
                                        <p:cTn id="93" dur="100" fill="hold"/>
                                        <p:tgtEl>
                                          <p:spTgt spid="9"/>
                                        </p:tgtEl>
                                      </p:cBhvr>
                                      <p:by x="110000" y="110000"/>
                                    </p:animScale>
                                  </p:childTnLst>
                                </p:cTn>
                              </p:par>
                              <p:par>
                                <p:cTn id="94" presetID="6" presetClass="emph" presetSubtype="0" fill="hold" nodeType="withEffect">
                                  <p:stCondLst>
                                    <p:cond delay="200"/>
                                  </p:stCondLst>
                                  <p:childTnLst>
                                    <p:animScale>
                                      <p:cBhvr>
                                        <p:cTn id="95" dur="200" fill="hold"/>
                                        <p:tgtEl>
                                          <p:spTgt spid="9"/>
                                        </p:tgtEl>
                                      </p:cBhvr>
                                      <p:by x="90000" y="90000"/>
                                    </p:animScale>
                                  </p:childTnLst>
                                </p:cTn>
                              </p:par>
                              <p:par>
                                <p:cTn id="96" presetID="6" presetClass="emph" presetSubtype="0" fill="hold" nodeType="withEffect">
                                  <p:stCondLst>
                                    <p:cond delay="400"/>
                                  </p:stCondLst>
                                  <p:childTnLst>
                                    <p:animScale>
                                      <p:cBhvr>
                                        <p:cTn id="97" dur="100" fill="hold"/>
                                        <p:tgtEl>
                                          <p:spTgt spid="9"/>
                                        </p:tgtEl>
                                      </p:cBhvr>
                                      <p:by x="105000" y="105000"/>
                                    </p:animScale>
                                  </p:childTnLst>
                                </p:cTn>
                              </p:par>
                              <p:par>
                                <p:cTn id="98" presetID="6" presetClass="emph" presetSubtype="0" fill="hold" nodeType="withEffect">
                                  <p:stCondLst>
                                    <p:cond delay="500"/>
                                  </p:stCondLst>
                                  <p:childTnLst>
                                    <p:animScale>
                                      <p:cBhvr>
                                        <p:cTn id="99" dur="200" fill="hold"/>
                                        <p:tgtEl>
                                          <p:spTgt spid="9"/>
                                        </p:tgtEl>
                                      </p:cBhvr>
                                      <p:by x="95000" y="95000"/>
                                    </p:animScale>
                                  </p:childTnLst>
                                </p:cTn>
                              </p:par>
                            </p:childTnLst>
                          </p:cTn>
                        </p:par>
                        <p:par>
                          <p:cTn id="100" fill="hold">
                            <p:stCondLst>
                              <p:cond delay="9800"/>
                            </p:stCondLst>
                            <p:childTnLst>
                              <p:par>
                                <p:cTn id="101" presetID="21" presetClass="entr" presetSubtype="1"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heel(1)">
                                      <p:cBhvr>
                                        <p:cTn id="103" dur="1000"/>
                                        <p:tgtEl>
                                          <p:spTgt spid="22"/>
                                        </p:tgtEl>
                                      </p:cBhvr>
                                    </p:animEffect>
                                  </p:childTnLst>
                                </p:cTn>
                              </p:par>
                            </p:childTnLst>
                          </p:cTn>
                        </p:par>
                        <p:par>
                          <p:cTn id="104" fill="hold">
                            <p:stCondLst>
                              <p:cond delay="10800"/>
                            </p:stCondLst>
                            <p:childTnLst>
                              <p:par>
                                <p:cTn id="105" presetID="22" presetClass="entr" presetSubtype="2" fill="hold" nodeType="after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wipe(right)">
                                      <p:cBhvr>
                                        <p:cTn id="107" dur="500"/>
                                        <p:tgtEl>
                                          <p:spTgt spid="45"/>
                                        </p:tgtEl>
                                      </p:cBhvr>
                                    </p:animEffect>
                                  </p:childTnLst>
                                </p:cTn>
                              </p:par>
                            </p:childTnLst>
                          </p:cTn>
                        </p:par>
                        <p:par>
                          <p:cTn id="108" fill="hold">
                            <p:stCondLst>
                              <p:cond delay="11300"/>
                            </p:stCondLst>
                            <p:childTnLst>
                              <p:par>
                                <p:cTn id="109" presetID="47" presetClass="entr" presetSubtype="0" fill="hold" grpId="0" nodeType="afterEffect">
                                  <p:stCondLst>
                                    <p:cond delay="0"/>
                                  </p:stCondLst>
                                  <p:childTnLst>
                                    <p:set>
                                      <p:cBhvr>
                                        <p:cTn id="110" dur="1" fill="hold">
                                          <p:stCondLst>
                                            <p:cond delay="0"/>
                                          </p:stCondLst>
                                        </p:cTn>
                                        <p:tgtEl>
                                          <p:spTgt spid="63"/>
                                        </p:tgtEl>
                                        <p:attrNameLst>
                                          <p:attrName>style.visibility</p:attrName>
                                        </p:attrNameLst>
                                      </p:cBhvr>
                                      <p:to>
                                        <p:strVal val="visible"/>
                                      </p:to>
                                    </p:set>
                                    <p:animEffect transition="in" filter="fade">
                                      <p:cBhvr>
                                        <p:cTn id="111" dur="500"/>
                                        <p:tgtEl>
                                          <p:spTgt spid="63"/>
                                        </p:tgtEl>
                                      </p:cBhvr>
                                    </p:animEffect>
                                    <p:anim calcmode="lin" valueType="num">
                                      <p:cBhvr>
                                        <p:cTn id="112" dur="500" fill="hold"/>
                                        <p:tgtEl>
                                          <p:spTgt spid="63"/>
                                        </p:tgtEl>
                                        <p:attrNameLst>
                                          <p:attrName>ppt_x</p:attrName>
                                        </p:attrNameLst>
                                      </p:cBhvr>
                                      <p:tavLst>
                                        <p:tav tm="0">
                                          <p:val>
                                            <p:strVal val="#ppt_x"/>
                                          </p:val>
                                        </p:tav>
                                        <p:tav tm="100000">
                                          <p:val>
                                            <p:strVal val="#ppt_x"/>
                                          </p:val>
                                        </p:tav>
                                      </p:tavLst>
                                    </p:anim>
                                    <p:anim calcmode="lin" valueType="num">
                                      <p:cBhvr>
                                        <p:cTn id="113" dur="500" fill="hold"/>
                                        <p:tgtEl>
                                          <p:spTgt spid="63"/>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fade">
                                      <p:cBhvr>
                                        <p:cTn id="116" dur="500"/>
                                        <p:tgtEl>
                                          <p:spTgt spid="51"/>
                                        </p:tgtEl>
                                      </p:cBhvr>
                                    </p:animEffect>
                                    <p:anim calcmode="lin" valueType="num">
                                      <p:cBhvr>
                                        <p:cTn id="117" dur="500" fill="hold"/>
                                        <p:tgtEl>
                                          <p:spTgt spid="51"/>
                                        </p:tgtEl>
                                        <p:attrNameLst>
                                          <p:attrName>ppt_x</p:attrName>
                                        </p:attrNameLst>
                                      </p:cBhvr>
                                      <p:tavLst>
                                        <p:tav tm="0">
                                          <p:val>
                                            <p:strVal val="#ppt_x"/>
                                          </p:val>
                                        </p:tav>
                                        <p:tav tm="100000">
                                          <p:val>
                                            <p:strVal val="#ppt_x"/>
                                          </p:val>
                                        </p:tav>
                                      </p:tavLst>
                                    </p:anim>
                                    <p:anim calcmode="lin" valueType="num">
                                      <p:cBhvr>
                                        <p:cTn id="118"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20" grpId="0" animBg="1"/>
      <p:bldP spid="22" grpId="0" animBg="1"/>
      <p:bldP spid="24" grpId="0" animBg="1"/>
      <p:bldP spid="51"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3874" y="2203350"/>
            <a:ext cx="8971223" cy="3235115"/>
            <a:chOff x="1275068" y="2211288"/>
            <a:chExt cx="9897218" cy="3570332"/>
          </a:xfrm>
          <a:blipFill>
            <a:blip r:embed="rId3"/>
            <a:stretch>
              <a:fillRect/>
            </a:stretch>
          </a:blipFill>
        </p:grpSpPr>
        <p:sp>
          <p:nvSpPr>
            <p:cNvPr id="3" name="椭圆 2"/>
            <p:cNvSpPr/>
            <p:nvPr/>
          </p:nvSpPr>
          <p:spPr>
            <a:xfrm>
              <a:off x="1275068" y="5122168"/>
              <a:ext cx="8865709" cy="659452"/>
            </a:xfrm>
            <a:prstGeom prst="ellipse">
              <a:avLst/>
            </a:prstGeom>
            <a:grp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任意多边形 3"/>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p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1" name="组合 20"/>
          <p:cNvGrpSpPr/>
          <p:nvPr/>
        </p:nvGrpSpPr>
        <p:grpSpPr>
          <a:xfrm>
            <a:off x="2392842" y="3775716"/>
            <a:ext cx="882279" cy="881960"/>
            <a:chOff x="2392531" y="3776590"/>
            <a:chExt cx="882164" cy="882164"/>
          </a:xfrm>
        </p:grpSpPr>
        <p:sp>
          <p:nvSpPr>
            <p:cNvPr id="5" name="椭圆 4"/>
            <p:cNvSpPr/>
            <p:nvPr/>
          </p:nvSpPr>
          <p:spPr>
            <a:xfrm>
              <a:off x="2392531" y="3776590"/>
              <a:ext cx="882164" cy="882164"/>
            </a:xfrm>
            <a:prstGeom prst="ellipse">
              <a:avLst/>
            </a:prstGeom>
            <a:blipFill>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文本框 17"/>
            <p:cNvSpPr txBox="1"/>
            <p:nvPr/>
          </p:nvSpPr>
          <p:spPr>
            <a:xfrm>
              <a:off x="2556766" y="3995696"/>
              <a:ext cx="528293" cy="461665"/>
            </a:xfrm>
            <a:prstGeom prst="rect">
              <a:avLst/>
            </a:prstGeom>
            <a:noFill/>
          </p:spPr>
          <p:txBody>
            <a:bodyPr wrap="square" rtlCol="0">
              <a:spAutoFit/>
            </a:bodyP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grpSp>
      <p:grpSp>
        <p:nvGrpSpPr>
          <p:cNvPr id="23" name="组合 22"/>
          <p:cNvGrpSpPr/>
          <p:nvPr/>
        </p:nvGrpSpPr>
        <p:grpSpPr>
          <a:xfrm>
            <a:off x="4724867" y="2373091"/>
            <a:ext cx="882279" cy="881960"/>
            <a:chOff x="4724252" y="2373641"/>
            <a:chExt cx="882164" cy="882164"/>
          </a:xfrm>
        </p:grpSpPr>
        <p:sp>
          <p:nvSpPr>
            <p:cNvPr id="6" name="椭圆 5"/>
            <p:cNvSpPr/>
            <p:nvPr/>
          </p:nvSpPr>
          <p:spPr>
            <a:xfrm>
              <a:off x="4724252" y="2373641"/>
              <a:ext cx="882164" cy="882164"/>
            </a:xfrm>
            <a:prstGeom prst="ellipse">
              <a:avLst/>
            </a:prstGeom>
            <a:blipFill>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文本框 21"/>
            <p:cNvSpPr txBox="1"/>
            <p:nvPr/>
          </p:nvSpPr>
          <p:spPr>
            <a:xfrm>
              <a:off x="4898267" y="2596842"/>
              <a:ext cx="528293" cy="461665"/>
            </a:xfrm>
            <a:prstGeom prst="rect">
              <a:avLst/>
            </a:prstGeom>
            <a:noFill/>
          </p:spPr>
          <p:txBody>
            <a:bodyPr wrap="square" rtlCol="0">
              <a:spAutoFit/>
            </a:bodyP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grpSp>
      <p:grpSp>
        <p:nvGrpSpPr>
          <p:cNvPr id="24" name="组合 23"/>
          <p:cNvGrpSpPr/>
          <p:nvPr/>
        </p:nvGrpSpPr>
        <p:grpSpPr>
          <a:xfrm>
            <a:off x="5715549" y="3775716"/>
            <a:ext cx="882279" cy="881960"/>
            <a:chOff x="5714805" y="3776590"/>
            <a:chExt cx="882164" cy="882164"/>
          </a:xfrm>
        </p:grpSpPr>
        <p:sp>
          <p:nvSpPr>
            <p:cNvPr id="7" name="椭圆 6"/>
            <p:cNvSpPr/>
            <p:nvPr/>
          </p:nvSpPr>
          <p:spPr>
            <a:xfrm>
              <a:off x="5714805" y="3776590"/>
              <a:ext cx="882164" cy="882164"/>
            </a:xfrm>
            <a:prstGeom prst="ellipse">
              <a:avLst/>
            </a:prstGeom>
            <a:blipFill>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文本框 24"/>
            <p:cNvSpPr txBox="1"/>
            <p:nvPr/>
          </p:nvSpPr>
          <p:spPr>
            <a:xfrm>
              <a:off x="5888820" y="3997321"/>
              <a:ext cx="528293" cy="461665"/>
            </a:xfrm>
            <a:prstGeom prst="rect">
              <a:avLst/>
            </a:prstGeom>
            <a:noFill/>
          </p:spPr>
          <p:txBody>
            <a:bodyPr wrap="square" rtlCol="0">
              <a:spAutoFit/>
            </a:bodyP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grpSp>
      <p:grpSp>
        <p:nvGrpSpPr>
          <p:cNvPr id="26" name="组合 25"/>
          <p:cNvGrpSpPr/>
          <p:nvPr/>
        </p:nvGrpSpPr>
        <p:grpSpPr>
          <a:xfrm>
            <a:off x="8204794" y="2182531"/>
            <a:ext cx="882279" cy="881960"/>
            <a:chOff x="8203726" y="2183036"/>
            <a:chExt cx="882164" cy="882164"/>
          </a:xfrm>
        </p:grpSpPr>
        <p:sp>
          <p:nvSpPr>
            <p:cNvPr id="8" name="椭圆 7"/>
            <p:cNvSpPr/>
            <p:nvPr/>
          </p:nvSpPr>
          <p:spPr>
            <a:xfrm>
              <a:off x="8203726" y="2183036"/>
              <a:ext cx="882164" cy="882164"/>
            </a:xfrm>
            <a:prstGeom prst="ellipse">
              <a:avLst/>
            </a:prstGeom>
            <a:blipFill>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文本框 27"/>
            <p:cNvSpPr txBox="1"/>
            <p:nvPr/>
          </p:nvSpPr>
          <p:spPr>
            <a:xfrm>
              <a:off x="8377741" y="2403767"/>
              <a:ext cx="528293" cy="461665"/>
            </a:xfrm>
            <a:prstGeom prst="rect">
              <a:avLst/>
            </a:prstGeom>
            <a:noFill/>
          </p:spPr>
          <p:txBody>
            <a:bodyPr wrap="square" rtlCol="0">
              <a:spAutoFit/>
            </a:bodyPr>
            <a:lstStyle/>
            <a:p>
              <a:pPr algn="ctr"/>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grpSp>
      <p:grpSp>
        <p:nvGrpSpPr>
          <p:cNvPr id="33" name="组合 32"/>
          <p:cNvGrpSpPr/>
          <p:nvPr/>
        </p:nvGrpSpPr>
        <p:grpSpPr>
          <a:xfrm>
            <a:off x="2299332" y="3632723"/>
            <a:ext cx="1068997" cy="1863785"/>
            <a:chOff x="2499058" y="3318525"/>
            <a:chExt cx="1068858" cy="1864217"/>
          </a:xfrm>
        </p:grpSpPr>
        <p:sp>
          <p:nvSpPr>
            <p:cNvPr id="34" name="弧形 33"/>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sp>
          <p:nvSpPr>
            <p:cNvPr id="35" name="椭圆 34"/>
            <p:cNvSpPr/>
            <p:nvPr/>
          </p:nvSpPr>
          <p:spPr>
            <a:xfrm>
              <a:off x="3009485" y="3318525"/>
              <a:ext cx="93725" cy="9372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6" name="任意多边形 3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7" name="椭圆 36"/>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8" name="组合 37"/>
          <p:cNvGrpSpPr/>
          <p:nvPr/>
        </p:nvGrpSpPr>
        <p:grpSpPr>
          <a:xfrm>
            <a:off x="5615686" y="3632723"/>
            <a:ext cx="1068997" cy="1863785"/>
            <a:chOff x="2499058" y="3318525"/>
            <a:chExt cx="1068858" cy="1864217"/>
          </a:xfrm>
        </p:grpSpPr>
        <p:sp>
          <p:nvSpPr>
            <p:cNvPr id="39" name="弧形 38"/>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sp>
          <p:nvSpPr>
            <p:cNvPr id="40" name="椭圆 39"/>
            <p:cNvSpPr/>
            <p:nvPr/>
          </p:nvSpPr>
          <p:spPr>
            <a:xfrm>
              <a:off x="3009485" y="3318525"/>
              <a:ext cx="93725" cy="9372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任意多边形 4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 name="椭圆 41"/>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 name="组合 42"/>
          <p:cNvGrpSpPr/>
          <p:nvPr/>
        </p:nvGrpSpPr>
        <p:grpSpPr>
          <a:xfrm flipH="1" flipV="1">
            <a:off x="4664088" y="1552507"/>
            <a:ext cx="1068997" cy="1863785"/>
            <a:chOff x="2499058" y="3318525"/>
            <a:chExt cx="1068858" cy="1864217"/>
          </a:xfrm>
        </p:grpSpPr>
        <p:sp>
          <p:nvSpPr>
            <p:cNvPr id="44" name="弧形 43"/>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sp>
          <p:nvSpPr>
            <p:cNvPr id="45" name="椭圆 44"/>
            <p:cNvSpPr/>
            <p:nvPr/>
          </p:nvSpPr>
          <p:spPr>
            <a:xfrm>
              <a:off x="3009485" y="3318525"/>
              <a:ext cx="93725" cy="9372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 name="任意多边形 4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 name="组合 47"/>
          <p:cNvGrpSpPr/>
          <p:nvPr/>
        </p:nvGrpSpPr>
        <p:grpSpPr>
          <a:xfrm flipH="1" flipV="1">
            <a:off x="8117003" y="1349991"/>
            <a:ext cx="1068997" cy="1863785"/>
            <a:chOff x="2499058" y="3318525"/>
            <a:chExt cx="1068858" cy="1864217"/>
          </a:xfrm>
        </p:grpSpPr>
        <p:sp>
          <p:nvSpPr>
            <p:cNvPr id="49" name="弧形 48"/>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sp>
          <p:nvSpPr>
            <p:cNvPr id="50" name="椭圆 49"/>
            <p:cNvSpPr/>
            <p:nvPr/>
          </p:nvSpPr>
          <p:spPr>
            <a:xfrm>
              <a:off x="3009485" y="3318525"/>
              <a:ext cx="93725" cy="9372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1" name="任意多边形 5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2" name="组合 31"/>
          <p:cNvGrpSpPr/>
          <p:nvPr/>
        </p:nvGrpSpPr>
        <p:grpSpPr>
          <a:xfrm>
            <a:off x="1596589" y="1391451"/>
            <a:ext cx="3116172" cy="1132201"/>
            <a:chOff x="1596381" y="1391773"/>
            <a:chExt cx="3115766" cy="1132463"/>
          </a:xfrm>
        </p:grpSpPr>
        <p:sp>
          <p:nvSpPr>
            <p:cNvPr id="28" name="文本框 39"/>
            <p:cNvSpPr txBox="1"/>
            <p:nvPr/>
          </p:nvSpPr>
          <p:spPr>
            <a:xfrm>
              <a:off x="2987095" y="1391773"/>
              <a:ext cx="1725052" cy="400110"/>
            </a:xfrm>
            <a:prstGeom prst="rect">
              <a:avLst/>
            </a:prstGeom>
            <a:noFill/>
          </p:spPr>
          <p:txBody>
            <a:bodyPr wrap="square" rtlCol="0">
              <a:spAutoFit/>
            </a:bodyPr>
            <a:lstStyle/>
            <a:p>
              <a:r>
                <a:rPr lang="zh-CN" altLang="en-US" sz="2000" b="1" dirty="0">
                  <a:solidFill>
                    <a:schemeClr val="tx1">
                      <a:lumMod val="65000"/>
                      <a:lumOff val="35000"/>
                    </a:schemeClr>
                  </a:solidFill>
                  <a:cs typeface="+mn-ea"/>
                  <a:sym typeface="+mn-lt"/>
                </a:rPr>
                <a:t>添加标题</a:t>
              </a:r>
            </a:p>
          </p:txBody>
        </p:sp>
        <p:sp>
          <p:nvSpPr>
            <p:cNvPr id="53" name="文本框 113"/>
            <p:cNvSpPr txBox="1"/>
            <p:nvPr/>
          </p:nvSpPr>
          <p:spPr>
            <a:xfrm>
              <a:off x="1596381" y="1775332"/>
              <a:ext cx="3096344" cy="748904"/>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30" name="组合 29"/>
          <p:cNvGrpSpPr/>
          <p:nvPr/>
        </p:nvGrpSpPr>
        <p:grpSpPr>
          <a:xfrm>
            <a:off x="5433108" y="1175601"/>
            <a:ext cx="2754501" cy="1130602"/>
            <a:chOff x="5432401" y="1175873"/>
            <a:chExt cx="2754142" cy="1130864"/>
          </a:xfrm>
        </p:grpSpPr>
        <p:sp>
          <p:nvSpPr>
            <p:cNvPr id="31" name="文本框 42"/>
            <p:cNvSpPr txBox="1"/>
            <p:nvPr/>
          </p:nvSpPr>
          <p:spPr>
            <a:xfrm>
              <a:off x="6461491" y="1175873"/>
              <a:ext cx="1725052" cy="400110"/>
            </a:xfrm>
            <a:prstGeom prst="rect">
              <a:avLst/>
            </a:prstGeom>
            <a:noFill/>
          </p:spPr>
          <p:txBody>
            <a:bodyPr wrap="square" rtlCol="0">
              <a:spAutoFit/>
            </a:bodyPr>
            <a:lstStyle/>
            <a:p>
              <a:r>
                <a:rPr lang="zh-CN" altLang="en-US" sz="2000" b="1" dirty="0">
                  <a:solidFill>
                    <a:schemeClr val="tx1">
                      <a:lumMod val="65000"/>
                      <a:lumOff val="35000"/>
                    </a:schemeClr>
                  </a:solidFill>
                  <a:cs typeface="+mn-ea"/>
                  <a:sym typeface="+mn-lt"/>
                </a:rPr>
                <a:t>添加标题</a:t>
              </a:r>
            </a:p>
          </p:txBody>
        </p:sp>
        <p:sp>
          <p:nvSpPr>
            <p:cNvPr id="54" name="文本框 113"/>
            <p:cNvSpPr txBox="1"/>
            <p:nvPr/>
          </p:nvSpPr>
          <p:spPr>
            <a:xfrm>
              <a:off x="5432401" y="1557833"/>
              <a:ext cx="2754142" cy="748904"/>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27" name="组合 26"/>
          <p:cNvGrpSpPr/>
          <p:nvPr/>
        </p:nvGrpSpPr>
        <p:grpSpPr>
          <a:xfrm>
            <a:off x="3324995" y="5260713"/>
            <a:ext cx="2773497" cy="1148748"/>
            <a:chOff x="3324562" y="5261932"/>
            <a:chExt cx="2773136" cy="1149014"/>
          </a:xfrm>
        </p:grpSpPr>
        <p:sp>
          <p:nvSpPr>
            <p:cNvPr id="22" name="文本框 30"/>
            <p:cNvSpPr txBox="1"/>
            <p:nvPr/>
          </p:nvSpPr>
          <p:spPr>
            <a:xfrm>
              <a:off x="3324562" y="5261932"/>
              <a:ext cx="1725052" cy="400110"/>
            </a:xfrm>
            <a:prstGeom prst="rect">
              <a:avLst/>
            </a:prstGeom>
            <a:noFill/>
          </p:spPr>
          <p:txBody>
            <a:bodyPr wrap="square" rtlCol="0">
              <a:spAutoFit/>
            </a:bodyPr>
            <a:lstStyle/>
            <a:p>
              <a:r>
                <a:rPr lang="zh-CN" altLang="en-US" sz="2000" b="1" dirty="0">
                  <a:solidFill>
                    <a:schemeClr val="tx1">
                      <a:lumMod val="65000"/>
                      <a:lumOff val="35000"/>
                    </a:schemeClr>
                  </a:solidFill>
                  <a:cs typeface="+mn-ea"/>
                  <a:sym typeface="+mn-lt"/>
                </a:rPr>
                <a:t>添加标题</a:t>
              </a:r>
            </a:p>
          </p:txBody>
        </p:sp>
        <p:sp>
          <p:nvSpPr>
            <p:cNvPr id="55" name="文本框 113"/>
            <p:cNvSpPr txBox="1"/>
            <p:nvPr/>
          </p:nvSpPr>
          <p:spPr>
            <a:xfrm>
              <a:off x="3350806" y="5662042"/>
              <a:ext cx="2746892" cy="748904"/>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29" name="组合 28"/>
          <p:cNvGrpSpPr/>
          <p:nvPr/>
        </p:nvGrpSpPr>
        <p:grpSpPr>
          <a:xfrm>
            <a:off x="6679089" y="5260712"/>
            <a:ext cx="3089796" cy="1076757"/>
            <a:chOff x="6678220" y="5261932"/>
            <a:chExt cx="3089394" cy="1077007"/>
          </a:xfrm>
        </p:grpSpPr>
        <p:sp>
          <p:nvSpPr>
            <p:cNvPr id="25" name="文本框 36"/>
            <p:cNvSpPr txBox="1"/>
            <p:nvPr/>
          </p:nvSpPr>
          <p:spPr>
            <a:xfrm>
              <a:off x="6678220" y="5261932"/>
              <a:ext cx="1725052" cy="400110"/>
            </a:xfrm>
            <a:prstGeom prst="rect">
              <a:avLst/>
            </a:prstGeom>
            <a:noFill/>
          </p:spPr>
          <p:txBody>
            <a:bodyPr wrap="square" rtlCol="0">
              <a:spAutoFit/>
            </a:bodyPr>
            <a:lstStyle/>
            <a:p>
              <a:r>
                <a:rPr lang="zh-CN" altLang="en-US" sz="2000" b="1" dirty="0">
                  <a:solidFill>
                    <a:schemeClr val="tx1">
                      <a:lumMod val="65000"/>
                      <a:lumOff val="35000"/>
                    </a:schemeClr>
                  </a:solidFill>
                  <a:cs typeface="+mn-ea"/>
                  <a:sym typeface="+mn-lt"/>
                </a:rPr>
                <a:t>添加标题</a:t>
              </a:r>
            </a:p>
          </p:txBody>
        </p:sp>
        <p:sp>
          <p:nvSpPr>
            <p:cNvPr id="56" name="文本框 113"/>
            <p:cNvSpPr txBox="1"/>
            <p:nvPr/>
          </p:nvSpPr>
          <p:spPr>
            <a:xfrm>
              <a:off x="6683812" y="5590034"/>
              <a:ext cx="3083802" cy="748905"/>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sp>
        <p:nvSpPr>
          <p:cNvPr id="57"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58" name="图片 5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230210053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 fill="hold"/>
                                            <p:tgtEl>
                                              <p:spTgt spid="21"/>
                                            </p:tgtEl>
                                            <p:attrNameLst>
                                              <p:attrName>ppt_w</p:attrName>
                                            </p:attrNameLst>
                                          </p:cBhvr>
                                          <p:tavLst>
                                            <p:tav tm="0">
                                              <p:val>
                                                <p:fltVal val="0"/>
                                              </p:val>
                                            </p:tav>
                                            <p:tav tm="100000">
                                              <p:val>
                                                <p:strVal val="#ppt_w"/>
                                              </p:val>
                                            </p:tav>
                                          </p:tavLst>
                                        </p:anim>
                                        <p:anim calcmode="lin" valueType="num">
                                          <p:cBhvr>
                                            <p:cTn id="13" dur="100" fill="hold"/>
                                            <p:tgtEl>
                                              <p:spTgt spid="21"/>
                                            </p:tgtEl>
                                            <p:attrNameLst>
                                              <p:attrName>ppt_h</p:attrName>
                                            </p:attrNameLst>
                                          </p:cBhvr>
                                          <p:tavLst>
                                            <p:tav tm="0">
                                              <p:val>
                                                <p:fltVal val="0"/>
                                              </p:val>
                                            </p:tav>
                                            <p:tav tm="100000">
                                              <p:val>
                                                <p:strVal val="#ppt_h"/>
                                              </p:val>
                                            </p:tav>
                                          </p:tavLst>
                                        </p:anim>
                                        <p:animEffect transition="in" filter="fade">
                                          <p:cBhvr>
                                            <p:cTn id="14" dur="100"/>
                                            <p:tgtEl>
                                              <p:spTgt spid="21"/>
                                            </p:tgtEl>
                                          </p:cBhvr>
                                        </p:animEffect>
                                      </p:childTnLst>
                                    </p:cTn>
                                  </p:par>
                                  <p:par>
                                    <p:cTn id="15" presetID="6" presetClass="emph" presetSubtype="0" fill="hold" nodeType="withEffect">
                                      <p:stCondLst>
                                        <p:cond delay="100"/>
                                      </p:stCondLst>
                                      <p:childTnLst>
                                        <p:animScale>
                                          <p:cBhvr>
                                            <p:cTn id="16" dur="100" fill="hold"/>
                                            <p:tgtEl>
                                              <p:spTgt spid="21"/>
                                            </p:tgtEl>
                                          </p:cBhvr>
                                          <p:by x="110000" y="110000"/>
                                        </p:animScale>
                                      </p:childTnLst>
                                    </p:cTn>
                                  </p:par>
                                  <p:par>
                                    <p:cTn id="17" presetID="6" presetClass="emph" presetSubtype="0" fill="hold" nodeType="withEffect">
                                      <p:stCondLst>
                                        <p:cond delay="200"/>
                                      </p:stCondLst>
                                      <p:childTnLst>
                                        <p:animScale>
                                          <p:cBhvr>
                                            <p:cTn id="18" dur="200" fill="hold"/>
                                            <p:tgtEl>
                                              <p:spTgt spid="21"/>
                                            </p:tgtEl>
                                          </p:cBhvr>
                                          <p:by x="90000" y="90000"/>
                                        </p:animScale>
                                      </p:childTnLst>
                                    </p:cTn>
                                  </p:par>
                                  <p:par>
                                    <p:cTn id="19" presetID="6" presetClass="emph" presetSubtype="0" fill="hold" nodeType="withEffect">
                                      <p:stCondLst>
                                        <p:cond delay="400"/>
                                      </p:stCondLst>
                                      <p:childTnLst>
                                        <p:animScale>
                                          <p:cBhvr>
                                            <p:cTn id="20" dur="100" fill="hold"/>
                                            <p:tgtEl>
                                              <p:spTgt spid="21"/>
                                            </p:tgtEl>
                                          </p:cBhvr>
                                          <p:by x="105000" y="105000"/>
                                        </p:animScale>
                                      </p:childTnLst>
                                    </p:cTn>
                                  </p:par>
                                  <p:par>
                                    <p:cTn id="21" presetID="6" presetClass="emph" presetSubtype="0" fill="hold" nodeType="withEffect">
                                      <p:stCondLst>
                                        <p:cond delay="500"/>
                                      </p:stCondLst>
                                      <p:childTnLst>
                                        <p:animScale>
                                          <p:cBhvr>
                                            <p:cTn id="22" dur="200" fill="hold"/>
                                            <p:tgtEl>
                                              <p:spTgt spid="21"/>
                                            </p:tgtEl>
                                          </p:cBhvr>
                                          <p:by x="95000" y="95000"/>
                                        </p:animScale>
                                      </p:childTnLst>
                                    </p:cTn>
                                  </p:par>
                                </p:childTnLst>
                              </p:cTn>
                            </p:par>
                            <p:par>
                              <p:cTn id="23" fill="hold">
                                <p:stCondLst>
                                  <p:cond delay="1700"/>
                                </p:stCondLst>
                                <p:childTnLst>
                                  <p:par>
                                    <p:cTn id="24" presetID="22" presetClass="entr" presetSubtype="1"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par>
                              <p:cTn id="31" fill="hold">
                                <p:stCondLst>
                                  <p:cond delay="2700"/>
                                </p:stCondLst>
                                <p:childTnLst>
                                  <p:par>
                                    <p:cTn id="32" presetID="53" presetClass="entr" presetSubtype="16"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100" fill="hold"/>
                                            <p:tgtEl>
                                              <p:spTgt spid="23"/>
                                            </p:tgtEl>
                                            <p:attrNameLst>
                                              <p:attrName>ppt_w</p:attrName>
                                            </p:attrNameLst>
                                          </p:cBhvr>
                                          <p:tavLst>
                                            <p:tav tm="0">
                                              <p:val>
                                                <p:fltVal val="0"/>
                                              </p:val>
                                            </p:tav>
                                            <p:tav tm="100000">
                                              <p:val>
                                                <p:strVal val="#ppt_w"/>
                                              </p:val>
                                            </p:tav>
                                          </p:tavLst>
                                        </p:anim>
                                        <p:anim calcmode="lin" valueType="num">
                                          <p:cBhvr>
                                            <p:cTn id="35" dur="100" fill="hold"/>
                                            <p:tgtEl>
                                              <p:spTgt spid="23"/>
                                            </p:tgtEl>
                                            <p:attrNameLst>
                                              <p:attrName>ppt_h</p:attrName>
                                            </p:attrNameLst>
                                          </p:cBhvr>
                                          <p:tavLst>
                                            <p:tav tm="0">
                                              <p:val>
                                                <p:fltVal val="0"/>
                                              </p:val>
                                            </p:tav>
                                            <p:tav tm="100000">
                                              <p:val>
                                                <p:strVal val="#ppt_h"/>
                                              </p:val>
                                            </p:tav>
                                          </p:tavLst>
                                        </p:anim>
                                        <p:animEffect transition="in" filter="fade">
                                          <p:cBhvr>
                                            <p:cTn id="36" dur="100"/>
                                            <p:tgtEl>
                                              <p:spTgt spid="23"/>
                                            </p:tgtEl>
                                          </p:cBhvr>
                                        </p:animEffect>
                                      </p:childTnLst>
                                    </p:cTn>
                                  </p:par>
                                  <p:par>
                                    <p:cTn id="37" presetID="6" presetClass="emph" presetSubtype="0" fill="hold" nodeType="withEffect">
                                      <p:stCondLst>
                                        <p:cond delay="100"/>
                                      </p:stCondLst>
                                      <p:childTnLst>
                                        <p:animScale>
                                          <p:cBhvr>
                                            <p:cTn id="38" dur="100" fill="hold"/>
                                            <p:tgtEl>
                                              <p:spTgt spid="23"/>
                                            </p:tgtEl>
                                          </p:cBhvr>
                                          <p:by x="110000" y="110000"/>
                                        </p:animScale>
                                      </p:childTnLst>
                                    </p:cTn>
                                  </p:par>
                                  <p:par>
                                    <p:cTn id="39" presetID="6" presetClass="emph" presetSubtype="0" fill="hold" nodeType="withEffect">
                                      <p:stCondLst>
                                        <p:cond delay="200"/>
                                      </p:stCondLst>
                                      <p:childTnLst>
                                        <p:animScale>
                                          <p:cBhvr>
                                            <p:cTn id="40" dur="200" fill="hold"/>
                                            <p:tgtEl>
                                              <p:spTgt spid="23"/>
                                            </p:tgtEl>
                                          </p:cBhvr>
                                          <p:by x="90000" y="90000"/>
                                        </p:animScale>
                                      </p:childTnLst>
                                    </p:cTn>
                                  </p:par>
                                  <p:par>
                                    <p:cTn id="41" presetID="6" presetClass="emph" presetSubtype="0" fill="hold" nodeType="withEffect">
                                      <p:stCondLst>
                                        <p:cond delay="400"/>
                                      </p:stCondLst>
                                      <p:childTnLst>
                                        <p:animScale>
                                          <p:cBhvr>
                                            <p:cTn id="42" dur="100" fill="hold"/>
                                            <p:tgtEl>
                                              <p:spTgt spid="23"/>
                                            </p:tgtEl>
                                          </p:cBhvr>
                                          <p:by x="105000" y="105000"/>
                                        </p:animScale>
                                      </p:childTnLst>
                                    </p:cTn>
                                  </p:par>
                                  <p:par>
                                    <p:cTn id="43" presetID="6" presetClass="emph" presetSubtype="0" fill="hold" nodeType="withEffect">
                                      <p:stCondLst>
                                        <p:cond delay="500"/>
                                      </p:stCondLst>
                                      <p:childTnLst>
                                        <p:animScale>
                                          <p:cBhvr>
                                            <p:cTn id="44" dur="200" fill="hold"/>
                                            <p:tgtEl>
                                              <p:spTgt spid="23"/>
                                            </p:tgtEl>
                                          </p:cBhvr>
                                          <p:by x="95000" y="95000"/>
                                        </p:animScale>
                                      </p:childTnLst>
                                    </p:cTn>
                                  </p:par>
                                </p:childTnLst>
                              </p:cTn>
                            </p:par>
                            <p:par>
                              <p:cTn id="45" fill="hold">
                                <p:stCondLst>
                                  <p:cond delay="3400"/>
                                </p:stCondLst>
                                <p:childTnLst>
                                  <p:par>
                                    <p:cTn id="46" presetID="22" presetClass="entr" presetSubtype="4"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down)">
                                          <p:cBhvr>
                                            <p:cTn id="48" dur="500"/>
                                            <p:tgtEl>
                                              <p:spTgt spid="43"/>
                                            </p:tgtEl>
                                          </p:cBhvr>
                                        </p:animEffect>
                                      </p:childTnLst>
                                    </p:cTn>
                                  </p:par>
                                </p:childTnLst>
                              </p:cTn>
                            </p:par>
                            <p:par>
                              <p:cTn id="49" fill="hold">
                                <p:stCondLst>
                                  <p:cond delay="3900"/>
                                </p:stCondLst>
                                <p:childTnLst>
                                  <p:par>
                                    <p:cTn id="50" presetID="22" presetClass="entr" presetSubtype="2"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right)">
                                          <p:cBhvr>
                                            <p:cTn id="52" dur="500"/>
                                            <p:tgtEl>
                                              <p:spTgt spid="32"/>
                                            </p:tgtEl>
                                          </p:cBhvr>
                                        </p:animEffect>
                                      </p:childTnLst>
                                    </p:cTn>
                                  </p:par>
                                </p:childTnLst>
                              </p:cTn>
                            </p:par>
                            <p:par>
                              <p:cTn id="53" fill="hold">
                                <p:stCondLst>
                                  <p:cond delay="4400"/>
                                </p:stCondLst>
                                <p:childTnLst>
                                  <p:par>
                                    <p:cTn id="54" presetID="53" presetClass="entr" presetSubtype="16"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 fill="hold"/>
                                            <p:tgtEl>
                                              <p:spTgt spid="24"/>
                                            </p:tgtEl>
                                            <p:attrNameLst>
                                              <p:attrName>ppt_w</p:attrName>
                                            </p:attrNameLst>
                                          </p:cBhvr>
                                          <p:tavLst>
                                            <p:tav tm="0">
                                              <p:val>
                                                <p:fltVal val="0"/>
                                              </p:val>
                                            </p:tav>
                                            <p:tav tm="100000">
                                              <p:val>
                                                <p:strVal val="#ppt_w"/>
                                              </p:val>
                                            </p:tav>
                                          </p:tavLst>
                                        </p:anim>
                                        <p:anim calcmode="lin" valueType="num">
                                          <p:cBhvr>
                                            <p:cTn id="57" dur="100" fill="hold"/>
                                            <p:tgtEl>
                                              <p:spTgt spid="24"/>
                                            </p:tgtEl>
                                            <p:attrNameLst>
                                              <p:attrName>ppt_h</p:attrName>
                                            </p:attrNameLst>
                                          </p:cBhvr>
                                          <p:tavLst>
                                            <p:tav tm="0">
                                              <p:val>
                                                <p:fltVal val="0"/>
                                              </p:val>
                                            </p:tav>
                                            <p:tav tm="100000">
                                              <p:val>
                                                <p:strVal val="#ppt_h"/>
                                              </p:val>
                                            </p:tav>
                                          </p:tavLst>
                                        </p:anim>
                                        <p:animEffect transition="in" filter="fade">
                                          <p:cBhvr>
                                            <p:cTn id="58" dur="100"/>
                                            <p:tgtEl>
                                              <p:spTgt spid="24"/>
                                            </p:tgtEl>
                                          </p:cBhvr>
                                        </p:animEffect>
                                      </p:childTnLst>
                                    </p:cTn>
                                  </p:par>
                                  <p:par>
                                    <p:cTn id="59" presetID="6" presetClass="emph" presetSubtype="0" fill="hold" nodeType="withEffect">
                                      <p:stCondLst>
                                        <p:cond delay="100"/>
                                      </p:stCondLst>
                                      <p:childTnLst>
                                        <p:animScale>
                                          <p:cBhvr>
                                            <p:cTn id="60" dur="100" fill="hold"/>
                                            <p:tgtEl>
                                              <p:spTgt spid="24"/>
                                            </p:tgtEl>
                                          </p:cBhvr>
                                          <p:by x="110000" y="110000"/>
                                        </p:animScale>
                                      </p:childTnLst>
                                    </p:cTn>
                                  </p:par>
                                  <p:par>
                                    <p:cTn id="61" presetID="6" presetClass="emph" presetSubtype="0" fill="hold" nodeType="withEffect">
                                      <p:stCondLst>
                                        <p:cond delay="200"/>
                                      </p:stCondLst>
                                      <p:childTnLst>
                                        <p:animScale>
                                          <p:cBhvr>
                                            <p:cTn id="62" dur="200" fill="hold"/>
                                            <p:tgtEl>
                                              <p:spTgt spid="24"/>
                                            </p:tgtEl>
                                          </p:cBhvr>
                                          <p:by x="90000" y="90000"/>
                                        </p:animScale>
                                      </p:childTnLst>
                                    </p:cTn>
                                  </p:par>
                                  <p:par>
                                    <p:cTn id="63" presetID="6" presetClass="emph" presetSubtype="0" fill="hold" nodeType="withEffect">
                                      <p:stCondLst>
                                        <p:cond delay="400"/>
                                      </p:stCondLst>
                                      <p:childTnLst>
                                        <p:animScale>
                                          <p:cBhvr>
                                            <p:cTn id="64" dur="100" fill="hold"/>
                                            <p:tgtEl>
                                              <p:spTgt spid="24"/>
                                            </p:tgtEl>
                                          </p:cBhvr>
                                          <p:by x="105000" y="105000"/>
                                        </p:animScale>
                                      </p:childTnLst>
                                    </p:cTn>
                                  </p:par>
                                  <p:par>
                                    <p:cTn id="65" presetID="6" presetClass="emph" presetSubtype="0" fill="hold" nodeType="withEffect">
                                      <p:stCondLst>
                                        <p:cond delay="500"/>
                                      </p:stCondLst>
                                      <p:childTnLst>
                                        <p:animScale>
                                          <p:cBhvr>
                                            <p:cTn id="66" dur="200" fill="hold"/>
                                            <p:tgtEl>
                                              <p:spTgt spid="24"/>
                                            </p:tgtEl>
                                          </p:cBhvr>
                                          <p:by x="95000" y="95000"/>
                                        </p:animScale>
                                      </p:childTnLst>
                                    </p:cTn>
                                  </p:par>
                                </p:childTnLst>
                              </p:cTn>
                            </p:par>
                            <p:par>
                              <p:cTn id="67" fill="hold">
                                <p:stCondLst>
                                  <p:cond delay="5100"/>
                                </p:stCondLst>
                                <p:childTnLst>
                                  <p:par>
                                    <p:cTn id="68" presetID="22" presetClass="entr" presetSubtype="1"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up)">
                                          <p:cBhvr>
                                            <p:cTn id="70" dur="500"/>
                                            <p:tgtEl>
                                              <p:spTgt spid="38"/>
                                            </p:tgtEl>
                                          </p:cBhvr>
                                        </p:animEffect>
                                      </p:childTnLst>
                                    </p:cTn>
                                  </p:par>
                                </p:childTnLst>
                              </p:cTn>
                            </p:par>
                            <p:par>
                              <p:cTn id="71" fill="hold">
                                <p:stCondLst>
                                  <p:cond delay="5600"/>
                                </p:stCondLst>
                                <p:childTnLst>
                                  <p:par>
                                    <p:cTn id="72" presetID="22" presetClass="entr" presetSubtype="8"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childTnLst>
                              </p:cTn>
                            </p:par>
                            <p:par>
                              <p:cTn id="75" fill="hold">
                                <p:stCondLst>
                                  <p:cond delay="6100"/>
                                </p:stCondLst>
                                <p:childTnLst>
                                  <p:par>
                                    <p:cTn id="76" presetID="53" presetClass="entr" presetSubtype="16"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100" fill="hold"/>
                                            <p:tgtEl>
                                              <p:spTgt spid="26"/>
                                            </p:tgtEl>
                                            <p:attrNameLst>
                                              <p:attrName>ppt_w</p:attrName>
                                            </p:attrNameLst>
                                          </p:cBhvr>
                                          <p:tavLst>
                                            <p:tav tm="0">
                                              <p:val>
                                                <p:fltVal val="0"/>
                                              </p:val>
                                            </p:tav>
                                            <p:tav tm="100000">
                                              <p:val>
                                                <p:strVal val="#ppt_w"/>
                                              </p:val>
                                            </p:tav>
                                          </p:tavLst>
                                        </p:anim>
                                        <p:anim calcmode="lin" valueType="num">
                                          <p:cBhvr>
                                            <p:cTn id="79" dur="100" fill="hold"/>
                                            <p:tgtEl>
                                              <p:spTgt spid="26"/>
                                            </p:tgtEl>
                                            <p:attrNameLst>
                                              <p:attrName>ppt_h</p:attrName>
                                            </p:attrNameLst>
                                          </p:cBhvr>
                                          <p:tavLst>
                                            <p:tav tm="0">
                                              <p:val>
                                                <p:fltVal val="0"/>
                                              </p:val>
                                            </p:tav>
                                            <p:tav tm="100000">
                                              <p:val>
                                                <p:strVal val="#ppt_h"/>
                                              </p:val>
                                            </p:tav>
                                          </p:tavLst>
                                        </p:anim>
                                        <p:animEffect transition="in" filter="fade">
                                          <p:cBhvr>
                                            <p:cTn id="80" dur="100"/>
                                            <p:tgtEl>
                                              <p:spTgt spid="26"/>
                                            </p:tgtEl>
                                          </p:cBhvr>
                                        </p:animEffect>
                                      </p:childTnLst>
                                    </p:cTn>
                                  </p:par>
                                  <p:par>
                                    <p:cTn id="81" presetID="6" presetClass="emph" presetSubtype="0" fill="hold" nodeType="withEffect">
                                      <p:stCondLst>
                                        <p:cond delay="100"/>
                                      </p:stCondLst>
                                      <p:childTnLst>
                                        <p:animScale>
                                          <p:cBhvr>
                                            <p:cTn id="82" dur="100" fill="hold"/>
                                            <p:tgtEl>
                                              <p:spTgt spid="26"/>
                                            </p:tgtEl>
                                          </p:cBhvr>
                                          <p:by x="110000" y="110000"/>
                                        </p:animScale>
                                      </p:childTnLst>
                                    </p:cTn>
                                  </p:par>
                                  <p:par>
                                    <p:cTn id="83" presetID="6" presetClass="emph" presetSubtype="0" fill="hold" nodeType="withEffect">
                                      <p:stCondLst>
                                        <p:cond delay="200"/>
                                      </p:stCondLst>
                                      <p:childTnLst>
                                        <p:animScale>
                                          <p:cBhvr>
                                            <p:cTn id="84" dur="200" fill="hold"/>
                                            <p:tgtEl>
                                              <p:spTgt spid="26"/>
                                            </p:tgtEl>
                                          </p:cBhvr>
                                          <p:by x="90000" y="90000"/>
                                        </p:animScale>
                                      </p:childTnLst>
                                    </p:cTn>
                                  </p:par>
                                  <p:par>
                                    <p:cTn id="85" presetID="6" presetClass="emph" presetSubtype="0" fill="hold" nodeType="withEffect">
                                      <p:stCondLst>
                                        <p:cond delay="400"/>
                                      </p:stCondLst>
                                      <p:childTnLst>
                                        <p:animScale>
                                          <p:cBhvr>
                                            <p:cTn id="86" dur="100" fill="hold"/>
                                            <p:tgtEl>
                                              <p:spTgt spid="26"/>
                                            </p:tgtEl>
                                          </p:cBhvr>
                                          <p:by x="105000" y="105000"/>
                                        </p:animScale>
                                      </p:childTnLst>
                                    </p:cTn>
                                  </p:par>
                                  <p:par>
                                    <p:cTn id="87" presetID="6" presetClass="emph" presetSubtype="0" fill="hold" nodeType="withEffect">
                                      <p:stCondLst>
                                        <p:cond delay="500"/>
                                      </p:stCondLst>
                                      <p:childTnLst>
                                        <p:animScale>
                                          <p:cBhvr>
                                            <p:cTn id="88" dur="200" fill="hold"/>
                                            <p:tgtEl>
                                              <p:spTgt spid="26"/>
                                            </p:tgtEl>
                                          </p:cBhvr>
                                          <p:by x="95000" y="95000"/>
                                        </p:animScale>
                                      </p:childTnLst>
                                    </p:cTn>
                                  </p:par>
                                </p:childTnLst>
                              </p:cTn>
                            </p:par>
                            <p:par>
                              <p:cTn id="89" fill="hold">
                                <p:stCondLst>
                                  <p:cond delay="6800"/>
                                </p:stCondLst>
                                <p:childTnLst>
                                  <p:par>
                                    <p:cTn id="90" presetID="22" presetClass="entr" presetSubtype="4" fill="hold"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down)">
                                          <p:cBhvr>
                                            <p:cTn id="92" dur="500"/>
                                            <p:tgtEl>
                                              <p:spTgt spid="48"/>
                                            </p:tgtEl>
                                          </p:cBhvr>
                                        </p:animEffect>
                                      </p:childTnLst>
                                    </p:cTn>
                                  </p:par>
                                </p:childTnLst>
                              </p:cTn>
                            </p:par>
                            <p:par>
                              <p:cTn id="93" fill="hold">
                                <p:stCondLst>
                                  <p:cond delay="7300"/>
                                </p:stCondLst>
                                <p:childTnLst>
                                  <p:par>
                                    <p:cTn id="94" presetID="22" presetClass="entr" presetSubtype="2" fill="hold"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wipe(right)">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 fill="hold"/>
                                            <p:tgtEl>
                                              <p:spTgt spid="21"/>
                                            </p:tgtEl>
                                            <p:attrNameLst>
                                              <p:attrName>ppt_w</p:attrName>
                                            </p:attrNameLst>
                                          </p:cBhvr>
                                          <p:tavLst>
                                            <p:tav tm="0">
                                              <p:val>
                                                <p:fltVal val="0"/>
                                              </p:val>
                                            </p:tav>
                                            <p:tav tm="100000">
                                              <p:val>
                                                <p:strVal val="#ppt_w"/>
                                              </p:val>
                                            </p:tav>
                                          </p:tavLst>
                                        </p:anim>
                                        <p:anim calcmode="lin" valueType="num">
                                          <p:cBhvr>
                                            <p:cTn id="13" dur="100" fill="hold"/>
                                            <p:tgtEl>
                                              <p:spTgt spid="21"/>
                                            </p:tgtEl>
                                            <p:attrNameLst>
                                              <p:attrName>ppt_h</p:attrName>
                                            </p:attrNameLst>
                                          </p:cBhvr>
                                          <p:tavLst>
                                            <p:tav tm="0">
                                              <p:val>
                                                <p:fltVal val="0"/>
                                              </p:val>
                                            </p:tav>
                                            <p:tav tm="100000">
                                              <p:val>
                                                <p:strVal val="#ppt_h"/>
                                              </p:val>
                                            </p:tav>
                                          </p:tavLst>
                                        </p:anim>
                                        <p:animEffect transition="in" filter="fade">
                                          <p:cBhvr>
                                            <p:cTn id="14" dur="100"/>
                                            <p:tgtEl>
                                              <p:spTgt spid="21"/>
                                            </p:tgtEl>
                                          </p:cBhvr>
                                        </p:animEffect>
                                      </p:childTnLst>
                                    </p:cTn>
                                  </p:par>
                                  <p:par>
                                    <p:cTn id="15" presetID="6" presetClass="emph" presetSubtype="0" fill="hold" nodeType="withEffect">
                                      <p:stCondLst>
                                        <p:cond delay="100"/>
                                      </p:stCondLst>
                                      <p:childTnLst>
                                        <p:animScale>
                                          <p:cBhvr>
                                            <p:cTn id="16" dur="100" fill="hold"/>
                                            <p:tgtEl>
                                              <p:spTgt spid="21"/>
                                            </p:tgtEl>
                                          </p:cBhvr>
                                          <p:by x="110000" y="110000"/>
                                        </p:animScale>
                                      </p:childTnLst>
                                    </p:cTn>
                                  </p:par>
                                  <p:par>
                                    <p:cTn id="17" presetID="6" presetClass="emph" presetSubtype="0" fill="hold" nodeType="withEffect">
                                      <p:stCondLst>
                                        <p:cond delay="200"/>
                                      </p:stCondLst>
                                      <p:childTnLst>
                                        <p:animScale>
                                          <p:cBhvr>
                                            <p:cTn id="18" dur="200" fill="hold"/>
                                            <p:tgtEl>
                                              <p:spTgt spid="21"/>
                                            </p:tgtEl>
                                          </p:cBhvr>
                                          <p:by x="90000" y="90000"/>
                                        </p:animScale>
                                      </p:childTnLst>
                                    </p:cTn>
                                  </p:par>
                                  <p:par>
                                    <p:cTn id="19" presetID="6" presetClass="emph" presetSubtype="0" fill="hold" nodeType="withEffect">
                                      <p:stCondLst>
                                        <p:cond delay="400"/>
                                      </p:stCondLst>
                                      <p:childTnLst>
                                        <p:animScale>
                                          <p:cBhvr>
                                            <p:cTn id="20" dur="100" fill="hold"/>
                                            <p:tgtEl>
                                              <p:spTgt spid="21"/>
                                            </p:tgtEl>
                                          </p:cBhvr>
                                          <p:by x="105000" y="105000"/>
                                        </p:animScale>
                                      </p:childTnLst>
                                    </p:cTn>
                                  </p:par>
                                  <p:par>
                                    <p:cTn id="21" presetID="6" presetClass="emph" presetSubtype="0" fill="hold" nodeType="withEffect">
                                      <p:stCondLst>
                                        <p:cond delay="500"/>
                                      </p:stCondLst>
                                      <p:childTnLst>
                                        <p:animScale>
                                          <p:cBhvr>
                                            <p:cTn id="22" dur="200" fill="hold"/>
                                            <p:tgtEl>
                                              <p:spTgt spid="21"/>
                                            </p:tgtEl>
                                          </p:cBhvr>
                                          <p:by x="95000" y="95000"/>
                                        </p:animScale>
                                      </p:childTnLst>
                                    </p:cTn>
                                  </p:par>
                                </p:childTnLst>
                              </p:cTn>
                            </p:par>
                            <p:par>
                              <p:cTn id="23" fill="hold">
                                <p:stCondLst>
                                  <p:cond delay="1700"/>
                                </p:stCondLst>
                                <p:childTnLst>
                                  <p:par>
                                    <p:cTn id="24" presetID="22" presetClass="entr" presetSubtype="1"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par>
                              <p:cTn id="31" fill="hold">
                                <p:stCondLst>
                                  <p:cond delay="2700"/>
                                </p:stCondLst>
                                <p:childTnLst>
                                  <p:par>
                                    <p:cTn id="32" presetID="53" presetClass="entr" presetSubtype="16"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100" fill="hold"/>
                                            <p:tgtEl>
                                              <p:spTgt spid="23"/>
                                            </p:tgtEl>
                                            <p:attrNameLst>
                                              <p:attrName>ppt_w</p:attrName>
                                            </p:attrNameLst>
                                          </p:cBhvr>
                                          <p:tavLst>
                                            <p:tav tm="0">
                                              <p:val>
                                                <p:fltVal val="0"/>
                                              </p:val>
                                            </p:tav>
                                            <p:tav tm="100000">
                                              <p:val>
                                                <p:strVal val="#ppt_w"/>
                                              </p:val>
                                            </p:tav>
                                          </p:tavLst>
                                        </p:anim>
                                        <p:anim calcmode="lin" valueType="num">
                                          <p:cBhvr>
                                            <p:cTn id="35" dur="100" fill="hold"/>
                                            <p:tgtEl>
                                              <p:spTgt spid="23"/>
                                            </p:tgtEl>
                                            <p:attrNameLst>
                                              <p:attrName>ppt_h</p:attrName>
                                            </p:attrNameLst>
                                          </p:cBhvr>
                                          <p:tavLst>
                                            <p:tav tm="0">
                                              <p:val>
                                                <p:fltVal val="0"/>
                                              </p:val>
                                            </p:tav>
                                            <p:tav tm="100000">
                                              <p:val>
                                                <p:strVal val="#ppt_h"/>
                                              </p:val>
                                            </p:tav>
                                          </p:tavLst>
                                        </p:anim>
                                        <p:animEffect transition="in" filter="fade">
                                          <p:cBhvr>
                                            <p:cTn id="36" dur="100"/>
                                            <p:tgtEl>
                                              <p:spTgt spid="23"/>
                                            </p:tgtEl>
                                          </p:cBhvr>
                                        </p:animEffect>
                                      </p:childTnLst>
                                    </p:cTn>
                                  </p:par>
                                  <p:par>
                                    <p:cTn id="37" presetID="6" presetClass="emph" presetSubtype="0" fill="hold" nodeType="withEffect">
                                      <p:stCondLst>
                                        <p:cond delay="100"/>
                                      </p:stCondLst>
                                      <p:childTnLst>
                                        <p:animScale>
                                          <p:cBhvr>
                                            <p:cTn id="38" dur="100" fill="hold"/>
                                            <p:tgtEl>
                                              <p:spTgt spid="23"/>
                                            </p:tgtEl>
                                          </p:cBhvr>
                                          <p:by x="110000" y="110000"/>
                                        </p:animScale>
                                      </p:childTnLst>
                                    </p:cTn>
                                  </p:par>
                                  <p:par>
                                    <p:cTn id="39" presetID="6" presetClass="emph" presetSubtype="0" fill="hold" nodeType="withEffect">
                                      <p:stCondLst>
                                        <p:cond delay="200"/>
                                      </p:stCondLst>
                                      <p:childTnLst>
                                        <p:animScale>
                                          <p:cBhvr>
                                            <p:cTn id="40" dur="200" fill="hold"/>
                                            <p:tgtEl>
                                              <p:spTgt spid="23"/>
                                            </p:tgtEl>
                                          </p:cBhvr>
                                          <p:by x="90000" y="90000"/>
                                        </p:animScale>
                                      </p:childTnLst>
                                    </p:cTn>
                                  </p:par>
                                  <p:par>
                                    <p:cTn id="41" presetID="6" presetClass="emph" presetSubtype="0" fill="hold" nodeType="withEffect">
                                      <p:stCondLst>
                                        <p:cond delay="400"/>
                                      </p:stCondLst>
                                      <p:childTnLst>
                                        <p:animScale>
                                          <p:cBhvr>
                                            <p:cTn id="42" dur="100" fill="hold"/>
                                            <p:tgtEl>
                                              <p:spTgt spid="23"/>
                                            </p:tgtEl>
                                          </p:cBhvr>
                                          <p:by x="105000" y="105000"/>
                                        </p:animScale>
                                      </p:childTnLst>
                                    </p:cTn>
                                  </p:par>
                                  <p:par>
                                    <p:cTn id="43" presetID="6" presetClass="emph" presetSubtype="0" fill="hold" nodeType="withEffect">
                                      <p:stCondLst>
                                        <p:cond delay="500"/>
                                      </p:stCondLst>
                                      <p:childTnLst>
                                        <p:animScale>
                                          <p:cBhvr>
                                            <p:cTn id="44" dur="200" fill="hold"/>
                                            <p:tgtEl>
                                              <p:spTgt spid="23"/>
                                            </p:tgtEl>
                                          </p:cBhvr>
                                          <p:by x="95000" y="95000"/>
                                        </p:animScale>
                                      </p:childTnLst>
                                    </p:cTn>
                                  </p:par>
                                </p:childTnLst>
                              </p:cTn>
                            </p:par>
                            <p:par>
                              <p:cTn id="45" fill="hold">
                                <p:stCondLst>
                                  <p:cond delay="3400"/>
                                </p:stCondLst>
                                <p:childTnLst>
                                  <p:par>
                                    <p:cTn id="46" presetID="22" presetClass="entr" presetSubtype="4"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down)">
                                          <p:cBhvr>
                                            <p:cTn id="48" dur="500"/>
                                            <p:tgtEl>
                                              <p:spTgt spid="43"/>
                                            </p:tgtEl>
                                          </p:cBhvr>
                                        </p:animEffect>
                                      </p:childTnLst>
                                    </p:cTn>
                                  </p:par>
                                </p:childTnLst>
                              </p:cTn>
                            </p:par>
                            <p:par>
                              <p:cTn id="49" fill="hold">
                                <p:stCondLst>
                                  <p:cond delay="3900"/>
                                </p:stCondLst>
                                <p:childTnLst>
                                  <p:par>
                                    <p:cTn id="50" presetID="22" presetClass="entr" presetSubtype="2"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right)">
                                          <p:cBhvr>
                                            <p:cTn id="52" dur="500"/>
                                            <p:tgtEl>
                                              <p:spTgt spid="32"/>
                                            </p:tgtEl>
                                          </p:cBhvr>
                                        </p:animEffect>
                                      </p:childTnLst>
                                    </p:cTn>
                                  </p:par>
                                </p:childTnLst>
                              </p:cTn>
                            </p:par>
                            <p:par>
                              <p:cTn id="53" fill="hold">
                                <p:stCondLst>
                                  <p:cond delay="4400"/>
                                </p:stCondLst>
                                <p:childTnLst>
                                  <p:par>
                                    <p:cTn id="54" presetID="53" presetClass="entr" presetSubtype="16"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 fill="hold"/>
                                            <p:tgtEl>
                                              <p:spTgt spid="24"/>
                                            </p:tgtEl>
                                            <p:attrNameLst>
                                              <p:attrName>ppt_w</p:attrName>
                                            </p:attrNameLst>
                                          </p:cBhvr>
                                          <p:tavLst>
                                            <p:tav tm="0">
                                              <p:val>
                                                <p:fltVal val="0"/>
                                              </p:val>
                                            </p:tav>
                                            <p:tav tm="100000">
                                              <p:val>
                                                <p:strVal val="#ppt_w"/>
                                              </p:val>
                                            </p:tav>
                                          </p:tavLst>
                                        </p:anim>
                                        <p:anim calcmode="lin" valueType="num">
                                          <p:cBhvr>
                                            <p:cTn id="57" dur="100" fill="hold"/>
                                            <p:tgtEl>
                                              <p:spTgt spid="24"/>
                                            </p:tgtEl>
                                            <p:attrNameLst>
                                              <p:attrName>ppt_h</p:attrName>
                                            </p:attrNameLst>
                                          </p:cBhvr>
                                          <p:tavLst>
                                            <p:tav tm="0">
                                              <p:val>
                                                <p:fltVal val="0"/>
                                              </p:val>
                                            </p:tav>
                                            <p:tav tm="100000">
                                              <p:val>
                                                <p:strVal val="#ppt_h"/>
                                              </p:val>
                                            </p:tav>
                                          </p:tavLst>
                                        </p:anim>
                                        <p:animEffect transition="in" filter="fade">
                                          <p:cBhvr>
                                            <p:cTn id="58" dur="100"/>
                                            <p:tgtEl>
                                              <p:spTgt spid="24"/>
                                            </p:tgtEl>
                                          </p:cBhvr>
                                        </p:animEffect>
                                      </p:childTnLst>
                                    </p:cTn>
                                  </p:par>
                                  <p:par>
                                    <p:cTn id="59" presetID="6" presetClass="emph" presetSubtype="0" fill="hold" nodeType="withEffect">
                                      <p:stCondLst>
                                        <p:cond delay="100"/>
                                      </p:stCondLst>
                                      <p:childTnLst>
                                        <p:animScale>
                                          <p:cBhvr>
                                            <p:cTn id="60" dur="100" fill="hold"/>
                                            <p:tgtEl>
                                              <p:spTgt spid="24"/>
                                            </p:tgtEl>
                                          </p:cBhvr>
                                          <p:by x="110000" y="110000"/>
                                        </p:animScale>
                                      </p:childTnLst>
                                    </p:cTn>
                                  </p:par>
                                  <p:par>
                                    <p:cTn id="61" presetID="6" presetClass="emph" presetSubtype="0" fill="hold" nodeType="withEffect">
                                      <p:stCondLst>
                                        <p:cond delay="200"/>
                                      </p:stCondLst>
                                      <p:childTnLst>
                                        <p:animScale>
                                          <p:cBhvr>
                                            <p:cTn id="62" dur="200" fill="hold"/>
                                            <p:tgtEl>
                                              <p:spTgt spid="24"/>
                                            </p:tgtEl>
                                          </p:cBhvr>
                                          <p:by x="90000" y="90000"/>
                                        </p:animScale>
                                      </p:childTnLst>
                                    </p:cTn>
                                  </p:par>
                                  <p:par>
                                    <p:cTn id="63" presetID="6" presetClass="emph" presetSubtype="0" fill="hold" nodeType="withEffect">
                                      <p:stCondLst>
                                        <p:cond delay="400"/>
                                      </p:stCondLst>
                                      <p:childTnLst>
                                        <p:animScale>
                                          <p:cBhvr>
                                            <p:cTn id="64" dur="100" fill="hold"/>
                                            <p:tgtEl>
                                              <p:spTgt spid="24"/>
                                            </p:tgtEl>
                                          </p:cBhvr>
                                          <p:by x="105000" y="105000"/>
                                        </p:animScale>
                                      </p:childTnLst>
                                    </p:cTn>
                                  </p:par>
                                  <p:par>
                                    <p:cTn id="65" presetID="6" presetClass="emph" presetSubtype="0" fill="hold" nodeType="withEffect">
                                      <p:stCondLst>
                                        <p:cond delay="500"/>
                                      </p:stCondLst>
                                      <p:childTnLst>
                                        <p:animScale>
                                          <p:cBhvr>
                                            <p:cTn id="66" dur="200" fill="hold"/>
                                            <p:tgtEl>
                                              <p:spTgt spid="24"/>
                                            </p:tgtEl>
                                          </p:cBhvr>
                                          <p:by x="95000" y="95000"/>
                                        </p:animScale>
                                      </p:childTnLst>
                                    </p:cTn>
                                  </p:par>
                                </p:childTnLst>
                              </p:cTn>
                            </p:par>
                            <p:par>
                              <p:cTn id="67" fill="hold">
                                <p:stCondLst>
                                  <p:cond delay="5100"/>
                                </p:stCondLst>
                                <p:childTnLst>
                                  <p:par>
                                    <p:cTn id="68" presetID="22" presetClass="entr" presetSubtype="1"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up)">
                                          <p:cBhvr>
                                            <p:cTn id="70" dur="500"/>
                                            <p:tgtEl>
                                              <p:spTgt spid="38"/>
                                            </p:tgtEl>
                                          </p:cBhvr>
                                        </p:animEffect>
                                      </p:childTnLst>
                                    </p:cTn>
                                  </p:par>
                                </p:childTnLst>
                              </p:cTn>
                            </p:par>
                            <p:par>
                              <p:cTn id="71" fill="hold">
                                <p:stCondLst>
                                  <p:cond delay="5600"/>
                                </p:stCondLst>
                                <p:childTnLst>
                                  <p:par>
                                    <p:cTn id="72" presetID="22" presetClass="entr" presetSubtype="8"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childTnLst>
                              </p:cTn>
                            </p:par>
                            <p:par>
                              <p:cTn id="75" fill="hold">
                                <p:stCondLst>
                                  <p:cond delay="6100"/>
                                </p:stCondLst>
                                <p:childTnLst>
                                  <p:par>
                                    <p:cTn id="76" presetID="53" presetClass="entr" presetSubtype="16"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100" fill="hold"/>
                                            <p:tgtEl>
                                              <p:spTgt spid="26"/>
                                            </p:tgtEl>
                                            <p:attrNameLst>
                                              <p:attrName>ppt_w</p:attrName>
                                            </p:attrNameLst>
                                          </p:cBhvr>
                                          <p:tavLst>
                                            <p:tav tm="0">
                                              <p:val>
                                                <p:fltVal val="0"/>
                                              </p:val>
                                            </p:tav>
                                            <p:tav tm="100000">
                                              <p:val>
                                                <p:strVal val="#ppt_w"/>
                                              </p:val>
                                            </p:tav>
                                          </p:tavLst>
                                        </p:anim>
                                        <p:anim calcmode="lin" valueType="num">
                                          <p:cBhvr>
                                            <p:cTn id="79" dur="100" fill="hold"/>
                                            <p:tgtEl>
                                              <p:spTgt spid="26"/>
                                            </p:tgtEl>
                                            <p:attrNameLst>
                                              <p:attrName>ppt_h</p:attrName>
                                            </p:attrNameLst>
                                          </p:cBhvr>
                                          <p:tavLst>
                                            <p:tav tm="0">
                                              <p:val>
                                                <p:fltVal val="0"/>
                                              </p:val>
                                            </p:tav>
                                            <p:tav tm="100000">
                                              <p:val>
                                                <p:strVal val="#ppt_h"/>
                                              </p:val>
                                            </p:tav>
                                          </p:tavLst>
                                        </p:anim>
                                        <p:animEffect transition="in" filter="fade">
                                          <p:cBhvr>
                                            <p:cTn id="80" dur="100"/>
                                            <p:tgtEl>
                                              <p:spTgt spid="26"/>
                                            </p:tgtEl>
                                          </p:cBhvr>
                                        </p:animEffect>
                                      </p:childTnLst>
                                    </p:cTn>
                                  </p:par>
                                  <p:par>
                                    <p:cTn id="81" presetID="6" presetClass="emph" presetSubtype="0" fill="hold" nodeType="withEffect">
                                      <p:stCondLst>
                                        <p:cond delay="100"/>
                                      </p:stCondLst>
                                      <p:childTnLst>
                                        <p:animScale>
                                          <p:cBhvr>
                                            <p:cTn id="82" dur="100" fill="hold"/>
                                            <p:tgtEl>
                                              <p:spTgt spid="26"/>
                                            </p:tgtEl>
                                          </p:cBhvr>
                                          <p:by x="110000" y="110000"/>
                                        </p:animScale>
                                      </p:childTnLst>
                                    </p:cTn>
                                  </p:par>
                                  <p:par>
                                    <p:cTn id="83" presetID="6" presetClass="emph" presetSubtype="0" fill="hold" nodeType="withEffect">
                                      <p:stCondLst>
                                        <p:cond delay="200"/>
                                      </p:stCondLst>
                                      <p:childTnLst>
                                        <p:animScale>
                                          <p:cBhvr>
                                            <p:cTn id="84" dur="200" fill="hold"/>
                                            <p:tgtEl>
                                              <p:spTgt spid="26"/>
                                            </p:tgtEl>
                                          </p:cBhvr>
                                          <p:by x="90000" y="90000"/>
                                        </p:animScale>
                                      </p:childTnLst>
                                    </p:cTn>
                                  </p:par>
                                  <p:par>
                                    <p:cTn id="85" presetID="6" presetClass="emph" presetSubtype="0" fill="hold" nodeType="withEffect">
                                      <p:stCondLst>
                                        <p:cond delay="400"/>
                                      </p:stCondLst>
                                      <p:childTnLst>
                                        <p:animScale>
                                          <p:cBhvr>
                                            <p:cTn id="86" dur="100" fill="hold"/>
                                            <p:tgtEl>
                                              <p:spTgt spid="26"/>
                                            </p:tgtEl>
                                          </p:cBhvr>
                                          <p:by x="105000" y="105000"/>
                                        </p:animScale>
                                      </p:childTnLst>
                                    </p:cTn>
                                  </p:par>
                                  <p:par>
                                    <p:cTn id="87" presetID="6" presetClass="emph" presetSubtype="0" fill="hold" nodeType="withEffect">
                                      <p:stCondLst>
                                        <p:cond delay="500"/>
                                      </p:stCondLst>
                                      <p:childTnLst>
                                        <p:animScale>
                                          <p:cBhvr>
                                            <p:cTn id="88" dur="200" fill="hold"/>
                                            <p:tgtEl>
                                              <p:spTgt spid="26"/>
                                            </p:tgtEl>
                                          </p:cBhvr>
                                          <p:by x="95000" y="95000"/>
                                        </p:animScale>
                                      </p:childTnLst>
                                    </p:cTn>
                                  </p:par>
                                </p:childTnLst>
                              </p:cTn>
                            </p:par>
                            <p:par>
                              <p:cTn id="89" fill="hold">
                                <p:stCondLst>
                                  <p:cond delay="6800"/>
                                </p:stCondLst>
                                <p:childTnLst>
                                  <p:par>
                                    <p:cTn id="90" presetID="22" presetClass="entr" presetSubtype="4" fill="hold"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down)">
                                          <p:cBhvr>
                                            <p:cTn id="92" dur="500"/>
                                            <p:tgtEl>
                                              <p:spTgt spid="48"/>
                                            </p:tgtEl>
                                          </p:cBhvr>
                                        </p:animEffect>
                                      </p:childTnLst>
                                    </p:cTn>
                                  </p:par>
                                </p:childTnLst>
                              </p:cTn>
                            </p:par>
                            <p:par>
                              <p:cTn id="93" fill="hold">
                                <p:stCondLst>
                                  <p:cond delay="7300"/>
                                </p:stCondLst>
                                <p:childTnLst>
                                  <p:par>
                                    <p:cTn id="94" presetID="22" presetClass="entr" presetSubtype="2" fill="hold"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wipe(right)">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945257" y="1437960"/>
            <a:ext cx="2253484" cy="1247446"/>
            <a:chOff x="1193092" y="2758123"/>
            <a:chExt cx="2253191" cy="1247735"/>
          </a:xfrm>
        </p:grpSpPr>
        <p:sp>
          <p:nvSpPr>
            <p:cNvPr id="47" name="文本框 88"/>
            <p:cNvSpPr txBox="1"/>
            <p:nvPr/>
          </p:nvSpPr>
          <p:spPr>
            <a:xfrm>
              <a:off x="1558702" y="2853730"/>
              <a:ext cx="1142307" cy="338554"/>
            </a:xfrm>
            <a:prstGeom prst="rect">
              <a:avLst/>
            </a:prstGeom>
            <a:noFill/>
          </p:spPr>
          <p:txBody>
            <a:bodyPr wrap="square" rtlCol="0">
              <a:spAutoFit/>
            </a:bodyPr>
            <a:lstStyle/>
            <a:p>
              <a:r>
                <a:rPr lang="zh-CN" altLang="en-US" sz="1600" b="1" dirty="0">
                  <a:solidFill>
                    <a:schemeClr val="accent1"/>
                  </a:solidFill>
                  <a:cs typeface="+mn-ea"/>
                  <a:sym typeface="+mn-lt"/>
                </a:rPr>
                <a:t>添加标题</a:t>
              </a:r>
            </a:p>
          </p:txBody>
        </p:sp>
        <p:sp>
          <p:nvSpPr>
            <p:cNvPr id="49" name="文本框 90"/>
            <p:cNvSpPr txBox="1"/>
            <p:nvPr/>
          </p:nvSpPr>
          <p:spPr>
            <a:xfrm>
              <a:off x="1193092" y="2758123"/>
              <a:ext cx="501542" cy="831190"/>
            </a:xfrm>
            <a:prstGeom prst="rect">
              <a:avLst/>
            </a:prstGeom>
            <a:noFill/>
          </p:spPr>
          <p:txBody>
            <a:bodyPr wrap="square" rtlCol="0">
              <a:spAutoFit/>
            </a:bodyPr>
            <a:lstStyle/>
            <a:p>
              <a:r>
                <a:rPr lang="en-US" altLang="zh-CN" sz="2400" dirty="0">
                  <a:solidFill>
                    <a:schemeClr val="accent1"/>
                  </a:solidFill>
                  <a:cs typeface="+mn-ea"/>
                  <a:sym typeface="+mn-lt"/>
                </a:rPr>
                <a:t>01</a:t>
              </a:r>
              <a:endParaRPr lang="zh-CN" altLang="en-US" sz="2400" dirty="0">
                <a:solidFill>
                  <a:schemeClr val="accent1"/>
                </a:solidFill>
                <a:cs typeface="+mn-ea"/>
                <a:sym typeface="+mn-lt"/>
              </a:endParaRPr>
            </a:p>
          </p:txBody>
        </p:sp>
        <p:sp>
          <p:nvSpPr>
            <p:cNvPr id="68" name="文本框 113"/>
            <p:cNvSpPr txBox="1"/>
            <p:nvPr/>
          </p:nvSpPr>
          <p:spPr>
            <a:xfrm>
              <a:off x="1198662" y="3174861"/>
              <a:ext cx="2247621" cy="830997"/>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3953345" y="4628353"/>
            <a:ext cx="2282244" cy="1249170"/>
            <a:chOff x="2589123" y="4376361"/>
            <a:chExt cx="2281947" cy="1249459"/>
          </a:xfrm>
        </p:grpSpPr>
        <p:sp>
          <p:nvSpPr>
            <p:cNvPr id="57" name="文本框 111"/>
            <p:cNvSpPr txBox="1"/>
            <p:nvPr/>
          </p:nvSpPr>
          <p:spPr>
            <a:xfrm>
              <a:off x="3008683" y="4459392"/>
              <a:ext cx="1142307" cy="338554"/>
            </a:xfrm>
            <a:prstGeom prst="rect">
              <a:avLst/>
            </a:prstGeom>
            <a:noFill/>
          </p:spPr>
          <p:txBody>
            <a:bodyPr wrap="square" rtlCol="0">
              <a:spAutoFit/>
            </a:bodyPr>
            <a:lstStyle/>
            <a:p>
              <a:r>
                <a:rPr lang="zh-CN" altLang="en-US" sz="1600" b="1" dirty="0">
                  <a:solidFill>
                    <a:schemeClr val="accent2"/>
                  </a:solidFill>
                  <a:cs typeface="+mn-ea"/>
                  <a:sym typeface="+mn-lt"/>
                </a:rPr>
                <a:t>添加标题</a:t>
              </a:r>
            </a:p>
          </p:txBody>
        </p:sp>
        <p:sp>
          <p:nvSpPr>
            <p:cNvPr id="59" name="文本框 113"/>
            <p:cNvSpPr txBox="1"/>
            <p:nvPr/>
          </p:nvSpPr>
          <p:spPr>
            <a:xfrm>
              <a:off x="2589123" y="4376361"/>
              <a:ext cx="501542" cy="831189"/>
            </a:xfrm>
            <a:prstGeom prst="rect">
              <a:avLst/>
            </a:prstGeom>
            <a:noFill/>
          </p:spPr>
          <p:txBody>
            <a:bodyPr wrap="square" rtlCol="0">
              <a:spAutoFit/>
            </a:bodyPr>
            <a:lstStyle/>
            <a:p>
              <a:r>
                <a:rPr lang="en-US" altLang="zh-CN" sz="2400" dirty="0">
                  <a:solidFill>
                    <a:schemeClr val="accent2"/>
                  </a:solidFill>
                  <a:cs typeface="+mn-ea"/>
                  <a:sym typeface="+mn-lt"/>
                </a:rPr>
                <a:t>02</a:t>
              </a:r>
              <a:endParaRPr lang="zh-CN" altLang="en-US" sz="2400" dirty="0">
                <a:solidFill>
                  <a:schemeClr val="accent2"/>
                </a:solidFill>
                <a:cs typeface="+mn-ea"/>
                <a:sym typeface="+mn-lt"/>
              </a:endParaRPr>
            </a:p>
          </p:txBody>
        </p:sp>
        <p:sp>
          <p:nvSpPr>
            <p:cNvPr id="69" name="文本框 113"/>
            <p:cNvSpPr txBox="1"/>
            <p:nvPr/>
          </p:nvSpPr>
          <p:spPr>
            <a:xfrm>
              <a:off x="2623449" y="4794823"/>
              <a:ext cx="2247621" cy="830997"/>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5996491" y="1439892"/>
            <a:ext cx="2275487" cy="1245514"/>
            <a:chOff x="6931732" y="1797007"/>
            <a:chExt cx="2275191" cy="1245802"/>
          </a:xfrm>
        </p:grpSpPr>
        <p:sp>
          <p:nvSpPr>
            <p:cNvPr id="61" name="文本框 115"/>
            <p:cNvSpPr txBox="1"/>
            <p:nvPr/>
          </p:nvSpPr>
          <p:spPr>
            <a:xfrm>
              <a:off x="7401171" y="1867104"/>
              <a:ext cx="1142307" cy="338554"/>
            </a:xfrm>
            <a:prstGeom prst="rect">
              <a:avLst/>
            </a:prstGeom>
            <a:noFill/>
          </p:spPr>
          <p:txBody>
            <a:bodyPr wrap="square" rtlCol="0">
              <a:spAutoFit/>
            </a:bodyPr>
            <a:lstStyle/>
            <a:p>
              <a:r>
                <a:rPr lang="zh-CN" altLang="en-US" sz="1600" b="1" dirty="0">
                  <a:solidFill>
                    <a:schemeClr val="accent3"/>
                  </a:solidFill>
                  <a:cs typeface="+mn-ea"/>
                  <a:sym typeface="+mn-lt"/>
                </a:rPr>
                <a:t>添加标题</a:t>
              </a:r>
            </a:p>
          </p:txBody>
        </p:sp>
        <p:sp>
          <p:nvSpPr>
            <p:cNvPr id="63" name="文本框 117"/>
            <p:cNvSpPr txBox="1"/>
            <p:nvPr/>
          </p:nvSpPr>
          <p:spPr>
            <a:xfrm>
              <a:off x="6931732" y="1797007"/>
              <a:ext cx="548404" cy="461665"/>
            </a:xfrm>
            <a:prstGeom prst="rect">
              <a:avLst/>
            </a:prstGeom>
            <a:noFill/>
          </p:spPr>
          <p:txBody>
            <a:bodyPr wrap="square" rtlCol="0">
              <a:spAutoFit/>
            </a:bodyPr>
            <a:lstStyle/>
            <a:p>
              <a:r>
                <a:rPr lang="en-US" altLang="zh-CN" sz="2400" dirty="0">
                  <a:solidFill>
                    <a:schemeClr val="accent3"/>
                  </a:solidFill>
                  <a:cs typeface="+mn-ea"/>
                  <a:sym typeface="+mn-lt"/>
                </a:rPr>
                <a:t>03</a:t>
              </a:r>
              <a:endParaRPr lang="zh-CN" altLang="en-US" sz="2400" dirty="0">
                <a:solidFill>
                  <a:schemeClr val="accent3"/>
                </a:solidFill>
                <a:cs typeface="+mn-ea"/>
                <a:sym typeface="+mn-lt"/>
              </a:endParaRPr>
            </a:p>
          </p:txBody>
        </p:sp>
        <p:sp>
          <p:nvSpPr>
            <p:cNvPr id="70" name="文本框 113"/>
            <p:cNvSpPr txBox="1"/>
            <p:nvPr/>
          </p:nvSpPr>
          <p:spPr>
            <a:xfrm>
              <a:off x="6959302" y="2211812"/>
              <a:ext cx="2247621" cy="830997"/>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8159866" y="4628353"/>
            <a:ext cx="2293543" cy="1266990"/>
            <a:chOff x="8482482" y="3314639"/>
            <a:chExt cx="2293244" cy="1267283"/>
          </a:xfrm>
        </p:grpSpPr>
        <p:sp>
          <p:nvSpPr>
            <p:cNvPr id="65" name="文本框 119"/>
            <p:cNvSpPr txBox="1"/>
            <p:nvPr/>
          </p:nvSpPr>
          <p:spPr>
            <a:xfrm>
              <a:off x="8913339" y="3379272"/>
              <a:ext cx="1142307" cy="338554"/>
            </a:xfrm>
            <a:prstGeom prst="rect">
              <a:avLst/>
            </a:prstGeom>
            <a:noFill/>
          </p:spPr>
          <p:txBody>
            <a:bodyPr wrap="square" rtlCol="0">
              <a:spAutoFit/>
            </a:bodyPr>
            <a:lstStyle/>
            <a:p>
              <a:r>
                <a:rPr lang="zh-CN" altLang="en-US" sz="1600" b="1" dirty="0">
                  <a:solidFill>
                    <a:schemeClr val="accent4"/>
                  </a:solidFill>
                  <a:cs typeface="+mn-ea"/>
                  <a:sym typeface="+mn-lt"/>
                </a:rPr>
                <a:t>添加标题</a:t>
              </a:r>
            </a:p>
          </p:txBody>
        </p:sp>
        <p:sp>
          <p:nvSpPr>
            <p:cNvPr id="67" name="文本框 121"/>
            <p:cNvSpPr txBox="1"/>
            <p:nvPr/>
          </p:nvSpPr>
          <p:spPr>
            <a:xfrm>
              <a:off x="8482482" y="3314639"/>
              <a:ext cx="548404" cy="461665"/>
            </a:xfrm>
            <a:prstGeom prst="rect">
              <a:avLst/>
            </a:prstGeom>
            <a:noFill/>
          </p:spPr>
          <p:txBody>
            <a:bodyPr wrap="square" rtlCol="0">
              <a:spAutoFit/>
            </a:bodyPr>
            <a:lstStyle/>
            <a:p>
              <a:r>
                <a:rPr lang="en-US" altLang="zh-CN" sz="2400" dirty="0">
                  <a:solidFill>
                    <a:schemeClr val="accent4"/>
                  </a:solidFill>
                  <a:cs typeface="+mn-ea"/>
                  <a:sym typeface="+mn-lt"/>
                </a:rPr>
                <a:t>04</a:t>
              </a:r>
              <a:endParaRPr lang="zh-CN" altLang="en-US" sz="2400" dirty="0">
                <a:solidFill>
                  <a:schemeClr val="accent4"/>
                </a:solidFill>
                <a:cs typeface="+mn-ea"/>
                <a:sym typeface="+mn-lt"/>
              </a:endParaRPr>
            </a:p>
          </p:txBody>
        </p:sp>
        <p:sp>
          <p:nvSpPr>
            <p:cNvPr id="71" name="文本框 113"/>
            <p:cNvSpPr txBox="1"/>
            <p:nvPr/>
          </p:nvSpPr>
          <p:spPr>
            <a:xfrm>
              <a:off x="8528105" y="3750925"/>
              <a:ext cx="2247621" cy="830997"/>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2560549" y="1050825"/>
            <a:ext cx="7128072" cy="5167487"/>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blipFill>
              <a:blip r:embed="rId3"/>
              <a:stretch>
                <a:fillRect/>
              </a:stretch>
            </a:blip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圆角矩形 3"/>
            <p:cNvSpPr/>
            <p:nvPr/>
          </p:nvSpPr>
          <p:spPr>
            <a:xfrm rot="19178164">
              <a:off x="2560549" y="3090326"/>
              <a:ext cx="1108272" cy="1107872"/>
            </a:xfrm>
            <a:prstGeom prst="roundRect">
              <a:avLst>
                <a:gd name="adj" fmla="val 9103"/>
              </a:avLst>
            </a:prstGeom>
            <a:blipFill>
              <a:blip r:embed="rId4"/>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圆角矩形 75"/>
            <p:cNvSpPr/>
            <p:nvPr/>
          </p:nvSpPr>
          <p:spPr>
            <a:xfrm rot="19178164">
              <a:off x="4560798" y="3080801"/>
              <a:ext cx="1108272" cy="1107872"/>
            </a:xfrm>
            <a:prstGeom prst="roundRect">
              <a:avLst>
                <a:gd name="adj" fmla="val 9103"/>
              </a:avLst>
            </a:prstGeom>
            <a:blipFill>
              <a:blip r:embed="rId4"/>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圆角矩形 76"/>
            <p:cNvSpPr/>
            <p:nvPr/>
          </p:nvSpPr>
          <p:spPr>
            <a:xfrm rot="19178164">
              <a:off x="6580099" y="3067464"/>
              <a:ext cx="1108272" cy="1107872"/>
            </a:xfrm>
            <a:prstGeom prst="roundRect">
              <a:avLst>
                <a:gd name="adj" fmla="val 9103"/>
              </a:avLst>
            </a:prstGeom>
            <a:blipFill>
              <a:blip r:embed="rId4"/>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圆角矩形 77"/>
            <p:cNvSpPr/>
            <p:nvPr/>
          </p:nvSpPr>
          <p:spPr>
            <a:xfrm rot="19178164">
              <a:off x="8580349" y="3067463"/>
              <a:ext cx="1108272" cy="1107872"/>
            </a:xfrm>
            <a:prstGeom prst="roundRect">
              <a:avLst>
                <a:gd name="adj" fmla="val 9103"/>
              </a:avLst>
            </a:prstGeom>
            <a:blipFill>
              <a:blip r:embed="rId4"/>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142"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143" name="图片 14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243931509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69363" y="1419737"/>
            <a:ext cx="5432219" cy="4945109"/>
            <a:chOff x="2638696" y="526547"/>
            <a:chExt cx="6346736" cy="5779709"/>
          </a:xfrm>
        </p:grpSpPr>
        <p:grpSp>
          <p:nvGrpSpPr>
            <p:cNvPr id="3" name="组合 2"/>
            <p:cNvGrpSpPr/>
            <p:nvPr/>
          </p:nvGrpSpPr>
          <p:grpSpPr>
            <a:xfrm>
              <a:off x="2638696" y="526547"/>
              <a:ext cx="3383280" cy="3383640"/>
              <a:chOff x="2987040" y="1497648"/>
              <a:chExt cx="3383280" cy="3383640"/>
            </a:xfrm>
          </p:grpSpPr>
          <p:sp>
            <p:nvSpPr>
              <p:cNvPr id="17" name="任意多边形 16"/>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blipFill>
                <a:blip r:embed="rId3"/>
                <a:stretch>
                  <a:fillRect/>
                </a:stretch>
              </a:blip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椭圆 17"/>
              <p:cNvSpPr/>
              <p:nvPr/>
            </p:nvSpPr>
            <p:spPr>
              <a:xfrm>
                <a:off x="3197860" y="1708648"/>
                <a:ext cx="2961640" cy="2961640"/>
              </a:xfrm>
              <a:prstGeom prst="ellipse">
                <a:avLst/>
              </a:prstGeom>
              <a:blipFill>
                <a:blip r:embed="rId4"/>
                <a:stretch>
                  <a:fillRect/>
                </a:stretch>
              </a:blip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 name="组合 3"/>
            <p:cNvGrpSpPr/>
            <p:nvPr/>
          </p:nvGrpSpPr>
          <p:grpSpPr>
            <a:xfrm flipH="1">
              <a:off x="6145712" y="1070165"/>
              <a:ext cx="2839720" cy="2840022"/>
              <a:chOff x="6748780" y="1497648"/>
              <a:chExt cx="3383280" cy="3383640"/>
            </a:xfrm>
          </p:grpSpPr>
          <p:sp>
            <p:nvSpPr>
              <p:cNvPr id="15" name="任意多边形 14"/>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blipFill>
                <a:blip r:embed="rId3"/>
                <a:stretch>
                  <a:fillRect/>
                </a:stretch>
              </a:blip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椭圆 15"/>
              <p:cNvSpPr/>
              <p:nvPr/>
            </p:nvSpPr>
            <p:spPr>
              <a:xfrm>
                <a:off x="6959600" y="1708648"/>
                <a:ext cx="2961640" cy="2961640"/>
              </a:xfrm>
              <a:prstGeom prst="ellipse">
                <a:avLst/>
              </a:prstGeom>
              <a:blipFill>
                <a:blip r:embed="rId4"/>
                <a:stretch>
                  <a:fillRect/>
                </a:stretch>
              </a:blip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flipH="1" flipV="1">
              <a:off x="6145712" y="4029232"/>
              <a:ext cx="2276782" cy="2277024"/>
              <a:chOff x="6748780" y="1497648"/>
              <a:chExt cx="3383280" cy="3383640"/>
            </a:xfrm>
          </p:grpSpPr>
          <p:sp>
            <p:nvSpPr>
              <p:cNvPr id="13" name="任意多边形 12"/>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blipFill>
                <a:blip r:embed="rId3"/>
                <a:stretch>
                  <a:fillRect/>
                </a:stretch>
              </a:blip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p:nvPr/>
            </p:nvSpPr>
            <p:spPr>
              <a:xfrm>
                <a:off x="6959600" y="1708648"/>
                <a:ext cx="2961640" cy="2961640"/>
              </a:xfrm>
              <a:prstGeom prst="ellipse">
                <a:avLst/>
              </a:prstGeom>
              <a:blipFill>
                <a:blip r:embed="rId4"/>
                <a:stretch>
                  <a:fillRect/>
                </a:stretch>
              </a:blip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flipV="1">
              <a:off x="4310634" y="4018644"/>
              <a:ext cx="1708764" cy="1708946"/>
              <a:chOff x="6748780" y="1497648"/>
              <a:chExt cx="3383280" cy="3383640"/>
            </a:xfrm>
          </p:grpSpPr>
          <p:sp>
            <p:nvSpPr>
              <p:cNvPr id="11" name="任意多边形 10"/>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blipFill>
                <a:blip r:embed="rId3"/>
                <a:stretch>
                  <a:fillRect/>
                </a:stretch>
              </a:blip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6959600" y="1708648"/>
                <a:ext cx="2961640" cy="2961640"/>
              </a:xfrm>
              <a:prstGeom prst="ellipse">
                <a:avLst/>
              </a:prstGeom>
              <a:blipFill>
                <a:blip r:embed="rId4"/>
                <a:stretch>
                  <a:fillRect/>
                </a:stretch>
              </a:blip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 name="文本框 40"/>
            <p:cNvSpPr txBox="1"/>
            <p:nvPr/>
          </p:nvSpPr>
          <p:spPr>
            <a:xfrm>
              <a:off x="3520711" y="1665288"/>
              <a:ext cx="1619250" cy="1834576"/>
            </a:xfrm>
            <a:prstGeom prst="rect">
              <a:avLst/>
            </a:prstGeom>
            <a:noFill/>
          </p:spPr>
          <p:txBody>
            <a:bodyPr wrap="square" rtlCol="0">
              <a:spAutoFit/>
            </a:bodyPr>
            <a:lstStyle/>
            <a:p>
              <a:pPr algn="ctr"/>
              <a:r>
                <a:rPr lang="en-US" altLang="zh-CN" sz="6000" dirty="0">
                  <a:solidFill>
                    <a:prstClr val="white"/>
                  </a:solidFill>
                  <a:cs typeface="+mn-ea"/>
                  <a:sym typeface="+mn-lt"/>
                </a:rPr>
                <a:t>95</a:t>
              </a:r>
              <a:r>
                <a:rPr lang="en-US" altLang="zh-CN" sz="3600" dirty="0">
                  <a:solidFill>
                    <a:prstClr val="white"/>
                  </a:solidFill>
                  <a:cs typeface="+mn-ea"/>
                  <a:sym typeface="+mn-lt"/>
                </a:rPr>
                <a:t>%</a:t>
              </a:r>
              <a:endParaRPr lang="zh-CN" altLang="en-US" sz="3600" dirty="0">
                <a:solidFill>
                  <a:prstClr val="white"/>
                </a:solidFill>
                <a:cs typeface="+mn-ea"/>
                <a:sym typeface="+mn-lt"/>
              </a:endParaRPr>
            </a:p>
          </p:txBody>
        </p:sp>
        <p:sp>
          <p:nvSpPr>
            <p:cNvPr id="8" name="文本框 41"/>
            <p:cNvSpPr txBox="1"/>
            <p:nvPr/>
          </p:nvSpPr>
          <p:spPr>
            <a:xfrm>
              <a:off x="6755947" y="1982344"/>
              <a:ext cx="1619250" cy="1079163"/>
            </a:xfrm>
            <a:prstGeom prst="rect">
              <a:avLst/>
            </a:prstGeom>
            <a:noFill/>
          </p:spPr>
          <p:txBody>
            <a:bodyPr wrap="square" rtlCol="0">
              <a:spAutoFit/>
            </a:bodyPr>
            <a:lstStyle/>
            <a:p>
              <a:pPr algn="ctr"/>
              <a:r>
                <a:rPr lang="en-US" altLang="zh-CN" sz="5400" dirty="0">
                  <a:solidFill>
                    <a:prstClr val="white"/>
                  </a:solidFill>
                  <a:cs typeface="+mn-ea"/>
                  <a:sym typeface="+mn-lt"/>
                </a:rPr>
                <a:t>77</a:t>
              </a:r>
              <a:r>
                <a:rPr lang="en-US" altLang="zh-CN" sz="3200" dirty="0">
                  <a:solidFill>
                    <a:prstClr val="white"/>
                  </a:solidFill>
                  <a:cs typeface="+mn-ea"/>
                  <a:sym typeface="+mn-lt"/>
                </a:rPr>
                <a:t>%</a:t>
              </a:r>
              <a:endParaRPr lang="zh-CN" altLang="en-US" sz="3200" dirty="0">
                <a:solidFill>
                  <a:prstClr val="white"/>
                </a:solidFill>
                <a:cs typeface="+mn-ea"/>
                <a:sym typeface="+mn-lt"/>
              </a:endParaRPr>
            </a:p>
          </p:txBody>
        </p:sp>
        <p:sp>
          <p:nvSpPr>
            <p:cNvPr id="9" name="文本框 42"/>
            <p:cNvSpPr txBox="1"/>
            <p:nvPr/>
          </p:nvSpPr>
          <p:spPr>
            <a:xfrm>
              <a:off x="6474478" y="4706079"/>
              <a:ext cx="1619250" cy="971247"/>
            </a:xfrm>
            <a:prstGeom prst="rect">
              <a:avLst/>
            </a:prstGeom>
            <a:noFill/>
          </p:spPr>
          <p:txBody>
            <a:bodyPr wrap="square" rtlCol="0">
              <a:spAutoFit/>
            </a:bodyPr>
            <a:lstStyle/>
            <a:p>
              <a:pPr algn="ctr"/>
              <a:r>
                <a:rPr lang="en-US" altLang="zh-CN" sz="4800" dirty="0">
                  <a:solidFill>
                    <a:prstClr val="white"/>
                  </a:solidFill>
                  <a:cs typeface="+mn-ea"/>
                  <a:sym typeface="+mn-lt"/>
                </a:rPr>
                <a:t>56</a:t>
              </a:r>
              <a:r>
                <a:rPr lang="en-US" altLang="zh-CN" sz="2800" dirty="0">
                  <a:solidFill>
                    <a:prstClr val="white"/>
                  </a:solidFill>
                  <a:cs typeface="+mn-ea"/>
                  <a:sym typeface="+mn-lt"/>
                </a:rPr>
                <a:t>%</a:t>
              </a:r>
              <a:endParaRPr lang="zh-CN" altLang="en-US" sz="2800" dirty="0">
                <a:solidFill>
                  <a:prstClr val="white"/>
                </a:solidFill>
                <a:cs typeface="+mn-ea"/>
                <a:sym typeface="+mn-lt"/>
              </a:endParaRPr>
            </a:p>
          </p:txBody>
        </p:sp>
        <p:sp>
          <p:nvSpPr>
            <p:cNvPr id="10" name="文本框 43"/>
            <p:cNvSpPr txBox="1"/>
            <p:nvPr/>
          </p:nvSpPr>
          <p:spPr>
            <a:xfrm>
              <a:off x="4381056" y="4491775"/>
              <a:ext cx="1619250" cy="899302"/>
            </a:xfrm>
            <a:prstGeom prst="rect">
              <a:avLst/>
            </a:prstGeom>
            <a:noFill/>
          </p:spPr>
          <p:txBody>
            <a:bodyPr wrap="square" rtlCol="0">
              <a:spAutoFit/>
            </a:bodyPr>
            <a:lstStyle/>
            <a:p>
              <a:pPr algn="ctr"/>
              <a:r>
                <a:rPr lang="en-US" altLang="zh-CN" sz="4400" dirty="0">
                  <a:solidFill>
                    <a:prstClr val="white"/>
                  </a:solidFill>
                  <a:cs typeface="+mn-ea"/>
                  <a:sym typeface="+mn-lt"/>
                </a:rPr>
                <a:t>36</a:t>
              </a:r>
              <a:r>
                <a:rPr lang="en-US" altLang="zh-CN" sz="2400" dirty="0">
                  <a:solidFill>
                    <a:prstClr val="white"/>
                  </a:solidFill>
                  <a:cs typeface="+mn-ea"/>
                  <a:sym typeface="+mn-lt"/>
                </a:rPr>
                <a:t>%</a:t>
              </a:r>
              <a:endParaRPr lang="zh-CN" altLang="en-US" sz="2400" dirty="0">
                <a:solidFill>
                  <a:prstClr val="white"/>
                </a:solidFill>
                <a:cs typeface="+mn-ea"/>
                <a:sym typeface="+mn-lt"/>
              </a:endParaRPr>
            </a:p>
          </p:txBody>
        </p:sp>
      </p:grpSp>
      <p:sp>
        <p:nvSpPr>
          <p:cNvPr id="20" name="文本框 96"/>
          <p:cNvSpPr txBox="1"/>
          <p:nvPr/>
        </p:nvSpPr>
        <p:spPr>
          <a:xfrm>
            <a:off x="9078295" y="2179747"/>
            <a:ext cx="1123957" cy="338476"/>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添加标题</a:t>
            </a:r>
          </a:p>
        </p:txBody>
      </p:sp>
      <p:sp>
        <p:nvSpPr>
          <p:cNvPr id="22" name="文本框 113"/>
          <p:cNvSpPr txBox="1"/>
          <p:nvPr/>
        </p:nvSpPr>
        <p:spPr>
          <a:xfrm>
            <a:off x="883901" y="2416986"/>
            <a:ext cx="2247914" cy="1015663"/>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sp>
        <p:nvSpPr>
          <p:cNvPr id="24" name="文本框 100"/>
          <p:cNvSpPr txBox="1"/>
          <p:nvPr/>
        </p:nvSpPr>
        <p:spPr>
          <a:xfrm>
            <a:off x="8586874" y="4771435"/>
            <a:ext cx="1149577" cy="338476"/>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添加标题</a:t>
            </a:r>
          </a:p>
        </p:txBody>
      </p:sp>
      <p:sp>
        <p:nvSpPr>
          <p:cNvPr id="26" name="文本框 113"/>
          <p:cNvSpPr txBox="1"/>
          <p:nvPr/>
        </p:nvSpPr>
        <p:spPr>
          <a:xfrm>
            <a:off x="2242418" y="4927899"/>
            <a:ext cx="2247914" cy="1015663"/>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sp>
        <p:nvSpPr>
          <p:cNvPr id="28" name="文本框 104"/>
          <p:cNvSpPr txBox="1"/>
          <p:nvPr/>
        </p:nvSpPr>
        <p:spPr>
          <a:xfrm>
            <a:off x="3424127" y="4627452"/>
            <a:ext cx="1046273" cy="338476"/>
          </a:xfrm>
          <a:prstGeom prst="rect">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添加标题</a:t>
            </a:r>
          </a:p>
        </p:txBody>
      </p:sp>
      <p:sp>
        <p:nvSpPr>
          <p:cNvPr id="30" name="文本框 113"/>
          <p:cNvSpPr txBox="1"/>
          <p:nvPr/>
        </p:nvSpPr>
        <p:spPr>
          <a:xfrm>
            <a:off x="9078295" y="2510634"/>
            <a:ext cx="2247914" cy="1246495"/>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nSpc>
                <a:spcPct val="150000"/>
              </a:lnSpc>
            </a:pPr>
            <a:endParaRPr lang="zh-CN" altLang="en-US" sz="1000" dirty="0">
              <a:solidFill>
                <a:schemeClr val="tx1">
                  <a:lumMod val="50000"/>
                  <a:lumOff val="50000"/>
                </a:schemeClr>
              </a:solidFill>
              <a:cs typeface="+mn-ea"/>
              <a:sym typeface="+mn-lt"/>
            </a:endParaRPr>
          </a:p>
        </p:txBody>
      </p:sp>
      <p:sp>
        <p:nvSpPr>
          <p:cNvPr id="32" name="文本框 108"/>
          <p:cNvSpPr txBox="1"/>
          <p:nvPr/>
        </p:nvSpPr>
        <p:spPr>
          <a:xfrm>
            <a:off x="2038763" y="2115114"/>
            <a:ext cx="1085438" cy="338476"/>
          </a:xfrm>
          <a:prstGeom prst="rect">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添加标题</a:t>
            </a:r>
          </a:p>
        </p:txBody>
      </p:sp>
      <p:sp>
        <p:nvSpPr>
          <p:cNvPr id="34" name="文本框 113"/>
          <p:cNvSpPr txBox="1"/>
          <p:nvPr/>
        </p:nvSpPr>
        <p:spPr>
          <a:xfrm>
            <a:off x="8612494" y="5118617"/>
            <a:ext cx="2247914" cy="1015663"/>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sp>
        <p:nvSpPr>
          <p:cNvPr id="27"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61558350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right)">
                                      <p:cBhvr>
                                        <p:cTn id="26" dur="500"/>
                                        <p:tgtEl>
                                          <p:spTgt spid="22"/>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right)">
                                      <p:cBhvr>
                                        <p:cTn id="29" dur="500"/>
                                        <p:tgtEl>
                                          <p:spTgt spid="2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6" grpId="0"/>
      <p:bldP spid="28" grpId="0"/>
      <p:bldP spid="30" grpId="0"/>
      <p:bldP spid="32"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530" y="2858877"/>
            <a:ext cx="11883528" cy="4911239"/>
          </a:xfrm>
          <a:prstGeom prst="rect">
            <a:avLst/>
          </a:prstGeom>
        </p:spPr>
      </p:pic>
      <p:pic>
        <p:nvPicPr>
          <p:cNvPr id="2" name="图片 1"/>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rot="16200000">
            <a:off x="3993073" y="-302046"/>
            <a:ext cx="5023884" cy="7462092"/>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8" name="Group 22"/>
          <p:cNvGrpSpPr>
            <a:grpSpLocks noChangeAspect="1"/>
          </p:cNvGrpSpPr>
          <p:nvPr/>
        </p:nvGrpSpPr>
        <p:grpSpPr bwMode="auto">
          <a:xfrm rot="20737309">
            <a:off x="346985" y="4935836"/>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9" name="文本框 118"/>
          <p:cNvSpPr txBox="1"/>
          <p:nvPr/>
        </p:nvSpPr>
        <p:spPr>
          <a:xfrm>
            <a:off x="4125532" y="2548067"/>
            <a:ext cx="3717124" cy="830997"/>
          </a:xfrm>
          <a:prstGeom prst="rect">
            <a:avLst/>
          </a:prstGeom>
          <a:noFill/>
        </p:spPr>
        <p:txBody>
          <a:bodyPr wrap="square" rtlCol="0">
            <a:spAutoFit/>
          </a:bodyPr>
          <a:lstStyle/>
          <a:p>
            <a:pPr algn="ctr"/>
            <a:r>
              <a:rPr lang="zh-CN" altLang="en-US" sz="4800" dirty="0">
                <a:solidFill>
                  <a:schemeClr val="bg1"/>
                </a:solidFill>
                <a:cs typeface="+mn-ea"/>
                <a:sym typeface="+mn-lt"/>
              </a:rPr>
              <a:t>第三</a:t>
            </a:r>
            <a:r>
              <a:rPr lang="zh-CN" altLang="en-US" sz="4800" dirty="0">
                <a:solidFill>
                  <a:srgbClr val="FFC000"/>
                </a:solidFill>
                <a:cs typeface="+mn-ea"/>
                <a:sym typeface="+mn-lt"/>
              </a:rPr>
              <a:t>章节</a:t>
            </a:r>
          </a:p>
        </p:txBody>
      </p:sp>
      <p:sp>
        <p:nvSpPr>
          <p:cNvPr id="38" name="文本框 21"/>
          <p:cNvSpPr txBox="1"/>
          <p:nvPr/>
        </p:nvSpPr>
        <p:spPr>
          <a:xfrm>
            <a:off x="2974611" y="4270843"/>
            <a:ext cx="6120680" cy="426912"/>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900" dirty="0" err="1">
                <a:solidFill>
                  <a:schemeClr val="tx2"/>
                </a:solidFill>
                <a:latin typeface="幼圆" panose="02010509060101010101" pitchFamily="49" charset="-122"/>
                <a:ea typeface="幼圆" panose="02010509060101010101" pitchFamily="49" charset="-122"/>
              </a:rPr>
              <a:t>dataa</a:t>
            </a:r>
            <a:endParaRPr lang="zh-CN" altLang="en-US" sz="900" dirty="0">
              <a:solidFill>
                <a:schemeClr val="tx2"/>
              </a:solidFill>
              <a:latin typeface="幼圆" panose="02010509060101010101" pitchFamily="49" charset="-122"/>
              <a:ea typeface="幼圆" panose="02010509060101010101" pitchFamily="49" charset="-122"/>
            </a:endParaRPr>
          </a:p>
        </p:txBody>
      </p:sp>
      <p:sp>
        <p:nvSpPr>
          <p:cNvPr id="39" name="TextBox 76"/>
          <p:cNvSpPr txBox="1"/>
          <p:nvPr/>
        </p:nvSpPr>
        <p:spPr>
          <a:xfrm>
            <a:off x="3309337" y="3453204"/>
            <a:ext cx="5451229" cy="646331"/>
          </a:xfrm>
          <a:prstGeom prst="rect">
            <a:avLst/>
          </a:prstGeom>
          <a:noFill/>
          <a:effectLst/>
        </p:spPr>
        <p:txBody>
          <a:bodyPr wrap="square" rtlCol="0">
            <a:spAutoFit/>
          </a:bodyPr>
          <a:lstStyle/>
          <a:p>
            <a:pPr algn="ctr"/>
            <a:r>
              <a:rPr lang="zh-CN" altLang="en-US" sz="3600" dirty="0">
                <a:solidFill>
                  <a:schemeClr val="accent3"/>
                </a:solidFill>
                <a:latin typeface="幼圆" panose="02010509060101010101" pitchFamily="49" charset="-122"/>
                <a:ea typeface="幼圆" panose="02010509060101010101" pitchFamily="49" charset="-122"/>
              </a:rPr>
              <a:t>单击修改您的标题</a:t>
            </a:r>
          </a:p>
        </p:txBody>
      </p:sp>
    </p:spTree>
    <p:extLst>
      <p:ext uri="{BB962C8B-B14F-4D97-AF65-F5344CB8AC3E}">
        <p14:creationId xmlns:p14="http://schemas.microsoft.com/office/powerpoint/2010/main" val="933610607"/>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1000" fill="hold"/>
                                        <p:tgtEl>
                                          <p:spTgt spid="39"/>
                                        </p:tgtEl>
                                        <p:attrNameLst>
                                          <p:attrName>ppt_w</p:attrName>
                                        </p:attrNameLst>
                                      </p:cBhvr>
                                      <p:tavLst>
                                        <p:tav tm="0">
                                          <p:val>
                                            <p:strVal val="#ppt_w+.3"/>
                                          </p:val>
                                        </p:tav>
                                        <p:tav tm="100000">
                                          <p:val>
                                            <p:strVal val="#ppt_w"/>
                                          </p:val>
                                        </p:tav>
                                      </p:tavLst>
                                    </p:anim>
                                    <p:anim calcmode="lin" valueType="num">
                                      <p:cBhvr>
                                        <p:cTn id="13" dur="1000" fill="hold"/>
                                        <p:tgtEl>
                                          <p:spTgt spid="39"/>
                                        </p:tgtEl>
                                        <p:attrNameLst>
                                          <p:attrName>ppt_h</p:attrName>
                                        </p:attrNameLst>
                                      </p:cBhvr>
                                      <p:tavLst>
                                        <p:tav tm="0">
                                          <p:val>
                                            <p:strVal val="#ppt_h"/>
                                          </p:val>
                                        </p:tav>
                                        <p:tav tm="100000">
                                          <p:val>
                                            <p:strVal val="#ppt_h"/>
                                          </p:val>
                                        </p:tav>
                                      </p:tavLst>
                                    </p:anim>
                                    <p:animEffect transition="in" filter="fade">
                                      <p:cBhvr>
                                        <p:cTn id="14" dur="10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500" fill="hold"/>
                                        <p:tgtEl>
                                          <p:spTgt spid="119"/>
                                        </p:tgtEl>
                                        <p:attrNameLst>
                                          <p:attrName>ppt_w</p:attrName>
                                        </p:attrNameLst>
                                      </p:cBhvr>
                                      <p:tavLst>
                                        <p:tav tm="0">
                                          <p:val>
                                            <p:fltVal val="0"/>
                                          </p:val>
                                        </p:tav>
                                        <p:tav tm="100000">
                                          <p:val>
                                            <p:strVal val="#ppt_w"/>
                                          </p:val>
                                        </p:tav>
                                      </p:tavLst>
                                    </p:anim>
                                    <p:anim calcmode="lin" valueType="num">
                                      <p:cBhvr>
                                        <p:cTn id="20" dur="500" fill="hold"/>
                                        <p:tgtEl>
                                          <p:spTgt spid="119"/>
                                        </p:tgtEl>
                                        <p:attrNameLst>
                                          <p:attrName>ppt_h</p:attrName>
                                        </p:attrNameLst>
                                      </p:cBhvr>
                                      <p:tavLst>
                                        <p:tav tm="0">
                                          <p:val>
                                            <p:fltVal val="0"/>
                                          </p:val>
                                        </p:tav>
                                        <p:tav tm="100000">
                                          <p:val>
                                            <p:strVal val="#ppt_h"/>
                                          </p:val>
                                        </p:tav>
                                      </p:tavLst>
                                    </p:anim>
                                    <p:animEffect transition="in" filter="fade">
                                      <p:cBhvr>
                                        <p:cTn id="21" dur="500"/>
                                        <p:tgtEl>
                                          <p:spTgt spid="119"/>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fade">
                                      <p:cBhvr>
                                        <p:cTn id="35" dur="500"/>
                                        <p:tgtEl>
                                          <p:spTgt spid="98"/>
                                        </p:tgtEl>
                                      </p:cBhvr>
                                    </p:animEffect>
                                  </p:childTnLst>
                                </p:cTn>
                              </p:par>
                              <p:par>
                                <p:cTn id="36" presetID="10" presetClass="entr" presetSubtype="0" fill="hold" nodeType="with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6585324" y="2301712"/>
            <a:ext cx="5608264" cy="2539320"/>
            <a:chOff x="6585324" y="2301712"/>
            <a:chExt cx="5608264" cy="2539320"/>
          </a:xfrm>
        </p:grpSpPr>
        <p:sp>
          <p:nvSpPr>
            <p:cNvPr id="6" name="任意多边形 5"/>
            <p:cNvSpPr/>
            <p:nvPr/>
          </p:nvSpPr>
          <p:spPr>
            <a:xfrm flipH="1">
              <a:off x="6585324" y="2301712"/>
              <a:ext cx="5608264" cy="2539320"/>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blipFill>
              <a:blip r:embed="rId3"/>
              <a:stretch>
                <a:fillRect/>
              </a:stretch>
            </a:blip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 name="任意多边形 2"/>
            <p:cNvSpPr/>
            <p:nvPr/>
          </p:nvSpPr>
          <p:spPr>
            <a:xfrm flipH="1">
              <a:off x="6968312" y="2691585"/>
              <a:ext cx="5225273" cy="1894020"/>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blipFill>
              <a:blip r:embed="rId4"/>
              <a:stretch>
                <a:fillRect/>
              </a:stretch>
            </a:blip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 name="任意多边形 1"/>
            <p:cNvSpPr/>
            <p:nvPr/>
          </p:nvSpPr>
          <p:spPr>
            <a:xfrm flipH="1">
              <a:off x="7396704" y="3098420"/>
              <a:ext cx="4796882" cy="1487184"/>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blipFill>
              <a:blip r:embed="rId3"/>
              <a:stretch>
                <a:fillRect/>
              </a:stretch>
            </a:blip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 name="组合 40"/>
          <p:cNvGrpSpPr/>
          <p:nvPr/>
        </p:nvGrpSpPr>
        <p:grpSpPr>
          <a:xfrm>
            <a:off x="3917382" y="1845191"/>
            <a:ext cx="3351653" cy="1031245"/>
            <a:chOff x="3916871" y="1845618"/>
            <a:chExt cx="3351217" cy="1031484"/>
          </a:xfrm>
        </p:grpSpPr>
        <p:sp>
          <p:nvSpPr>
            <p:cNvPr id="11" name="任意多边形 10"/>
            <p:cNvSpPr/>
            <p:nvPr/>
          </p:nvSpPr>
          <p:spPr>
            <a:xfrm>
              <a:off x="3933246" y="1890670"/>
              <a:ext cx="3194573" cy="889256"/>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p:nvPr/>
          </p:nvSpPr>
          <p:spPr>
            <a:xfrm>
              <a:off x="3916871" y="1845618"/>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椭圆 23"/>
            <p:cNvSpPr/>
            <p:nvPr/>
          </p:nvSpPr>
          <p:spPr>
            <a:xfrm>
              <a:off x="7071600" y="2680614"/>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 name="组合 47"/>
          <p:cNvGrpSpPr/>
          <p:nvPr/>
        </p:nvGrpSpPr>
        <p:grpSpPr>
          <a:xfrm>
            <a:off x="3917381" y="3141034"/>
            <a:ext cx="3618966" cy="196443"/>
            <a:chOff x="3916871" y="3141762"/>
            <a:chExt cx="3618495" cy="196488"/>
          </a:xfrm>
        </p:grpSpPr>
        <p:sp>
          <p:nvSpPr>
            <p:cNvPr id="13" name="任意多边形 12"/>
            <p:cNvSpPr/>
            <p:nvPr/>
          </p:nvSpPr>
          <p:spPr>
            <a:xfrm>
              <a:off x="3925360" y="3243031"/>
              <a:ext cx="3467614"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椭圆 24"/>
            <p:cNvSpPr/>
            <p:nvPr/>
          </p:nvSpPr>
          <p:spPr>
            <a:xfrm>
              <a:off x="7338878" y="3141762"/>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椭圆 26"/>
            <p:cNvSpPr/>
            <p:nvPr/>
          </p:nvSpPr>
          <p:spPr>
            <a:xfrm>
              <a:off x="3916871" y="3195675"/>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9" name="组合 48"/>
          <p:cNvGrpSpPr/>
          <p:nvPr/>
        </p:nvGrpSpPr>
        <p:grpSpPr>
          <a:xfrm>
            <a:off x="3917381" y="3678198"/>
            <a:ext cx="3840393" cy="974654"/>
            <a:chOff x="3916871" y="3679050"/>
            <a:chExt cx="3839893" cy="974880"/>
          </a:xfrm>
        </p:grpSpPr>
        <p:sp>
          <p:nvSpPr>
            <p:cNvPr id="12" name="任意多边形 11"/>
            <p:cNvSpPr/>
            <p:nvPr/>
          </p:nvSpPr>
          <p:spPr>
            <a:xfrm>
              <a:off x="3961922" y="3777589"/>
              <a:ext cx="3655582" cy="841377"/>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p:nvPr/>
          </p:nvSpPr>
          <p:spPr>
            <a:xfrm>
              <a:off x="7560276" y="3679050"/>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椭圆 27"/>
            <p:cNvSpPr/>
            <p:nvPr/>
          </p:nvSpPr>
          <p:spPr>
            <a:xfrm>
              <a:off x="3916871" y="4563827"/>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组合 8"/>
          <p:cNvGrpSpPr/>
          <p:nvPr/>
        </p:nvGrpSpPr>
        <p:grpSpPr>
          <a:xfrm>
            <a:off x="1846975" y="1701208"/>
            <a:ext cx="2376573" cy="1051795"/>
            <a:chOff x="1846975" y="1701208"/>
            <a:chExt cx="2376573" cy="1051795"/>
          </a:xfrm>
        </p:grpSpPr>
        <p:sp>
          <p:nvSpPr>
            <p:cNvPr id="15" name="文本框 111"/>
            <p:cNvSpPr txBox="1"/>
            <p:nvPr/>
          </p:nvSpPr>
          <p:spPr>
            <a:xfrm>
              <a:off x="1846975" y="1701208"/>
              <a:ext cx="1409333" cy="338476"/>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sp>
          <p:nvSpPr>
            <p:cNvPr id="42" name="文本框 23"/>
            <p:cNvSpPr txBox="1"/>
            <p:nvPr/>
          </p:nvSpPr>
          <p:spPr>
            <a:xfrm>
              <a:off x="1846975" y="1974520"/>
              <a:ext cx="2376573" cy="778483"/>
            </a:xfrm>
            <a:prstGeom prst="rect">
              <a:avLst/>
            </a:prstGeom>
            <a:noFill/>
          </p:spPr>
          <p:txBody>
            <a:bodyPr wrap="square" rtlCol="0">
              <a:spAutoFit/>
            </a:bodyPr>
            <a:lstStyle/>
            <a:p>
              <a:pPr algn="just">
                <a:lnSpc>
                  <a:spcPct val="130000"/>
                </a:lnSpc>
              </a:pPr>
              <a:r>
                <a:rPr lang="zh-CN" altLang="en-US" sz="1200" dirty="0">
                  <a:solidFill>
                    <a:schemeClr val="bg1"/>
                  </a:solidFill>
                  <a:cs typeface="+mn-ea"/>
                  <a:sym typeface="+mn-lt"/>
                </a:rPr>
                <a:t>点击添加文字说明详情介绍点击添加文字说明详情介绍点击添加文字</a:t>
              </a:r>
            </a:p>
          </p:txBody>
        </p:sp>
      </p:grpSp>
      <p:grpSp>
        <p:nvGrpSpPr>
          <p:cNvPr id="8" name="组合 7"/>
          <p:cNvGrpSpPr/>
          <p:nvPr/>
        </p:nvGrpSpPr>
        <p:grpSpPr>
          <a:xfrm>
            <a:off x="1846975" y="3069043"/>
            <a:ext cx="2376573" cy="1066448"/>
            <a:chOff x="1846975" y="3069043"/>
            <a:chExt cx="2376573" cy="1066448"/>
          </a:xfrm>
        </p:grpSpPr>
        <p:sp>
          <p:nvSpPr>
            <p:cNvPr id="18" name="文本框 114"/>
            <p:cNvSpPr txBox="1"/>
            <p:nvPr/>
          </p:nvSpPr>
          <p:spPr>
            <a:xfrm>
              <a:off x="1846975" y="3069043"/>
              <a:ext cx="1409333" cy="338476"/>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sp>
          <p:nvSpPr>
            <p:cNvPr id="46" name="文本框 23"/>
            <p:cNvSpPr txBox="1"/>
            <p:nvPr/>
          </p:nvSpPr>
          <p:spPr>
            <a:xfrm>
              <a:off x="1846975" y="3357008"/>
              <a:ext cx="2376573" cy="778483"/>
            </a:xfrm>
            <a:prstGeom prst="rect">
              <a:avLst/>
            </a:prstGeom>
            <a:noFill/>
          </p:spPr>
          <p:txBody>
            <a:bodyPr wrap="square" rtlCol="0">
              <a:spAutoFit/>
            </a:bodyPr>
            <a:lstStyle/>
            <a:p>
              <a:pPr algn="just">
                <a:lnSpc>
                  <a:spcPct val="130000"/>
                </a:lnSpc>
              </a:pPr>
              <a:r>
                <a:rPr lang="zh-CN" altLang="en-US" sz="1200" dirty="0">
                  <a:solidFill>
                    <a:schemeClr val="bg1"/>
                  </a:solidFill>
                  <a:cs typeface="+mn-ea"/>
                  <a:sym typeface="+mn-lt"/>
                </a:rPr>
                <a:t>点击添加文字说明详情介绍点击添加文字说明详情介绍点击添加文字</a:t>
              </a:r>
            </a:p>
          </p:txBody>
        </p:sp>
      </p:grpSp>
      <p:grpSp>
        <p:nvGrpSpPr>
          <p:cNvPr id="10" name="组合 9"/>
          <p:cNvGrpSpPr/>
          <p:nvPr/>
        </p:nvGrpSpPr>
        <p:grpSpPr>
          <a:xfrm>
            <a:off x="1846975" y="4443848"/>
            <a:ext cx="2376573" cy="1059479"/>
            <a:chOff x="1846975" y="4443848"/>
            <a:chExt cx="2376573" cy="1059479"/>
          </a:xfrm>
        </p:grpSpPr>
        <p:sp>
          <p:nvSpPr>
            <p:cNvPr id="21" name="文本框 117"/>
            <p:cNvSpPr txBox="1"/>
            <p:nvPr/>
          </p:nvSpPr>
          <p:spPr>
            <a:xfrm>
              <a:off x="1846975" y="4443848"/>
              <a:ext cx="1409333" cy="338476"/>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sp>
          <p:nvSpPr>
            <p:cNvPr id="47" name="文本框 23"/>
            <p:cNvSpPr txBox="1"/>
            <p:nvPr/>
          </p:nvSpPr>
          <p:spPr>
            <a:xfrm>
              <a:off x="1846975" y="4724844"/>
              <a:ext cx="2376573" cy="778483"/>
            </a:xfrm>
            <a:prstGeom prst="rect">
              <a:avLst/>
            </a:prstGeom>
            <a:noFill/>
          </p:spPr>
          <p:txBody>
            <a:bodyPr wrap="square" rtlCol="0">
              <a:spAutoFit/>
            </a:bodyPr>
            <a:lstStyle/>
            <a:p>
              <a:pPr algn="just">
                <a:lnSpc>
                  <a:spcPct val="130000"/>
                </a:lnSpc>
              </a:pPr>
              <a:r>
                <a:rPr lang="zh-CN" altLang="en-US" sz="1200" dirty="0">
                  <a:solidFill>
                    <a:schemeClr val="bg1"/>
                  </a:solidFill>
                  <a:cs typeface="+mn-ea"/>
                  <a:sym typeface="+mn-lt"/>
                </a:rPr>
                <a:t>点击添加文字说明详情介绍点击添加文字说明详情介绍点击添加文字</a:t>
              </a:r>
            </a:p>
          </p:txBody>
        </p:sp>
      </p:grpSp>
      <p:grpSp>
        <p:nvGrpSpPr>
          <p:cNvPr id="4" name="组合 3"/>
          <p:cNvGrpSpPr/>
          <p:nvPr/>
        </p:nvGrpSpPr>
        <p:grpSpPr>
          <a:xfrm>
            <a:off x="982766" y="1701208"/>
            <a:ext cx="646076" cy="645843"/>
            <a:chOff x="982766" y="1701208"/>
            <a:chExt cx="646076" cy="645843"/>
          </a:xfrm>
        </p:grpSpPr>
        <p:sp>
          <p:nvSpPr>
            <p:cNvPr id="29" name="椭圆 28"/>
            <p:cNvSpPr/>
            <p:nvPr/>
          </p:nvSpPr>
          <p:spPr>
            <a:xfrm>
              <a:off x="982766" y="1701208"/>
              <a:ext cx="646076" cy="645843"/>
            </a:xfrm>
            <a:prstGeom prst="ellipse">
              <a:avLst/>
            </a:prstGeom>
            <a:blipFill>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3" name="文本框 101"/>
            <p:cNvSpPr txBox="1"/>
            <p:nvPr/>
          </p:nvSpPr>
          <p:spPr>
            <a:xfrm>
              <a:off x="994230" y="1791512"/>
              <a:ext cx="596512" cy="461665"/>
            </a:xfrm>
            <a:prstGeom prst="rect">
              <a:avLst/>
            </a:prstGeom>
            <a:noFill/>
          </p:spPr>
          <p:txBody>
            <a:bodyPr wrap="square" rtlCol="0">
              <a:spAutoFit/>
            </a:bodyPr>
            <a:lstStyle/>
            <a:p>
              <a:pPr algn="ctr"/>
              <a:r>
                <a:rPr lang="en-US" altLang="zh-CN" sz="2400" dirty="0">
                  <a:solidFill>
                    <a:schemeClr val="accent1"/>
                  </a:solidFill>
                  <a:cs typeface="+mn-ea"/>
                  <a:sym typeface="+mn-lt"/>
                </a:rPr>
                <a:t>01</a:t>
              </a:r>
              <a:endParaRPr lang="zh-CN" altLang="en-US" sz="2400" dirty="0">
                <a:solidFill>
                  <a:schemeClr val="accent1"/>
                </a:solidFill>
                <a:cs typeface="+mn-ea"/>
                <a:sym typeface="+mn-lt"/>
              </a:endParaRPr>
            </a:p>
          </p:txBody>
        </p:sp>
      </p:grpSp>
      <p:grpSp>
        <p:nvGrpSpPr>
          <p:cNvPr id="5" name="组合 4"/>
          <p:cNvGrpSpPr/>
          <p:nvPr/>
        </p:nvGrpSpPr>
        <p:grpSpPr>
          <a:xfrm>
            <a:off x="982766" y="3070083"/>
            <a:ext cx="646076" cy="645842"/>
            <a:chOff x="982766" y="3070083"/>
            <a:chExt cx="646076" cy="645842"/>
          </a:xfrm>
        </p:grpSpPr>
        <p:sp>
          <p:nvSpPr>
            <p:cNvPr id="30" name="椭圆 29"/>
            <p:cNvSpPr/>
            <p:nvPr/>
          </p:nvSpPr>
          <p:spPr>
            <a:xfrm>
              <a:off x="982766" y="3070083"/>
              <a:ext cx="646076" cy="645842"/>
            </a:xfrm>
            <a:prstGeom prst="ellipse">
              <a:avLst/>
            </a:prstGeom>
            <a:blipFill>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4" name="文本框 102"/>
            <p:cNvSpPr txBox="1"/>
            <p:nvPr/>
          </p:nvSpPr>
          <p:spPr>
            <a:xfrm>
              <a:off x="994230" y="3178191"/>
              <a:ext cx="596512" cy="461665"/>
            </a:xfrm>
            <a:prstGeom prst="rect">
              <a:avLst/>
            </a:prstGeom>
            <a:noFill/>
          </p:spPr>
          <p:txBody>
            <a:bodyPr wrap="square" rtlCol="0">
              <a:spAutoFit/>
            </a:bodyPr>
            <a:lstStyle/>
            <a:p>
              <a:pPr algn="ctr"/>
              <a:r>
                <a:rPr lang="en-US" altLang="zh-CN" sz="2400" dirty="0">
                  <a:solidFill>
                    <a:schemeClr val="accent1"/>
                  </a:solidFill>
                  <a:cs typeface="+mn-ea"/>
                  <a:sym typeface="+mn-lt"/>
                </a:rPr>
                <a:t>02</a:t>
              </a:r>
              <a:endParaRPr lang="zh-CN" altLang="en-US" sz="2400" dirty="0">
                <a:solidFill>
                  <a:schemeClr val="accent1"/>
                </a:solidFill>
                <a:cs typeface="+mn-ea"/>
                <a:sym typeface="+mn-lt"/>
              </a:endParaRPr>
            </a:p>
          </p:txBody>
        </p:sp>
      </p:grpSp>
      <p:grpSp>
        <p:nvGrpSpPr>
          <p:cNvPr id="7" name="组合 6"/>
          <p:cNvGrpSpPr/>
          <p:nvPr/>
        </p:nvGrpSpPr>
        <p:grpSpPr>
          <a:xfrm>
            <a:off x="982766" y="4438958"/>
            <a:ext cx="646076" cy="645843"/>
            <a:chOff x="982766" y="4438958"/>
            <a:chExt cx="646076" cy="645843"/>
          </a:xfrm>
        </p:grpSpPr>
        <p:sp>
          <p:nvSpPr>
            <p:cNvPr id="31" name="椭圆 30"/>
            <p:cNvSpPr/>
            <p:nvPr/>
          </p:nvSpPr>
          <p:spPr>
            <a:xfrm>
              <a:off x="982766" y="4438958"/>
              <a:ext cx="646076" cy="645843"/>
            </a:xfrm>
            <a:prstGeom prst="ellipse">
              <a:avLst/>
            </a:prstGeom>
            <a:blipFill>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5" name="文本框 103"/>
            <p:cNvSpPr txBox="1"/>
            <p:nvPr/>
          </p:nvSpPr>
          <p:spPr>
            <a:xfrm>
              <a:off x="983962" y="4535228"/>
              <a:ext cx="596512" cy="461665"/>
            </a:xfrm>
            <a:prstGeom prst="rect">
              <a:avLst/>
            </a:prstGeom>
            <a:noFill/>
          </p:spPr>
          <p:txBody>
            <a:bodyPr wrap="square" rtlCol="0">
              <a:spAutoFit/>
            </a:bodyPr>
            <a:lstStyle/>
            <a:p>
              <a:pPr algn="ctr"/>
              <a:r>
                <a:rPr lang="en-US" altLang="zh-CN" sz="2400" dirty="0">
                  <a:solidFill>
                    <a:schemeClr val="accent1"/>
                  </a:solidFill>
                  <a:cs typeface="+mn-ea"/>
                  <a:sym typeface="+mn-lt"/>
                </a:rPr>
                <a:t>03</a:t>
              </a:r>
              <a:endParaRPr lang="zh-CN" altLang="en-US" sz="2400" dirty="0">
                <a:solidFill>
                  <a:schemeClr val="accent1"/>
                </a:solidFill>
                <a:cs typeface="+mn-ea"/>
                <a:sym typeface="+mn-lt"/>
              </a:endParaRPr>
            </a:p>
          </p:txBody>
        </p:sp>
      </p:grpSp>
      <p:sp>
        <p:nvSpPr>
          <p:cNvPr id="36"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415625541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right)">
                                      <p:cBhvr>
                                        <p:cTn id="11" dur="500"/>
                                        <p:tgtEl>
                                          <p:spTgt spid="41"/>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right)">
                                      <p:cBhvr>
                                        <p:cTn id="15" dur="500"/>
                                        <p:tgtEl>
                                          <p:spTgt spid="4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right)">
                                      <p:cBhvr>
                                        <p:cTn id="19" dur="500"/>
                                        <p:tgtEl>
                                          <p:spTgt spid="49"/>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2454" y="1450806"/>
            <a:ext cx="5456403" cy="926628"/>
            <a:chOff x="1002454" y="1450806"/>
            <a:chExt cx="5456403" cy="926628"/>
          </a:xfrm>
        </p:grpSpPr>
        <p:grpSp>
          <p:nvGrpSpPr>
            <p:cNvPr id="68" name="组合 67"/>
            <p:cNvGrpSpPr/>
            <p:nvPr/>
          </p:nvGrpSpPr>
          <p:grpSpPr>
            <a:xfrm>
              <a:off x="1002454" y="1450806"/>
              <a:ext cx="5456403" cy="926628"/>
              <a:chOff x="2967038" y="974745"/>
              <a:chExt cx="5575673" cy="1049608"/>
            </a:xfrm>
          </p:grpSpPr>
          <p:sp>
            <p:nvSpPr>
              <p:cNvPr id="69" name="圆角矩形 68"/>
              <p:cNvSpPr/>
              <p:nvPr/>
            </p:nvSpPr>
            <p:spPr>
              <a:xfrm>
                <a:off x="2967038" y="974745"/>
                <a:ext cx="5575673" cy="1049608"/>
              </a:xfrm>
              <a:prstGeom prst="roundRect">
                <a:avLst>
                  <a:gd name="adj" fmla="val 11520"/>
                </a:avLst>
              </a:prstGeom>
              <a:blipFill>
                <a:blip r:embed="rId3"/>
                <a:stretch>
                  <a:fillRect/>
                </a:stretch>
              </a:blipFill>
              <a:ln w="31750">
                <a:gradFill flip="none" rotWithShape="1">
                  <a:gsLst>
                    <a:gs pos="1000">
                      <a:schemeClr val="bg1"/>
                    </a:gs>
                    <a:gs pos="70000">
                      <a:srgbClr val="DFDFDF">
                        <a:lumMod val="99000"/>
                        <a:lumOff val="1000"/>
                      </a:srgbClr>
                    </a:gs>
                    <a:gs pos="100000">
                      <a:schemeClr val="bg1">
                        <a:lumMod val="75000"/>
                      </a:schemeClr>
                    </a:gs>
                  </a:gsLst>
                  <a:lin ang="2700000" scaled="1"/>
                  <a:tileRect/>
                </a:gradFill>
              </a:ln>
              <a:effectLst>
                <a:outerShdw blurRad="190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0" name="圆角矩形 69"/>
              <p:cNvSpPr/>
              <p:nvPr/>
            </p:nvSpPr>
            <p:spPr>
              <a:xfrm>
                <a:off x="4013196" y="1053041"/>
                <a:ext cx="4344655" cy="893015"/>
              </a:xfrm>
              <a:prstGeom prst="roundRect">
                <a:avLst>
                  <a:gd name="adj" fmla="val 8586"/>
                </a:avLst>
              </a:prstGeom>
              <a:blipFill>
                <a:blip r:embed="rId4"/>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2" name="文本框 129"/>
            <p:cNvSpPr txBox="1"/>
            <p:nvPr/>
          </p:nvSpPr>
          <p:spPr>
            <a:xfrm>
              <a:off x="1007118" y="1595945"/>
              <a:ext cx="1019115" cy="707886"/>
            </a:xfrm>
            <a:prstGeom prst="rect">
              <a:avLst/>
            </a:prstGeom>
            <a:noFill/>
            <a:effectLst>
              <a:innerShdw blurRad="63500" dist="50800" dir="10800000">
                <a:prstClr val="black">
                  <a:alpha val="50000"/>
                </a:prstClr>
              </a:innerShdw>
            </a:effectLst>
          </p:spPr>
          <p:txBody>
            <a:bodyPr wrap="square" rtlCol="0">
              <a:spAutoFit/>
            </a:bodyPr>
            <a:lstStyle/>
            <a:p>
              <a:pPr algn="ctr"/>
              <a:r>
                <a:rPr lang="en-US" altLang="zh-CN" sz="4000" dirty="0">
                  <a:solidFill>
                    <a:schemeClr val="accent1"/>
                  </a:solidFill>
                  <a:effectLst>
                    <a:innerShdw blurRad="50800" dist="25400" dir="10800000">
                      <a:prstClr val="black">
                        <a:alpha val="50000"/>
                      </a:prstClr>
                    </a:innerShdw>
                  </a:effectLst>
                  <a:cs typeface="+mn-ea"/>
                  <a:sym typeface="+mn-lt"/>
                </a:rPr>
                <a:t>01</a:t>
              </a:r>
              <a:endParaRPr lang="zh-CN" altLang="en-US" sz="4000" dirty="0">
                <a:solidFill>
                  <a:schemeClr val="accent1"/>
                </a:solidFill>
                <a:effectLst>
                  <a:innerShdw blurRad="50800" dist="25400" dir="10800000">
                    <a:prstClr val="black">
                      <a:alpha val="50000"/>
                    </a:prstClr>
                  </a:innerShdw>
                </a:effectLst>
                <a:cs typeface="+mn-ea"/>
                <a:sym typeface="+mn-lt"/>
              </a:endParaRPr>
            </a:p>
          </p:txBody>
        </p:sp>
        <p:grpSp>
          <p:nvGrpSpPr>
            <p:cNvPr id="46" name="组合 45"/>
            <p:cNvGrpSpPr/>
            <p:nvPr/>
          </p:nvGrpSpPr>
          <p:grpSpPr>
            <a:xfrm>
              <a:off x="2153479" y="1577867"/>
              <a:ext cx="3838833" cy="610488"/>
              <a:chOff x="7391350" y="1745841"/>
              <a:chExt cx="3168351" cy="558525"/>
            </a:xfrm>
          </p:grpSpPr>
          <p:sp>
            <p:nvSpPr>
              <p:cNvPr id="112" name="文本框 169"/>
              <p:cNvSpPr txBox="1"/>
              <p:nvPr/>
            </p:nvSpPr>
            <p:spPr>
              <a:xfrm>
                <a:off x="7391350" y="1890638"/>
                <a:ext cx="992342" cy="309737"/>
              </a:xfrm>
              <a:prstGeom prst="rect">
                <a:avLst/>
              </a:prstGeom>
              <a:noFill/>
            </p:spPr>
            <p:txBody>
              <a:bodyPr wrap="square" rtlCol="0">
                <a:spAutoFit/>
              </a:bodyPr>
              <a:lstStyle/>
              <a:p>
                <a:r>
                  <a:rPr lang="zh-CN" altLang="en-US" sz="1600" dirty="0">
                    <a:solidFill>
                      <a:prstClr val="white"/>
                    </a:solidFill>
                    <a:cs typeface="+mn-ea"/>
                    <a:sym typeface="+mn-lt"/>
                  </a:rPr>
                  <a:t>添加标题</a:t>
                </a:r>
              </a:p>
            </p:txBody>
          </p:sp>
          <p:sp>
            <p:nvSpPr>
              <p:cNvPr id="125" name="文本框 129"/>
              <p:cNvSpPr txBox="1"/>
              <p:nvPr/>
            </p:nvSpPr>
            <p:spPr>
              <a:xfrm>
                <a:off x="8383692" y="1745841"/>
                <a:ext cx="2176009" cy="558525"/>
              </a:xfrm>
              <a:prstGeom prst="rect">
                <a:avLst/>
              </a:prstGeom>
              <a:noFill/>
            </p:spPr>
            <p:txBody>
              <a:bodyPr wrap="square" rtlCol="0">
                <a:spAutoFit/>
              </a:bodyPr>
              <a:lstStyle/>
              <a:p>
                <a:pPr algn="just">
                  <a:lnSpc>
                    <a:spcPct val="150000"/>
                  </a:lnSpc>
                </a:pPr>
                <a:r>
                  <a:rPr lang="zh-CN" altLang="en-US" sz="1200" dirty="0">
                    <a:solidFill>
                      <a:schemeClr val="bg1"/>
                    </a:solidFill>
                    <a:cs typeface="+mn-ea"/>
                    <a:sym typeface="+mn-lt"/>
                  </a:rPr>
                  <a:t>点击添加文字说明详情介绍点击添加文字说明详情介绍</a:t>
                </a:r>
              </a:p>
            </p:txBody>
          </p:sp>
        </p:grpSp>
      </p:grpSp>
      <p:grpSp>
        <p:nvGrpSpPr>
          <p:cNvPr id="3" name="组合 2"/>
          <p:cNvGrpSpPr/>
          <p:nvPr/>
        </p:nvGrpSpPr>
        <p:grpSpPr>
          <a:xfrm>
            <a:off x="1002454" y="2691598"/>
            <a:ext cx="5456403" cy="926628"/>
            <a:chOff x="1002454" y="2691598"/>
            <a:chExt cx="5456403" cy="926628"/>
          </a:xfrm>
        </p:grpSpPr>
        <p:grpSp>
          <p:nvGrpSpPr>
            <p:cNvPr id="65" name="组合 64"/>
            <p:cNvGrpSpPr/>
            <p:nvPr/>
          </p:nvGrpSpPr>
          <p:grpSpPr>
            <a:xfrm>
              <a:off x="1002454" y="2691598"/>
              <a:ext cx="5456403" cy="926628"/>
              <a:chOff x="2967038" y="974745"/>
              <a:chExt cx="5575673" cy="1049608"/>
            </a:xfrm>
          </p:grpSpPr>
          <p:sp>
            <p:nvSpPr>
              <p:cNvPr id="66" name="圆角矩形 65"/>
              <p:cNvSpPr/>
              <p:nvPr/>
            </p:nvSpPr>
            <p:spPr>
              <a:xfrm>
                <a:off x="2967038" y="974745"/>
                <a:ext cx="5575673" cy="1049608"/>
              </a:xfrm>
              <a:prstGeom prst="roundRect">
                <a:avLst>
                  <a:gd name="adj" fmla="val 11520"/>
                </a:avLst>
              </a:prstGeom>
              <a:blipFill>
                <a:blip r:embed="rId3"/>
                <a:stretch>
                  <a:fillRect/>
                </a:stretch>
              </a:blipFill>
              <a:ln w="31750">
                <a:gradFill flip="none" rotWithShape="1">
                  <a:gsLst>
                    <a:gs pos="1000">
                      <a:schemeClr val="bg1"/>
                    </a:gs>
                    <a:gs pos="70000">
                      <a:srgbClr val="DFDFDF">
                        <a:lumMod val="99000"/>
                        <a:lumOff val="1000"/>
                      </a:srgbClr>
                    </a:gs>
                    <a:gs pos="100000">
                      <a:schemeClr val="bg1">
                        <a:lumMod val="75000"/>
                      </a:schemeClr>
                    </a:gs>
                  </a:gsLst>
                  <a:lin ang="2700000" scaled="1"/>
                  <a:tileRect/>
                </a:gradFill>
              </a:ln>
              <a:effectLst>
                <a:outerShdw blurRad="190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7" name="圆角矩形 66"/>
              <p:cNvSpPr/>
              <p:nvPr/>
            </p:nvSpPr>
            <p:spPr>
              <a:xfrm>
                <a:off x="4013196" y="1053041"/>
                <a:ext cx="4344655" cy="893015"/>
              </a:xfrm>
              <a:prstGeom prst="roundRect">
                <a:avLst>
                  <a:gd name="adj" fmla="val 8586"/>
                </a:avLst>
              </a:prstGeom>
              <a:blipFill>
                <a:blip r:embed="rId4"/>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1" name="文本框 138"/>
            <p:cNvSpPr txBox="1"/>
            <p:nvPr/>
          </p:nvSpPr>
          <p:spPr>
            <a:xfrm>
              <a:off x="1007116" y="2837173"/>
              <a:ext cx="1019114" cy="707886"/>
            </a:xfrm>
            <a:prstGeom prst="rect">
              <a:avLst/>
            </a:prstGeom>
            <a:noFill/>
            <a:effectLst>
              <a:innerShdw blurRad="63500" dist="50800" dir="10800000">
                <a:prstClr val="black">
                  <a:alpha val="50000"/>
                </a:prstClr>
              </a:innerShdw>
            </a:effectLst>
          </p:spPr>
          <p:txBody>
            <a:bodyPr wrap="square" rtlCol="0">
              <a:spAutoFit/>
            </a:bodyPr>
            <a:lstStyle/>
            <a:p>
              <a:pPr algn="ctr"/>
              <a:r>
                <a:rPr lang="en-US" altLang="zh-CN" sz="4000" dirty="0">
                  <a:solidFill>
                    <a:schemeClr val="accent2"/>
                  </a:solidFill>
                  <a:effectLst>
                    <a:innerShdw blurRad="50800" dist="25400" dir="10800000">
                      <a:prstClr val="black">
                        <a:alpha val="50000"/>
                      </a:prstClr>
                    </a:innerShdw>
                  </a:effectLst>
                  <a:cs typeface="+mn-ea"/>
                  <a:sym typeface="+mn-lt"/>
                </a:rPr>
                <a:t>02</a:t>
              </a:r>
              <a:endParaRPr lang="zh-CN" altLang="en-US" sz="4000" dirty="0">
                <a:solidFill>
                  <a:schemeClr val="accent2"/>
                </a:solidFill>
                <a:effectLst>
                  <a:innerShdw blurRad="50800" dist="25400" dir="10800000">
                    <a:prstClr val="black">
                      <a:alpha val="50000"/>
                    </a:prstClr>
                  </a:innerShdw>
                </a:effectLst>
                <a:cs typeface="+mn-ea"/>
                <a:sym typeface="+mn-lt"/>
              </a:endParaRPr>
            </a:p>
          </p:txBody>
        </p:sp>
        <p:grpSp>
          <p:nvGrpSpPr>
            <p:cNvPr id="48" name="组合 47"/>
            <p:cNvGrpSpPr/>
            <p:nvPr/>
          </p:nvGrpSpPr>
          <p:grpSpPr>
            <a:xfrm>
              <a:off x="2153479" y="2830705"/>
              <a:ext cx="3838833" cy="610488"/>
              <a:chOff x="7391350" y="2892041"/>
              <a:chExt cx="3168351" cy="558525"/>
            </a:xfrm>
          </p:grpSpPr>
          <p:sp>
            <p:nvSpPr>
              <p:cNvPr id="115" name="文本框 172"/>
              <p:cNvSpPr txBox="1"/>
              <p:nvPr/>
            </p:nvSpPr>
            <p:spPr>
              <a:xfrm>
                <a:off x="7391350" y="3032653"/>
                <a:ext cx="992342" cy="309737"/>
              </a:xfrm>
              <a:prstGeom prst="rect">
                <a:avLst/>
              </a:prstGeom>
              <a:noFill/>
            </p:spPr>
            <p:txBody>
              <a:bodyPr wrap="square" rtlCol="0">
                <a:spAutoFit/>
              </a:bodyPr>
              <a:lstStyle/>
              <a:p>
                <a:r>
                  <a:rPr lang="zh-CN" altLang="en-US" sz="1600" dirty="0">
                    <a:solidFill>
                      <a:prstClr val="white"/>
                    </a:solidFill>
                    <a:cs typeface="+mn-ea"/>
                    <a:sym typeface="+mn-lt"/>
                  </a:rPr>
                  <a:t>添加标题</a:t>
                </a:r>
              </a:p>
            </p:txBody>
          </p:sp>
          <p:sp>
            <p:nvSpPr>
              <p:cNvPr id="126" name="文本框 129"/>
              <p:cNvSpPr txBox="1"/>
              <p:nvPr/>
            </p:nvSpPr>
            <p:spPr>
              <a:xfrm>
                <a:off x="8383692" y="2892041"/>
                <a:ext cx="2176009" cy="558525"/>
              </a:xfrm>
              <a:prstGeom prst="rect">
                <a:avLst/>
              </a:prstGeom>
              <a:noFill/>
            </p:spPr>
            <p:txBody>
              <a:bodyPr wrap="square" rtlCol="0">
                <a:spAutoFit/>
              </a:bodyPr>
              <a:lstStyle/>
              <a:p>
                <a:pPr algn="just">
                  <a:lnSpc>
                    <a:spcPct val="150000"/>
                  </a:lnSpc>
                </a:pPr>
                <a:r>
                  <a:rPr lang="zh-CN" altLang="en-US" sz="1200" dirty="0">
                    <a:solidFill>
                      <a:schemeClr val="bg1"/>
                    </a:solidFill>
                    <a:cs typeface="+mn-ea"/>
                    <a:sym typeface="+mn-lt"/>
                  </a:rPr>
                  <a:t>点击添加文字说明详情介绍点击添加文字说明详情介绍</a:t>
                </a:r>
              </a:p>
            </p:txBody>
          </p:sp>
        </p:grpSp>
      </p:grpSp>
      <p:grpSp>
        <p:nvGrpSpPr>
          <p:cNvPr id="4" name="组合 3"/>
          <p:cNvGrpSpPr/>
          <p:nvPr/>
        </p:nvGrpSpPr>
        <p:grpSpPr>
          <a:xfrm>
            <a:off x="1002454" y="3932389"/>
            <a:ext cx="5456403" cy="926628"/>
            <a:chOff x="1002454" y="3932389"/>
            <a:chExt cx="5456403" cy="926628"/>
          </a:xfrm>
        </p:grpSpPr>
        <p:grpSp>
          <p:nvGrpSpPr>
            <p:cNvPr id="62" name="组合 61"/>
            <p:cNvGrpSpPr/>
            <p:nvPr/>
          </p:nvGrpSpPr>
          <p:grpSpPr>
            <a:xfrm>
              <a:off x="1002454" y="3932389"/>
              <a:ext cx="5456403" cy="926628"/>
              <a:chOff x="2967038" y="974745"/>
              <a:chExt cx="5575673" cy="1049608"/>
            </a:xfrm>
          </p:grpSpPr>
          <p:sp>
            <p:nvSpPr>
              <p:cNvPr id="63" name="圆角矩形 62"/>
              <p:cNvSpPr/>
              <p:nvPr/>
            </p:nvSpPr>
            <p:spPr>
              <a:xfrm>
                <a:off x="2967038" y="974745"/>
                <a:ext cx="5575673" cy="1049608"/>
              </a:xfrm>
              <a:prstGeom prst="roundRect">
                <a:avLst>
                  <a:gd name="adj" fmla="val 11520"/>
                </a:avLst>
              </a:prstGeom>
              <a:blipFill>
                <a:blip r:embed="rId3"/>
                <a:stretch>
                  <a:fillRect/>
                </a:stretch>
              </a:blipFill>
              <a:ln w="31750">
                <a:gradFill flip="none" rotWithShape="1">
                  <a:gsLst>
                    <a:gs pos="1000">
                      <a:schemeClr val="bg1"/>
                    </a:gs>
                    <a:gs pos="70000">
                      <a:srgbClr val="DFDFDF">
                        <a:lumMod val="99000"/>
                        <a:lumOff val="1000"/>
                      </a:srgbClr>
                    </a:gs>
                    <a:gs pos="100000">
                      <a:schemeClr val="bg1">
                        <a:lumMod val="75000"/>
                      </a:schemeClr>
                    </a:gs>
                  </a:gsLst>
                  <a:lin ang="2700000" scaled="1"/>
                  <a:tileRect/>
                </a:gradFill>
              </a:ln>
              <a:effectLst>
                <a:outerShdw blurRad="190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4" name="圆角矩形 63"/>
              <p:cNvSpPr/>
              <p:nvPr/>
            </p:nvSpPr>
            <p:spPr>
              <a:xfrm>
                <a:off x="4013196" y="1053041"/>
                <a:ext cx="4344655" cy="893015"/>
              </a:xfrm>
              <a:prstGeom prst="roundRect">
                <a:avLst>
                  <a:gd name="adj" fmla="val 8586"/>
                </a:avLst>
              </a:prstGeom>
              <a:blipFill>
                <a:blip r:embed="rId4"/>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8" name="文本框 135"/>
            <p:cNvSpPr txBox="1"/>
            <p:nvPr/>
          </p:nvSpPr>
          <p:spPr>
            <a:xfrm>
              <a:off x="1007116" y="4063886"/>
              <a:ext cx="1019114" cy="707886"/>
            </a:xfrm>
            <a:prstGeom prst="rect">
              <a:avLst/>
            </a:prstGeom>
            <a:noFill/>
            <a:effectLst>
              <a:innerShdw blurRad="63500" dist="50800" dir="10800000">
                <a:prstClr val="black">
                  <a:alpha val="50000"/>
                </a:prstClr>
              </a:innerShdw>
            </a:effectLst>
          </p:spPr>
          <p:txBody>
            <a:bodyPr wrap="square" rtlCol="0">
              <a:spAutoFit/>
            </a:bodyPr>
            <a:lstStyle/>
            <a:p>
              <a:pPr algn="ctr"/>
              <a:r>
                <a:rPr lang="en-US" altLang="zh-CN" sz="4000" dirty="0">
                  <a:solidFill>
                    <a:schemeClr val="accent3"/>
                  </a:solidFill>
                  <a:effectLst>
                    <a:innerShdw blurRad="50800" dist="25400" dir="10800000">
                      <a:prstClr val="black">
                        <a:alpha val="50000"/>
                      </a:prstClr>
                    </a:innerShdw>
                  </a:effectLst>
                  <a:cs typeface="+mn-ea"/>
                  <a:sym typeface="+mn-lt"/>
                </a:rPr>
                <a:t>03</a:t>
              </a:r>
              <a:endParaRPr lang="zh-CN" altLang="en-US" sz="4000" dirty="0">
                <a:solidFill>
                  <a:schemeClr val="accent3"/>
                </a:solidFill>
                <a:effectLst>
                  <a:innerShdw blurRad="50800" dist="25400" dir="10800000">
                    <a:prstClr val="black">
                      <a:alpha val="50000"/>
                    </a:prstClr>
                  </a:innerShdw>
                </a:effectLst>
                <a:cs typeface="+mn-ea"/>
                <a:sym typeface="+mn-lt"/>
              </a:endParaRPr>
            </a:p>
          </p:txBody>
        </p:sp>
        <p:grpSp>
          <p:nvGrpSpPr>
            <p:cNvPr id="49" name="组合 48"/>
            <p:cNvGrpSpPr/>
            <p:nvPr/>
          </p:nvGrpSpPr>
          <p:grpSpPr>
            <a:xfrm>
              <a:off x="2153479" y="4071495"/>
              <a:ext cx="3838833" cy="610488"/>
              <a:chOff x="7391350" y="4027218"/>
              <a:chExt cx="3168351" cy="558525"/>
            </a:xfrm>
          </p:grpSpPr>
          <p:sp>
            <p:nvSpPr>
              <p:cNvPr id="118" name="文本框 175"/>
              <p:cNvSpPr txBox="1"/>
              <p:nvPr/>
            </p:nvSpPr>
            <p:spPr>
              <a:xfrm>
                <a:off x="7391350" y="4148113"/>
                <a:ext cx="992342" cy="309737"/>
              </a:xfrm>
              <a:prstGeom prst="rect">
                <a:avLst/>
              </a:prstGeom>
              <a:noFill/>
            </p:spPr>
            <p:txBody>
              <a:bodyPr wrap="square" rtlCol="0">
                <a:spAutoFit/>
              </a:bodyPr>
              <a:lstStyle/>
              <a:p>
                <a:r>
                  <a:rPr lang="zh-CN" altLang="en-US" sz="1600" dirty="0">
                    <a:solidFill>
                      <a:prstClr val="white"/>
                    </a:solidFill>
                    <a:cs typeface="+mn-ea"/>
                    <a:sym typeface="+mn-lt"/>
                  </a:rPr>
                  <a:t>添加标题</a:t>
                </a:r>
              </a:p>
            </p:txBody>
          </p:sp>
          <p:sp>
            <p:nvSpPr>
              <p:cNvPr id="127" name="文本框 129"/>
              <p:cNvSpPr txBox="1"/>
              <p:nvPr/>
            </p:nvSpPr>
            <p:spPr>
              <a:xfrm>
                <a:off x="8383692" y="4027218"/>
                <a:ext cx="2176009" cy="558525"/>
              </a:xfrm>
              <a:prstGeom prst="rect">
                <a:avLst/>
              </a:prstGeom>
              <a:noFill/>
            </p:spPr>
            <p:txBody>
              <a:bodyPr wrap="square" rtlCol="0">
                <a:spAutoFit/>
              </a:bodyPr>
              <a:lstStyle/>
              <a:p>
                <a:pPr algn="just">
                  <a:lnSpc>
                    <a:spcPct val="150000"/>
                  </a:lnSpc>
                </a:pPr>
                <a:r>
                  <a:rPr lang="zh-CN" altLang="en-US" sz="1200" dirty="0">
                    <a:solidFill>
                      <a:schemeClr val="bg1"/>
                    </a:solidFill>
                    <a:cs typeface="+mn-ea"/>
                    <a:sym typeface="+mn-lt"/>
                  </a:rPr>
                  <a:t>点击添加文字说明详情介绍点击添加文字说明详情介绍</a:t>
                </a:r>
              </a:p>
            </p:txBody>
          </p:sp>
        </p:grpSp>
      </p:grpSp>
      <p:grpSp>
        <p:nvGrpSpPr>
          <p:cNvPr id="5" name="组合 4"/>
          <p:cNvGrpSpPr/>
          <p:nvPr/>
        </p:nvGrpSpPr>
        <p:grpSpPr>
          <a:xfrm>
            <a:off x="1002454" y="5173180"/>
            <a:ext cx="5456403" cy="926628"/>
            <a:chOff x="1002454" y="5173180"/>
            <a:chExt cx="5456403" cy="926628"/>
          </a:xfrm>
        </p:grpSpPr>
        <p:grpSp>
          <p:nvGrpSpPr>
            <p:cNvPr id="59" name="组合 58"/>
            <p:cNvGrpSpPr/>
            <p:nvPr/>
          </p:nvGrpSpPr>
          <p:grpSpPr>
            <a:xfrm>
              <a:off x="1002454" y="5173180"/>
              <a:ext cx="5456403" cy="926628"/>
              <a:chOff x="2967038" y="974745"/>
              <a:chExt cx="5575673" cy="1049608"/>
            </a:xfrm>
          </p:grpSpPr>
          <p:sp>
            <p:nvSpPr>
              <p:cNvPr id="60" name="圆角矩形 59"/>
              <p:cNvSpPr/>
              <p:nvPr/>
            </p:nvSpPr>
            <p:spPr>
              <a:xfrm>
                <a:off x="2967038" y="974745"/>
                <a:ext cx="5575673" cy="1049608"/>
              </a:xfrm>
              <a:prstGeom prst="roundRect">
                <a:avLst>
                  <a:gd name="adj" fmla="val 11520"/>
                </a:avLst>
              </a:prstGeom>
              <a:blipFill>
                <a:blip r:embed="rId3"/>
                <a:stretch>
                  <a:fillRect/>
                </a:stretch>
              </a:blipFill>
              <a:ln w="31750">
                <a:gradFill flip="none" rotWithShape="1">
                  <a:gsLst>
                    <a:gs pos="1000">
                      <a:schemeClr val="bg1"/>
                    </a:gs>
                    <a:gs pos="70000">
                      <a:srgbClr val="DFDFDF">
                        <a:lumMod val="99000"/>
                        <a:lumOff val="1000"/>
                      </a:srgbClr>
                    </a:gs>
                    <a:gs pos="100000">
                      <a:schemeClr val="bg1">
                        <a:lumMod val="75000"/>
                      </a:schemeClr>
                    </a:gs>
                  </a:gsLst>
                  <a:lin ang="2700000" scaled="1"/>
                  <a:tileRect/>
                </a:gradFill>
              </a:ln>
              <a:effectLst>
                <a:outerShdw blurRad="190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1" name="圆角矩形 60"/>
              <p:cNvSpPr/>
              <p:nvPr/>
            </p:nvSpPr>
            <p:spPr>
              <a:xfrm>
                <a:off x="4013196" y="1053041"/>
                <a:ext cx="4346994" cy="893015"/>
              </a:xfrm>
              <a:prstGeom prst="roundRect">
                <a:avLst>
                  <a:gd name="adj" fmla="val 8586"/>
                </a:avLst>
              </a:prstGeom>
              <a:blipFill>
                <a:blip r:embed="rId4"/>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5" name="文本框 132"/>
            <p:cNvSpPr txBox="1"/>
            <p:nvPr/>
          </p:nvSpPr>
          <p:spPr>
            <a:xfrm>
              <a:off x="1007116" y="5274780"/>
              <a:ext cx="1019114" cy="707886"/>
            </a:xfrm>
            <a:prstGeom prst="rect">
              <a:avLst/>
            </a:prstGeom>
            <a:noFill/>
            <a:effectLst>
              <a:innerShdw blurRad="63500" dist="50800" dir="10800000">
                <a:prstClr val="black">
                  <a:alpha val="50000"/>
                </a:prstClr>
              </a:innerShdw>
            </a:effectLst>
          </p:spPr>
          <p:txBody>
            <a:bodyPr wrap="square" rtlCol="0">
              <a:spAutoFit/>
            </a:bodyPr>
            <a:lstStyle/>
            <a:p>
              <a:pPr algn="ctr"/>
              <a:r>
                <a:rPr lang="en-US" altLang="zh-CN" sz="4000" dirty="0">
                  <a:solidFill>
                    <a:schemeClr val="accent4"/>
                  </a:solidFill>
                  <a:effectLst>
                    <a:innerShdw blurRad="50800" dist="25400" dir="10800000">
                      <a:prstClr val="black">
                        <a:alpha val="50000"/>
                      </a:prstClr>
                    </a:innerShdw>
                  </a:effectLst>
                  <a:cs typeface="+mn-ea"/>
                  <a:sym typeface="+mn-lt"/>
                </a:rPr>
                <a:t>04</a:t>
              </a:r>
              <a:endParaRPr lang="zh-CN" altLang="en-US" sz="4000" dirty="0">
                <a:solidFill>
                  <a:schemeClr val="accent4"/>
                </a:solidFill>
                <a:effectLst>
                  <a:innerShdw blurRad="50800" dist="25400" dir="10800000">
                    <a:prstClr val="black">
                      <a:alpha val="50000"/>
                    </a:prstClr>
                  </a:innerShdw>
                </a:effectLst>
                <a:cs typeface="+mn-ea"/>
                <a:sym typeface="+mn-lt"/>
              </a:endParaRPr>
            </a:p>
          </p:txBody>
        </p:sp>
        <p:grpSp>
          <p:nvGrpSpPr>
            <p:cNvPr id="51" name="组合 50"/>
            <p:cNvGrpSpPr/>
            <p:nvPr/>
          </p:nvGrpSpPr>
          <p:grpSpPr>
            <a:xfrm>
              <a:off x="2153479" y="5312050"/>
              <a:ext cx="3838833" cy="610488"/>
              <a:chOff x="7391350" y="5162179"/>
              <a:chExt cx="3168351" cy="558525"/>
            </a:xfrm>
          </p:grpSpPr>
          <p:sp>
            <p:nvSpPr>
              <p:cNvPr id="121" name="文本框 178"/>
              <p:cNvSpPr txBox="1"/>
              <p:nvPr/>
            </p:nvSpPr>
            <p:spPr>
              <a:xfrm>
                <a:off x="7391350" y="5276852"/>
                <a:ext cx="992342" cy="309737"/>
              </a:xfrm>
              <a:prstGeom prst="rect">
                <a:avLst/>
              </a:prstGeom>
              <a:noFill/>
            </p:spPr>
            <p:txBody>
              <a:bodyPr wrap="square" rtlCol="0">
                <a:spAutoFit/>
              </a:bodyPr>
              <a:lstStyle/>
              <a:p>
                <a:r>
                  <a:rPr lang="zh-CN" altLang="en-US" sz="1600" dirty="0">
                    <a:solidFill>
                      <a:prstClr val="white"/>
                    </a:solidFill>
                    <a:cs typeface="+mn-ea"/>
                    <a:sym typeface="+mn-lt"/>
                  </a:rPr>
                  <a:t>添加标题</a:t>
                </a:r>
              </a:p>
            </p:txBody>
          </p:sp>
          <p:sp>
            <p:nvSpPr>
              <p:cNvPr id="128" name="文本框 129"/>
              <p:cNvSpPr txBox="1"/>
              <p:nvPr/>
            </p:nvSpPr>
            <p:spPr>
              <a:xfrm>
                <a:off x="8383692" y="5162179"/>
                <a:ext cx="2176009" cy="558525"/>
              </a:xfrm>
              <a:prstGeom prst="rect">
                <a:avLst/>
              </a:prstGeom>
              <a:noFill/>
            </p:spPr>
            <p:txBody>
              <a:bodyPr wrap="square" rtlCol="0">
                <a:spAutoFit/>
              </a:bodyPr>
              <a:lstStyle/>
              <a:p>
                <a:pPr algn="just">
                  <a:lnSpc>
                    <a:spcPct val="150000"/>
                  </a:lnSpc>
                </a:pPr>
                <a:r>
                  <a:rPr lang="zh-CN" altLang="en-US" sz="1200" dirty="0">
                    <a:solidFill>
                      <a:schemeClr val="bg1"/>
                    </a:solidFill>
                    <a:cs typeface="+mn-ea"/>
                    <a:sym typeface="+mn-lt"/>
                  </a:rPr>
                  <a:t>点击添加文字说明详情介绍点击添加文字说明详情介绍</a:t>
                </a:r>
              </a:p>
            </p:txBody>
          </p:sp>
        </p:grpSp>
      </p:grpSp>
      <p:sp>
        <p:nvSpPr>
          <p:cNvPr id="30" name="文本框 107"/>
          <p:cNvSpPr txBox="1"/>
          <p:nvPr/>
        </p:nvSpPr>
        <p:spPr>
          <a:xfrm>
            <a:off x="8053486" y="2256004"/>
            <a:ext cx="2376573" cy="3138594"/>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en-US" altLang="zh-CN" sz="1200" dirty="0">
              <a:solidFill>
                <a:prstClr val="black">
                  <a:lumMod val="50000"/>
                  <a:lumOff val="50000"/>
                </a:prstClr>
              </a:solidFill>
              <a:cs typeface="+mn-ea"/>
              <a:sym typeface="+mn-lt"/>
            </a:endParaRPr>
          </a:p>
          <a:p>
            <a:pPr algn="just">
              <a:lnSpc>
                <a:spcPct val="150000"/>
              </a:lnSpc>
            </a:pPr>
            <a:endParaRPr lang="en-US" altLang="zh-CN" sz="1200" dirty="0">
              <a:solidFill>
                <a:prstClr val="black">
                  <a:lumMod val="50000"/>
                  <a:lumOff val="50000"/>
                </a:prstClr>
              </a:solidFill>
              <a:cs typeface="+mn-ea"/>
              <a:sym typeface="+mn-lt"/>
            </a:endParaRPr>
          </a:p>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点击添加文字说明详情介绍点击添加文字说明详情介绍点击添加文字说明详情介绍点击添加文字说明详情介绍</a:t>
            </a:r>
          </a:p>
          <a:p>
            <a:pPr algn="just">
              <a:lnSpc>
                <a:spcPct val="150000"/>
              </a:lnSpc>
            </a:pPr>
            <a:endParaRPr lang="en-US" altLang="zh-CN" sz="1200" dirty="0">
              <a:solidFill>
                <a:prstClr val="black">
                  <a:lumMod val="50000"/>
                  <a:lumOff val="50000"/>
                </a:prstClr>
              </a:solidFill>
              <a:cs typeface="+mn-ea"/>
              <a:sym typeface="+mn-lt"/>
            </a:endParaRPr>
          </a:p>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p>
          <a:p>
            <a:pPr algn="just">
              <a:lnSpc>
                <a:spcPct val="150000"/>
              </a:lnSpc>
            </a:pPr>
            <a:endParaRPr lang="zh-CN" altLang="en-US" sz="1200" dirty="0">
              <a:solidFill>
                <a:prstClr val="black">
                  <a:lumMod val="50000"/>
                  <a:lumOff val="50000"/>
                </a:prstClr>
              </a:solidFill>
              <a:cs typeface="+mn-ea"/>
              <a:sym typeface="+mn-lt"/>
            </a:endParaRPr>
          </a:p>
        </p:txBody>
      </p:sp>
      <p:sp>
        <p:nvSpPr>
          <p:cNvPr id="35"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36" name="图片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35138287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up)">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050241104"/>
              </p:ext>
            </p:extLst>
          </p:nvPr>
        </p:nvGraphicFramePr>
        <p:xfrm>
          <a:off x="795442" y="1402588"/>
          <a:ext cx="3604094" cy="22325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ext uri="{D42A27DB-BD31-4B8C-83A1-F6EECF244321}">
                <p14:modId xmlns:p14="http://schemas.microsoft.com/office/powerpoint/2010/main" val="986055302"/>
              </p:ext>
            </p:extLst>
          </p:nvPr>
        </p:nvGraphicFramePr>
        <p:xfrm>
          <a:off x="3128312" y="1402588"/>
          <a:ext cx="3604094" cy="22325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ext uri="{D42A27DB-BD31-4B8C-83A1-F6EECF244321}">
                <p14:modId xmlns:p14="http://schemas.microsoft.com/office/powerpoint/2010/main" val="2468655376"/>
              </p:ext>
            </p:extLst>
          </p:nvPr>
        </p:nvGraphicFramePr>
        <p:xfrm>
          <a:off x="5461182" y="1402588"/>
          <a:ext cx="3604094" cy="223256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ext uri="{D42A27DB-BD31-4B8C-83A1-F6EECF244321}">
                <p14:modId xmlns:p14="http://schemas.microsoft.com/office/powerpoint/2010/main" val="3288125889"/>
              </p:ext>
            </p:extLst>
          </p:nvPr>
        </p:nvGraphicFramePr>
        <p:xfrm>
          <a:off x="7794053" y="1402588"/>
          <a:ext cx="3604094" cy="2232567"/>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2000500" y="3487299"/>
            <a:ext cx="1258549" cy="369332"/>
          </a:xfrm>
          <a:prstGeom prst="rect">
            <a:avLst/>
          </a:prstGeom>
          <a:noFill/>
        </p:spPr>
        <p:txBody>
          <a:bodyPr wrap="square" rtlCol="0">
            <a:spAutoFit/>
          </a:bodyPr>
          <a:lstStyle/>
          <a:p>
            <a:pPr algn="ctr"/>
            <a:r>
              <a:rPr lang="en-US" altLang="zh-CN" dirty="0">
                <a:solidFill>
                  <a:prstClr val="black">
                    <a:lumMod val="50000"/>
                    <a:lumOff val="50000"/>
                  </a:prstClr>
                </a:solidFill>
                <a:cs typeface="+mn-ea"/>
                <a:sym typeface="+mn-lt"/>
              </a:rPr>
              <a:t>2011</a:t>
            </a:r>
            <a:endParaRPr lang="zh-CN" altLang="en-US" sz="1200" dirty="0">
              <a:solidFill>
                <a:prstClr val="black">
                  <a:lumMod val="50000"/>
                  <a:lumOff val="50000"/>
                </a:prstClr>
              </a:solidFill>
              <a:cs typeface="+mn-ea"/>
              <a:sym typeface="+mn-lt"/>
            </a:endParaRPr>
          </a:p>
        </p:txBody>
      </p:sp>
      <p:sp>
        <p:nvSpPr>
          <p:cNvPr id="10" name="文本框 14"/>
          <p:cNvSpPr txBox="1"/>
          <p:nvPr/>
        </p:nvSpPr>
        <p:spPr>
          <a:xfrm>
            <a:off x="4405347" y="3487299"/>
            <a:ext cx="1258549" cy="369332"/>
          </a:xfrm>
          <a:prstGeom prst="rect">
            <a:avLst/>
          </a:prstGeom>
          <a:noFill/>
        </p:spPr>
        <p:txBody>
          <a:bodyPr wrap="square" rtlCol="0">
            <a:spAutoFit/>
          </a:bodyPr>
          <a:lstStyle/>
          <a:p>
            <a:pPr algn="ctr"/>
            <a:r>
              <a:rPr lang="en-US" altLang="zh-CN" dirty="0">
                <a:solidFill>
                  <a:prstClr val="black">
                    <a:lumMod val="50000"/>
                    <a:lumOff val="50000"/>
                  </a:prstClr>
                </a:solidFill>
                <a:cs typeface="+mn-ea"/>
                <a:sym typeface="+mn-lt"/>
              </a:rPr>
              <a:t>2012</a:t>
            </a:r>
            <a:endParaRPr lang="zh-CN" altLang="en-US" sz="1200" dirty="0">
              <a:solidFill>
                <a:prstClr val="black">
                  <a:lumMod val="50000"/>
                  <a:lumOff val="50000"/>
                </a:prstClr>
              </a:solidFill>
              <a:cs typeface="+mn-ea"/>
              <a:sym typeface="+mn-lt"/>
            </a:endParaRPr>
          </a:p>
        </p:txBody>
      </p:sp>
      <p:sp>
        <p:nvSpPr>
          <p:cNvPr id="11" name="文本框 15"/>
          <p:cNvSpPr txBox="1"/>
          <p:nvPr/>
        </p:nvSpPr>
        <p:spPr>
          <a:xfrm>
            <a:off x="6669943" y="3487299"/>
            <a:ext cx="1258549" cy="369332"/>
          </a:xfrm>
          <a:prstGeom prst="rect">
            <a:avLst/>
          </a:prstGeom>
          <a:noFill/>
        </p:spPr>
        <p:txBody>
          <a:bodyPr wrap="square" rtlCol="0">
            <a:spAutoFit/>
          </a:bodyPr>
          <a:lstStyle/>
          <a:p>
            <a:pPr algn="ctr"/>
            <a:r>
              <a:rPr lang="en-US" altLang="zh-CN" dirty="0">
                <a:solidFill>
                  <a:prstClr val="black">
                    <a:lumMod val="50000"/>
                    <a:lumOff val="50000"/>
                  </a:prstClr>
                </a:solidFill>
                <a:cs typeface="+mn-ea"/>
                <a:sym typeface="+mn-lt"/>
              </a:rPr>
              <a:t>2014</a:t>
            </a:r>
            <a:endParaRPr lang="zh-CN" altLang="en-US" sz="1200" dirty="0">
              <a:solidFill>
                <a:prstClr val="black">
                  <a:lumMod val="50000"/>
                  <a:lumOff val="50000"/>
                </a:prstClr>
              </a:solidFill>
              <a:cs typeface="+mn-ea"/>
              <a:sym typeface="+mn-lt"/>
            </a:endParaRPr>
          </a:p>
        </p:txBody>
      </p:sp>
      <p:sp>
        <p:nvSpPr>
          <p:cNvPr id="12" name="文本框 16"/>
          <p:cNvSpPr txBox="1"/>
          <p:nvPr/>
        </p:nvSpPr>
        <p:spPr>
          <a:xfrm>
            <a:off x="9074789" y="3487299"/>
            <a:ext cx="1258549" cy="369332"/>
          </a:xfrm>
          <a:prstGeom prst="rect">
            <a:avLst/>
          </a:prstGeom>
          <a:noFill/>
        </p:spPr>
        <p:txBody>
          <a:bodyPr wrap="square" rtlCol="0">
            <a:spAutoFit/>
          </a:bodyPr>
          <a:lstStyle/>
          <a:p>
            <a:pPr algn="ctr"/>
            <a:r>
              <a:rPr lang="en-US" altLang="zh-CN" dirty="0">
                <a:solidFill>
                  <a:prstClr val="black">
                    <a:lumMod val="50000"/>
                    <a:lumOff val="50000"/>
                  </a:prstClr>
                </a:solidFill>
                <a:cs typeface="+mn-ea"/>
                <a:sym typeface="+mn-lt"/>
              </a:rPr>
              <a:t>2015</a:t>
            </a:r>
            <a:endParaRPr lang="zh-CN" altLang="en-US" sz="1200" dirty="0">
              <a:solidFill>
                <a:prstClr val="black">
                  <a:lumMod val="50000"/>
                  <a:lumOff val="50000"/>
                </a:prstClr>
              </a:solidFill>
              <a:cs typeface="+mn-ea"/>
              <a:sym typeface="+mn-lt"/>
            </a:endParaRPr>
          </a:p>
        </p:txBody>
      </p:sp>
      <p:grpSp>
        <p:nvGrpSpPr>
          <p:cNvPr id="14" name="组合 13"/>
          <p:cNvGrpSpPr/>
          <p:nvPr/>
        </p:nvGrpSpPr>
        <p:grpSpPr>
          <a:xfrm>
            <a:off x="8904677" y="4301061"/>
            <a:ext cx="1653119" cy="369332"/>
            <a:chOff x="2080894" y="4828841"/>
            <a:chExt cx="1652904" cy="369417"/>
          </a:xfrm>
        </p:grpSpPr>
        <p:sp>
          <p:nvSpPr>
            <p:cNvPr id="24" name="圆角矩形 23"/>
            <p:cNvSpPr/>
            <p:nvPr/>
          </p:nvSpPr>
          <p:spPr>
            <a:xfrm>
              <a:off x="2080894" y="4880791"/>
              <a:ext cx="265433" cy="265433"/>
            </a:xfrm>
            <a:prstGeom prst="roundRect">
              <a:avLst/>
            </a:prstGeom>
            <a:solidFill>
              <a:schemeClr val="accent4"/>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文本框 43"/>
            <p:cNvSpPr txBox="1"/>
            <p:nvPr/>
          </p:nvSpPr>
          <p:spPr>
            <a:xfrm>
              <a:off x="2346327" y="4828841"/>
              <a:ext cx="1387471" cy="369417"/>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标题</a:t>
              </a:r>
            </a:p>
          </p:txBody>
        </p:sp>
      </p:grpSp>
      <p:grpSp>
        <p:nvGrpSpPr>
          <p:cNvPr id="15" name="组合 14"/>
          <p:cNvGrpSpPr/>
          <p:nvPr/>
        </p:nvGrpSpPr>
        <p:grpSpPr>
          <a:xfrm>
            <a:off x="6744156" y="4301061"/>
            <a:ext cx="1653119" cy="369332"/>
            <a:chOff x="2080894" y="4828841"/>
            <a:chExt cx="1652904" cy="369417"/>
          </a:xfrm>
        </p:grpSpPr>
        <p:sp>
          <p:nvSpPr>
            <p:cNvPr id="22" name="圆角矩形 21"/>
            <p:cNvSpPr/>
            <p:nvPr/>
          </p:nvSpPr>
          <p:spPr>
            <a:xfrm>
              <a:off x="2080894" y="4880791"/>
              <a:ext cx="265433" cy="265433"/>
            </a:xfrm>
            <a:prstGeom prst="roundRect">
              <a:avLst/>
            </a:pr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文本框 41"/>
            <p:cNvSpPr txBox="1"/>
            <p:nvPr/>
          </p:nvSpPr>
          <p:spPr>
            <a:xfrm>
              <a:off x="2346327" y="4828841"/>
              <a:ext cx="1387471" cy="369417"/>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标题</a:t>
              </a:r>
            </a:p>
          </p:txBody>
        </p:sp>
      </p:grpSp>
      <p:grpSp>
        <p:nvGrpSpPr>
          <p:cNvPr id="16" name="组合 15"/>
          <p:cNvGrpSpPr/>
          <p:nvPr/>
        </p:nvGrpSpPr>
        <p:grpSpPr>
          <a:xfrm>
            <a:off x="2279079" y="4301061"/>
            <a:ext cx="1653119" cy="369332"/>
            <a:chOff x="2080894" y="4828841"/>
            <a:chExt cx="1652904" cy="369417"/>
          </a:xfrm>
        </p:grpSpPr>
        <p:sp>
          <p:nvSpPr>
            <p:cNvPr id="20" name="圆角矩形 19"/>
            <p:cNvSpPr/>
            <p:nvPr/>
          </p:nvSpPr>
          <p:spPr>
            <a:xfrm>
              <a:off x="2080894" y="4880791"/>
              <a:ext cx="265433" cy="265433"/>
            </a:xfrm>
            <a:prstGeom prst="roundRect">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1" name="文本框 39"/>
            <p:cNvSpPr txBox="1"/>
            <p:nvPr/>
          </p:nvSpPr>
          <p:spPr>
            <a:xfrm>
              <a:off x="2346327" y="4828841"/>
              <a:ext cx="1387471" cy="369417"/>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标题</a:t>
              </a:r>
            </a:p>
          </p:txBody>
        </p:sp>
      </p:grpSp>
      <p:grpSp>
        <p:nvGrpSpPr>
          <p:cNvPr id="17" name="组合 16"/>
          <p:cNvGrpSpPr/>
          <p:nvPr/>
        </p:nvGrpSpPr>
        <p:grpSpPr>
          <a:xfrm>
            <a:off x="4511617" y="4301061"/>
            <a:ext cx="1653119" cy="369332"/>
            <a:chOff x="2080894" y="4828841"/>
            <a:chExt cx="1652904" cy="369417"/>
          </a:xfrm>
        </p:grpSpPr>
        <p:sp>
          <p:nvSpPr>
            <p:cNvPr id="18" name="圆角矩形 17"/>
            <p:cNvSpPr/>
            <p:nvPr/>
          </p:nvSpPr>
          <p:spPr>
            <a:xfrm>
              <a:off x="2080894" y="4880791"/>
              <a:ext cx="265433" cy="265433"/>
            </a:xfrm>
            <a:prstGeom prst="roundRect">
              <a:avLst/>
            </a:pr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文本框 37"/>
            <p:cNvSpPr txBox="1"/>
            <p:nvPr/>
          </p:nvSpPr>
          <p:spPr>
            <a:xfrm>
              <a:off x="2346327" y="4828841"/>
              <a:ext cx="1387471" cy="369417"/>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标题</a:t>
              </a:r>
            </a:p>
          </p:txBody>
        </p:sp>
      </p:grpSp>
      <p:cxnSp>
        <p:nvCxnSpPr>
          <p:cNvPr id="26" name="直接连接符 25"/>
          <p:cNvCxnSpPr/>
          <p:nvPr/>
        </p:nvCxnSpPr>
        <p:spPr>
          <a:xfrm>
            <a:off x="1710413" y="5156792"/>
            <a:ext cx="8772763"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720684" y="5293226"/>
            <a:ext cx="8762493" cy="101542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schemeClr val="tx1">
                  <a:lumMod val="50000"/>
                  <a:lumOff val="50000"/>
                </a:schemeClr>
              </a:solidFill>
              <a:cs typeface="+mn-ea"/>
              <a:sym typeface="+mn-lt"/>
            </a:endParaRPr>
          </a:p>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
        <p:nvSpPr>
          <p:cNvPr id="28"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29" name="图片 2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93062291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530" y="2858877"/>
            <a:ext cx="11883528" cy="4911239"/>
          </a:xfrm>
          <a:prstGeom prst="rect">
            <a:avLst/>
          </a:prstGeom>
        </p:spPr>
      </p:pic>
      <p:sp>
        <p:nvSpPr>
          <p:cNvPr id="18" name="文本框 17"/>
          <p:cNvSpPr txBox="1"/>
          <p:nvPr/>
        </p:nvSpPr>
        <p:spPr>
          <a:xfrm>
            <a:off x="1376058" y="3156263"/>
            <a:ext cx="2820858" cy="2185214"/>
          </a:xfrm>
          <a:prstGeom prst="rect">
            <a:avLst/>
          </a:prstGeom>
          <a:noFill/>
        </p:spPr>
        <p:txBody>
          <a:bodyPr wrap="square" rtlCol="0">
            <a:spAutoFit/>
          </a:bodyPr>
          <a:lstStyle/>
          <a:p>
            <a:r>
              <a:rPr lang="zh-CN" altLang="en-US" sz="8800" dirty="0">
                <a:solidFill>
                  <a:schemeClr val="bg1"/>
                </a:solidFill>
                <a:cs typeface="+mn-ea"/>
                <a:sym typeface="+mn-lt"/>
              </a:rPr>
              <a:t>目</a:t>
            </a:r>
            <a:r>
              <a:rPr lang="zh-CN" altLang="en-US" sz="8800" dirty="0">
                <a:solidFill>
                  <a:srgbClr val="FFC000"/>
                </a:solidFill>
                <a:cs typeface="+mn-ea"/>
                <a:sym typeface="+mn-lt"/>
              </a:rPr>
              <a:t>录</a:t>
            </a:r>
            <a:endParaRPr lang="en-US" altLang="zh-CN" sz="8800" dirty="0">
              <a:solidFill>
                <a:srgbClr val="FFC000"/>
              </a:solidFill>
              <a:cs typeface="+mn-ea"/>
              <a:sym typeface="+mn-lt"/>
            </a:endParaRPr>
          </a:p>
          <a:p>
            <a:r>
              <a:rPr lang="en-US" altLang="zh-CN" sz="4400" dirty="0">
                <a:solidFill>
                  <a:srgbClr val="FFC000"/>
                </a:solidFill>
                <a:cs typeface="+mn-ea"/>
                <a:sym typeface="+mn-lt"/>
              </a:rPr>
              <a:t>contents</a:t>
            </a:r>
            <a:endParaRPr lang="zh-CN" altLang="en-US" sz="4400" dirty="0">
              <a:solidFill>
                <a:srgbClr val="FFC000"/>
              </a:solidFill>
              <a:cs typeface="+mn-ea"/>
              <a:sym typeface="+mn-lt"/>
            </a:endParaRPr>
          </a:p>
        </p:txBody>
      </p:sp>
      <p:sp>
        <p:nvSpPr>
          <p:cNvPr id="20" name="Rectangle 47"/>
          <p:cNvSpPr/>
          <p:nvPr/>
        </p:nvSpPr>
        <p:spPr>
          <a:xfrm>
            <a:off x="6859054" y="1542669"/>
            <a:ext cx="3295774" cy="492443"/>
          </a:xfrm>
          <a:prstGeom prst="rect">
            <a:avLst/>
          </a:prstGeom>
        </p:spPr>
        <p:txBody>
          <a:bodyPr wrap="none" lIns="0" tIns="0" rIns="0" bIns="0">
            <a:spAutoFit/>
          </a:bodyPr>
          <a:lstStyle/>
          <a:p>
            <a:pPr algn="ctr"/>
            <a:r>
              <a:rPr lang="zh-CN" altLang="en-US" sz="3200" b="1" dirty="0">
                <a:solidFill>
                  <a:schemeClr val="bg1"/>
                </a:solidFill>
                <a:cs typeface="+mn-ea"/>
                <a:sym typeface="+mn-lt"/>
              </a:rPr>
              <a:t>你的章节一小标题</a:t>
            </a:r>
            <a:endParaRPr lang="en-US" sz="3200" b="1" dirty="0">
              <a:solidFill>
                <a:schemeClr val="bg1"/>
              </a:solidFill>
              <a:cs typeface="+mn-ea"/>
              <a:sym typeface="+mn-lt"/>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6058" y="856762"/>
            <a:ext cx="2447089" cy="2299501"/>
          </a:xfrm>
          <a:prstGeom prst="rect">
            <a:avLst/>
          </a:prstGeom>
        </p:spPr>
      </p:pic>
      <p:pic>
        <p:nvPicPr>
          <p:cNvPr id="27" name="图片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2119" y="1467275"/>
            <a:ext cx="765607" cy="719432"/>
          </a:xfrm>
          <a:prstGeom prst="rect">
            <a:avLst/>
          </a:prstGeom>
        </p:spPr>
      </p:pic>
      <p:sp>
        <p:nvSpPr>
          <p:cNvPr id="28" name="Rectangle 47"/>
          <p:cNvSpPr/>
          <p:nvPr/>
        </p:nvSpPr>
        <p:spPr>
          <a:xfrm>
            <a:off x="6859054" y="2612655"/>
            <a:ext cx="3295774" cy="492443"/>
          </a:xfrm>
          <a:prstGeom prst="rect">
            <a:avLst/>
          </a:prstGeom>
        </p:spPr>
        <p:txBody>
          <a:bodyPr wrap="none" lIns="0" tIns="0" rIns="0" bIns="0">
            <a:spAutoFit/>
          </a:bodyPr>
          <a:lstStyle/>
          <a:p>
            <a:pPr algn="ctr"/>
            <a:r>
              <a:rPr lang="zh-CN" altLang="en-US" sz="3200" b="1" dirty="0">
                <a:solidFill>
                  <a:schemeClr val="bg1"/>
                </a:solidFill>
                <a:cs typeface="+mn-ea"/>
                <a:sym typeface="+mn-lt"/>
              </a:rPr>
              <a:t>你的章节二小标题</a:t>
            </a:r>
            <a:endParaRPr lang="en-US" sz="3200" b="1" dirty="0">
              <a:solidFill>
                <a:schemeClr val="bg1"/>
              </a:solidFill>
              <a:cs typeface="+mn-ea"/>
              <a:sym typeface="+mn-lt"/>
            </a:endParaRPr>
          </a:p>
        </p:txBody>
      </p:sp>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2119" y="2537261"/>
            <a:ext cx="765607" cy="719432"/>
          </a:xfrm>
          <a:prstGeom prst="rect">
            <a:avLst/>
          </a:prstGeom>
        </p:spPr>
      </p:pic>
      <p:sp>
        <p:nvSpPr>
          <p:cNvPr id="30" name="Rectangle 47"/>
          <p:cNvSpPr/>
          <p:nvPr/>
        </p:nvSpPr>
        <p:spPr>
          <a:xfrm>
            <a:off x="6859054" y="3531046"/>
            <a:ext cx="3295774" cy="492443"/>
          </a:xfrm>
          <a:prstGeom prst="rect">
            <a:avLst/>
          </a:prstGeom>
        </p:spPr>
        <p:txBody>
          <a:bodyPr wrap="none" lIns="0" tIns="0" rIns="0" bIns="0">
            <a:spAutoFit/>
          </a:bodyPr>
          <a:lstStyle/>
          <a:p>
            <a:pPr algn="ctr"/>
            <a:r>
              <a:rPr lang="zh-CN" altLang="en-US" sz="3200" b="1" dirty="0">
                <a:solidFill>
                  <a:schemeClr val="bg1"/>
                </a:solidFill>
                <a:cs typeface="+mn-ea"/>
                <a:sym typeface="+mn-lt"/>
              </a:rPr>
              <a:t>你的章节三小标题</a:t>
            </a:r>
            <a:endParaRPr lang="en-US" sz="3200" b="1" dirty="0">
              <a:solidFill>
                <a:schemeClr val="bg1"/>
              </a:solidFill>
              <a:cs typeface="+mn-ea"/>
              <a:sym typeface="+mn-lt"/>
            </a:endParaRPr>
          </a:p>
        </p:txBody>
      </p:sp>
      <p:pic>
        <p:nvPicPr>
          <p:cNvPr id="31" name="图片 3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2119" y="3455652"/>
            <a:ext cx="765607" cy="719432"/>
          </a:xfrm>
          <a:prstGeom prst="rect">
            <a:avLst/>
          </a:prstGeom>
        </p:spPr>
      </p:pic>
      <p:sp>
        <p:nvSpPr>
          <p:cNvPr id="32" name="Rectangle 47"/>
          <p:cNvSpPr/>
          <p:nvPr/>
        </p:nvSpPr>
        <p:spPr>
          <a:xfrm>
            <a:off x="6859054" y="4535120"/>
            <a:ext cx="3295774" cy="492443"/>
          </a:xfrm>
          <a:prstGeom prst="rect">
            <a:avLst/>
          </a:prstGeom>
        </p:spPr>
        <p:txBody>
          <a:bodyPr wrap="none" lIns="0" tIns="0" rIns="0" bIns="0">
            <a:spAutoFit/>
          </a:bodyPr>
          <a:lstStyle/>
          <a:p>
            <a:pPr algn="ctr"/>
            <a:r>
              <a:rPr lang="zh-CN" altLang="en-US" sz="3200" b="1" dirty="0">
                <a:solidFill>
                  <a:schemeClr val="bg1"/>
                </a:solidFill>
                <a:cs typeface="+mn-ea"/>
                <a:sym typeface="+mn-lt"/>
              </a:rPr>
              <a:t>你的章节四小标题</a:t>
            </a:r>
            <a:endParaRPr lang="en-US" sz="3200" b="1" dirty="0">
              <a:solidFill>
                <a:schemeClr val="bg1"/>
              </a:solidFill>
              <a:cs typeface="+mn-ea"/>
              <a:sym typeface="+mn-lt"/>
            </a:endParaRPr>
          </a:p>
        </p:txBody>
      </p:sp>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2119" y="4459726"/>
            <a:ext cx="765607" cy="7194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childTnLst>
                          </p:cTn>
                        </p:par>
                        <p:par>
                          <p:cTn id="17" fill="hold">
                            <p:stCondLst>
                              <p:cond delay="1500"/>
                            </p:stCondLst>
                            <p:childTnLst>
                              <p:par>
                                <p:cTn id="18" presetID="35" presetClass="entr" presetSubtype="0"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style.rotation</p:attrName>
                                        </p:attrNameLst>
                                      </p:cBhvr>
                                      <p:tavLst>
                                        <p:tav tm="0">
                                          <p:val>
                                            <p:fltVal val="720"/>
                                          </p:val>
                                        </p:tav>
                                        <p:tav tm="100000">
                                          <p:val>
                                            <p:fltVal val="0"/>
                                          </p:val>
                                        </p:tav>
                                      </p:tavLst>
                                    </p:anim>
                                    <p:anim calcmode="lin" valueType="num">
                                      <p:cBhvr>
                                        <p:cTn id="22" dur="1000" fill="hold"/>
                                        <p:tgtEl>
                                          <p:spTgt spid="27"/>
                                        </p:tgtEl>
                                        <p:attrNameLst>
                                          <p:attrName>ppt_h</p:attrName>
                                        </p:attrNameLst>
                                      </p:cBhvr>
                                      <p:tavLst>
                                        <p:tav tm="0">
                                          <p:val>
                                            <p:fltVal val="0"/>
                                          </p:val>
                                        </p:tav>
                                        <p:tav tm="100000">
                                          <p:val>
                                            <p:strVal val="#ppt_h"/>
                                          </p:val>
                                        </p:tav>
                                      </p:tavLst>
                                    </p:anim>
                                    <p:anim calcmode="lin" valueType="num">
                                      <p:cBhvr>
                                        <p:cTn id="23" dur="1000" fill="hold"/>
                                        <p:tgtEl>
                                          <p:spTgt spid="27"/>
                                        </p:tgtEl>
                                        <p:attrNameLst>
                                          <p:attrName>ppt_w</p:attrName>
                                        </p:attrNameLst>
                                      </p:cBhvr>
                                      <p:tavLst>
                                        <p:tav tm="0">
                                          <p:val>
                                            <p:fltVal val="0"/>
                                          </p:val>
                                        </p:tav>
                                        <p:tav tm="100000">
                                          <p:val>
                                            <p:strVal val="#ppt_w"/>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000"/>
                            </p:stCondLst>
                            <p:childTnLst>
                              <p:par>
                                <p:cTn id="29" presetID="35"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style.rotation</p:attrName>
                                        </p:attrNameLst>
                                      </p:cBhvr>
                                      <p:tavLst>
                                        <p:tav tm="0">
                                          <p:val>
                                            <p:fltVal val="720"/>
                                          </p:val>
                                        </p:tav>
                                        <p:tav tm="100000">
                                          <p:val>
                                            <p:fltVal val="0"/>
                                          </p:val>
                                        </p:tav>
                                      </p:tavLst>
                                    </p:anim>
                                    <p:anim calcmode="lin" valueType="num">
                                      <p:cBhvr>
                                        <p:cTn id="33" dur="1000" fill="hold"/>
                                        <p:tgtEl>
                                          <p:spTgt spid="29"/>
                                        </p:tgtEl>
                                        <p:attrNameLst>
                                          <p:attrName>ppt_h</p:attrName>
                                        </p:attrNameLst>
                                      </p:cBhvr>
                                      <p:tavLst>
                                        <p:tav tm="0">
                                          <p:val>
                                            <p:fltVal val="0"/>
                                          </p:val>
                                        </p:tav>
                                        <p:tav tm="100000">
                                          <p:val>
                                            <p:strVal val="#ppt_h"/>
                                          </p:val>
                                        </p:tav>
                                      </p:tavLst>
                                    </p:anim>
                                    <p:anim calcmode="lin" valueType="num">
                                      <p:cBhvr>
                                        <p:cTn id="34" dur="1000" fill="hold"/>
                                        <p:tgtEl>
                                          <p:spTgt spid="29"/>
                                        </p:tgtEl>
                                        <p:attrNameLst>
                                          <p:attrName>ppt_w</p:attrName>
                                        </p:attrNameLst>
                                      </p:cBhvr>
                                      <p:tavLst>
                                        <p:tav tm="0">
                                          <p:val>
                                            <p:fltVal val="0"/>
                                          </p:val>
                                        </p:tav>
                                        <p:tav tm="100000">
                                          <p:val>
                                            <p:strVal val="#ppt_w"/>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par>
                          <p:cTn id="39" fill="hold">
                            <p:stCondLst>
                              <p:cond delay="4500"/>
                            </p:stCondLst>
                            <p:childTnLst>
                              <p:par>
                                <p:cTn id="40" presetID="35" presetClass="entr" presetSubtype="0"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style.rotation</p:attrName>
                                        </p:attrNameLst>
                                      </p:cBhvr>
                                      <p:tavLst>
                                        <p:tav tm="0">
                                          <p:val>
                                            <p:fltVal val="720"/>
                                          </p:val>
                                        </p:tav>
                                        <p:tav tm="100000">
                                          <p:val>
                                            <p:fltVal val="0"/>
                                          </p:val>
                                        </p:tav>
                                      </p:tavLst>
                                    </p:anim>
                                    <p:anim calcmode="lin" valueType="num">
                                      <p:cBhvr>
                                        <p:cTn id="44" dur="1000" fill="hold"/>
                                        <p:tgtEl>
                                          <p:spTgt spid="31"/>
                                        </p:tgtEl>
                                        <p:attrNameLst>
                                          <p:attrName>ppt_h</p:attrName>
                                        </p:attrNameLst>
                                      </p:cBhvr>
                                      <p:tavLst>
                                        <p:tav tm="0">
                                          <p:val>
                                            <p:fltVal val="0"/>
                                          </p:val>
                                        </p:tav>
                                        <p:tav tm="100000">
                                          <p:val>
                                            <p:strVal val="#ppt_h"/>
                                          </p:val>
                                        </p:tav>
                                      </p:tavLst>
                                    </p:anim>
                                    <p:anim calcmode="lin" valueType="num">
                                      <p:cBhvr>
                                        <p:cTn id="45" dur="1000" fill="hold"/>
                                        <p:tgtEl>
                                          <p:spTgt spid="31"/>
                                        </p:tgtEl>
                                        <p:attrNameLst>
                                          <p:attrName>ppt_w</p:attrName>
                                        </p:attrNameLst>
                                      </p:cBhvr>
                                      <p:tavLst>
                                        <p:tav tm="0">
                                          <p:val>
                                            <p:fltVal val="0"/>
                                          </p:val>
                                        </p:tav>
                                        <p:tav tm="100000">
                                          <p:val>
                                            <p:strVal val="#ppt_w"/>
                                          </p:val>
                                        </p:tav>
                                      </p:tavLst>
                                    </p:anim>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childTnLst>
                          </p:cTn>
                        </p:par>
                        <p:par>
                          <p:cTn id="50" fill="hold">
                            <p:stCondLst>
                              <p:cond delay="6000"/>
                            </p:stCondLst>
                            <p:childTnLst>
                              <p:par>
                                <p:cTn id="51" presetID="35"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style.rotation</p:attrName>
                                        </p:attrNameLst>
                                      </p:cBhvr>
                                      <p:tavLst>
                                        <p:tav tm="0">
                                          <p:val>
                                            <p:fltVal val="720"/>
                                          </p:val>
                                        </p:tav>
                                        <p:tav tm="100000">
                                          <p:val>
                                            <p:fltVal val="0"/>
                                          </p:val>
                                        </p:tav>
                                      </p:tavLst>
                                    </p:anim>
                                    <p:anim calcmode="lin" valueType="num">
                                      <p:cBhvr>
                                        <p:cTn id="55" dur="1000" fill="hold"/>
                                        <p:tgtEl>
                                          <p:spTgt spid="33"/>
                                        </p:tgtEl>
                                        <p:attrNameLst>
                                          <p:attrName>ppt_h</p:attrName>
                                        </p:attrNameLst>
                                      </p:cBhvr>
                                      <p:tavLst>
                                        <p:tav tm="0">
                                          <p:val>
                                            <p:fltVal val="0"/>
                                          </p:val>
                                        </p:tav>
                                        <p:tav tm="100000">
                                          <p:val>
                                            <p:strVal val="#ppt_h"/>
                                          </p:val>
                                        </p:tav>
                                      </p:tavLst>
                                    </p:anim>
                                    <p:anim calcmode="lin" valueType="num">
                                      <p:cBhvr>
                                        <p:cTn id="56" dur="1000" fill="hold"/>
                                        <p:tgtEl>
                                          <p:spTgt spid="33"/>
                                        </p:tgtEl>
                                        <p:attrNameLst>
                                          <p:attrName>ppt_w</p:attrName>
                                        </p:attrNameLst>
                                      </p:cBhvr>
                                      <p:tavLst>
                                        <p:tav tm="0">
                                          <p:val>
                                            <p:fltVal val="0"/>
                                          </p:val>
                                        </p:tav>
                                        <p:tav tm="100000">
                                          <p:val>
                                            <p:strVal val="#ppt_w"/>
                                          </p:val>
                                        </p:tav>
                                      </p:tavLst>
                                    </p:anim>
                                  </p:childTnLst>
                                </p:cTn>
                              </p:par>
                            </p:childTnLst>
                          </p:cTn>
                        </p:par>
                        <p:par>
                          <p:cTn id="57" fill="hold">
                            <p:stCondLst>
                              <p:cond delay="7000"/>
                            </p:stCondLst>
                            <p:childTnLst>
                              <p:par>
                                <p:cTn id="58" presetID="22" presetClass="entr" presetSubtype="8"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8" grpId="0"/>
      <p:bldP spid="30"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67"/>
          <p:cNvSpPr>
            <a:spLocks/>
          </p:cNvSpPr>
          <p:nvPr/>
        </p:nvSpPr>
        <p:spPr bwMode="gray">
          <a:xfrm>
            <a:off x="852841" y="2304738"/>
            <a:ext cx="2182245" cy="1657998"/>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07" name="Freeform 68"/>
          <p:cNvSpPr>
            <a:spLocks/>
          </p:cNvSpPr>
          <p:nvPr/>
        </p:nvSpPr>
        <p:spPr bwMode="gray">
          <a:xfrm>
            <a:off x="852841" y="2304738"/>
            <a:ext cx="2182245" cy="1657998"/>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08" name="Freeform 69"/>
          <p:cNvSpPr>
            <a:spLocks/>
          </p:cNvSpPr>
          <p:nvPr/>
        </p:nvSpPr>
        <p:spPr bwMode="gray">
          <a:xfrm>
            <a:off x="1115586" y="3876626"/>
            <a:ext cx="2113639" cy="1139874"/>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09" name="Freeform 70"/>
          <p:cNvSpPr>
            <a:spLocks/>
          </p:cNvSpPr>
          <p:nvPr/>
        </p:nvSpPr>
        <p:spPr bwMode="gray">
          <a:xfrm>
            <a:off x="1115586" y="3876626"/>
            <a:ext cx="2113639" cy="1139874"/>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10" name="Freeform 71"/>
          <p:cNvSpPr>
            <a:spLocks/>
          </p:cNvSpPr>
          <p:nvPr/>
        </p:nvSpPr>
        <p:spPr bwMode="gray">
          <a:xfrm>
            <a:off x="3035086" y="4867630"/>
            <a:ext cx="986754" cy="1012897"/>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11" name="Freeform 72"/>
          <p:cNvSpPr>
            <a:spLocks/>
          </p:cNvSpPr>
          <p:nvPr/>
        </p:nvSpPr>
        <p:spPr bwMode="gray">
          <a:xfrm>
            <a:off x="3035086" y="4867630"/>
            <a:ext cx="986754" cy="1012897"/>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12" name="Freeform 73"/>
          <p:cNvSpPr>
            <a:spLocks/>
          </p:cNvSpPr>
          <p:nvPr/>
        </p:nvSpPr>
        <p:spPr bwMode="gray">
          <a:xfrm>
            <a:off x="3823321" y="5184343"/>
            <a:ext cx="869978" cy="630506"/>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13" name="Freeform 74"/>
          <p:cNvSpPr>
            <a:spLocks/>
          </p:cNvSpPr>
          <p:nvPr/>
        </p:nvSpPr>
        <p:spPr bwMode="gray">
          <a:xfrm>
            <a:off x="3823321" y="5184343"/>
            <a:ext cx="869978" cy="630506"/>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14" name="Freeform 75"/>
          <p:cNvSpPr>
            <a:spLocks/>
          </p:cNvSpPr>
          <p:nvPr/>
        </p:nvSpPr>
        <p:spPr bwMode="gray">
          <a:xfrm>
            <a:off x="4350271" y="5978314"/>
            <a:ext cx="284641" cy="25103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15" name="Freeform 76"/>
          <p:cNvSpPr>
            <a:spLocks/>
          </p:cNvSpPr>
          <p:nvPr/>
        </p:nvSpPr>
        <p:spPr bwMode="gray">
          <a:xfrm>
            <a:off x="4350271" y="5978314"/>
            <a:ext cx="284641" cy="25103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25" name="Freeform 77"/>
          <p:cNvSpPr>
            <a:spLocks/>
          </p:cNvSpPr>
          <p:nvPr/>
        </p:nvSpPr>
        <p:spPr bwMode="gray">
          <a:xfrm>
            <a:off x="4455369" y="5257318"/>
            <a:ext cx="823268" cy="700563"/>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26" name="Freeform 78"/>
          <p:cNvSpPr>
            <a:spLocks/>
          </p:cNvSpPr>
          <p:nvPr/>
        </p:nvSpPr>
        <p:spPr bwMode="gray">
          <a:xfrm>
            <a:off x="4455369" y="5257318"/>
            <a:ext cx="823268" cy="700563"/>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27" name="Freeform 79"/>
          <p:cNvSpPr>
            <a:spLocks/>
          </p:cNvSpPr>
          <p:nvPr/>
        </p:nvSpPr>
        <p:spPr bwMode="gray">
          <a:xfrm>
            <a:off x="5109313" y="4834062"/>
            <a:ext cx="456885" cy="602776"/>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28" name="Freeform 80"/>
          <p:cNvSpPr>
            <a:spLocks/>
          </p:cNvSpPr>
          <p:nvPr/>
        </p:nvSpPr>
        <p:spPr bwMode="gray">
          <a:xfrm>
            <a:off x="5109313" y="4834062"/>
            <a:ext cx="456885" cy="602776"/>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29" name="Freeform 81"/>
          <p:cNvSpPr>
            <a:spLocks/>
          </p:cNvSpPr>
          <p:nvPr/>
        </p:nvSpPr>
        <p:spPr bwMode="gray">
          <a:xfrm>
            <a:off x="5269879" y="4461888"/>
            <a:ext cx="413094" cy="46412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0" name="Freeform 82"/>
          <p:cNvSpPr>
            <a:spLocks/>
          </p:cNvSpPr>
          <p:nvPr/>
        </p:nvSpPr>
        <p:spPr bwMode="gray">
          <a:xfrm>
            <a:off x="5269879" y="4461888"/>
            <a:ext cx="413094" cy="46412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1" name="Freeform 83"/>
          <p:cNvSpPr>
            <a:spLocks/>
          </p:cNvSpPr>
          <p:nvPr/>
        </p:nvSpPr>
        <p:spPr bwMode="gray">
          <a:xfrm>
            <a:off x="5088877" y="3996305"/>
            <a:ext cx="559063" cy="496232"/>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2" name="Freeform 84"/>
          <p:cNvSpPr>
            <a:spLocks/>
          </p:cNvSpPr>
          <p:nvPr/>
        </p:nvSpPr>
        <p:spPr bwMode="gray">
          <a:xfrm>
            <a:off x="5088877" y="3996305"/>
            <a:ext cx="559063" cy="496232"/>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33" name="Freeform 91"/>
          <p:cNvSpPr>
            <a:spLocks/>
          </p:cNvSpPr>
          <p:nvPr/>
        </p:nvSpPr>
        <p:spPr bwMode="gray">
          <a:xfrm>
            <a:off x="4839269" y="3634348"/>
            <a:ext cx="719630" cy="48309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4" name="Freeform 92"/>
          <p:cNvSpPr>
            <a:spLocks/>
          </p:cNvSpPr>
          <p:nvPr/>
        </p:nvSpPr>
        <p:spPr bwMode="gray">
          <a:xfrm>
            <a:off x="4839269" y="3634348"/>
            <a:ext cx="719630" cy="48309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5" name="Freeform 93"/>
          <p:cNvSpPr>
            <a:spLocks/>
          </p:cNvSpPr>
          <p:nvPr/>
        </p:nvSpPr>
        <p:spPr bwMode="gray">
          <a:xfrm>
            <a:off x="4650969" y="3095790"/>
            <a:ext cx="583878" cy="846513"/>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6" name="Freeform 94"/>
          <p:cNvSpPr>
            <a:spLocks/>
          </p:cNvSpPr>
          <p:nvPr/>
        </p:nvSpPr>
        <p:spPr bwMode="gray">
          <a:xfrm>
            <a:off x="4650969" y="3095790"/>
            <a:ext cx="583878" cy="846513"/>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37" name="Freeform 95"/>
          <p:cNvSpPr>
            <a:spLocks/>
          </p:cNvSpPr>
          <p:nvPr/>
        </p:nvSpPr>
        <p:spPr bwMode="gray">
          <a:xfrm>
            <a:off x="4823213" y="3310338"/>
            <a:ext cx="176623" cy="204331"/>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38" name="Freeform 96"/>
          <p:cNvSpPr>
            <a:spLocks/>
          </p:cNvSpPr>
          <p:nvPr/>
        </p:nvSpPr>
        <p:spPr bwMode="gray">
          <a:xfrm>
            <a:off x="4823213" y="3310338"/>
            <a:ext cx="176623" cy="204331"/>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39" name="Freeform 97"/>
          <p:cNvSpPr>
            <a:spLocks/>
          </p:cNvSpPr>
          <p:nvPr/>
        </p:nvSpPr>
        <p:spPr bwMode="gray">
          <a:xfrm>
            <a:off x="4950206" y="3434396"/>
            <a:ext cx="125534" cy="16784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0" name="Freeform 98"/>
          <p:cNvSpPr>
            <a:spLocks/>
          </p:cNvSpPr>
          <p:nvPr/>
        </p:nvSpPr>
        <p:spPr bwMode="gray">
          <a:xfrm>
            <a:off x="4950206" y="3434396"/>
            <a:ext cx="125534" cy="16784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41" name="Freeform 99"/>
          <p:cNvSpPr>
            <a:spLocks/>
          </p:cNvSpPr>
          <p:nvPr/>
        </p:nvSpPr>
        <p:spPr bwMode="gray">
          <a:xfrm>
            <a:off x="5119531" y="2892919"/>
            <a:ext cx="627669" cy="62612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2" name="Freeform 100"/>
          <p:cNvSpPr>
            <a:spLocks/>
          </p:cNvSpPr>
          <p:nvPr/>
        </p:nvSpPr>
        <p:spPr bwMode="gray">
          <a:xfrm>
            <a:off x="5119531" y="2892919"/>
            <a:ext cx="627669" cy="62612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3" name="Freeform 101"/>
          <p:cNvSpPr>
            <a:spLocks/>
          </p:cNvSpPr>
          <p:nvPr/>
        </p:nvSpPr>
        <p:spPr bwMode="gray">
          <a:xfrm>
            <a:off x="5258202" y="2541178"/>
            <a:ext cx="919608" cy="629047"/>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4" name="Freeform 102"/>
          <p:cNvSpPr>
            <a:spLocks/>
          </p:cNvSpPr>
          <p:nvPr/>
        </p:nvSpPr>
        <p:spPr bwMode="gray">
          <a:xfrm>
            <a:off x="5258202" y="2541178"/>
            <a:ext cx="919608" cy="629047"/>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45" name="Freeform 103"/>
          <p:cNvSpPr>
            <a:spLocks/>
          </p:cNvSpPr>
          <p:nvPr/>
        </p:nvSpPr>
        <p:spPr bwMode="gray">
          <a:xfrm>
            <a:off x="5055304" y="1637744"/>
            <a:ext cx="1256798" cy="113549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6" name="Freeform 104"/>
          <p:cNvSpPr>
            <a:spLocks/>
          </p:cNvSpPr>
          <p:nvPr/>
        </p:nvSpPr>
        <p:spPr bwMode="gray">
          <a:xfrm>
            <a:off x="5055304" y="1637744"/>
            <a:ext cx="1256798" cy="113549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47" name="Freeform 105"/>
          <p:cNvSpPr>
            <a:spLocks/>
          </p:cNvSpPr>
          <p:nvPr/>
        </p:nvSpPr>
        <p:spPr bwMode="gray">
          <a:xfrm>
            <a:off x="3106611" y="1703422"/>
            <a:ext cx="2395360" cy="2149852"/>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48" name="Freeform 106"/>
          <p:cNvSpPr>
            <a:spLocks/>
          </p:cNvSpPr>
          <p:nvPr/>
        </p:nvSpPr>
        <p:spPr bwMode="gray">
          <a:xfrm>
            <a:off x="3106611" y="1703422"/>
            <a:ext cx="2395360" cy="2149852"/>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49" name="Freeform 107"/>
          <p:cNvSpPr>
            <a:spLocks/>
          </p:cNvSpPr>
          <p:nvPr/>
        </p:nvSpPr>
        <p:spPr bwMode="gray">
          <a:xfrm>
            <a:off x="2744606" y="3184820"/>
            <a:ext cx="1469913" cy="12697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50" name="Freeform 108"/>
          <p:cNvSpPr>
            <a:spLocks/>
          </p:cNvSpPr>
          <p:nvPr/>
        </p:nvSpPr>
        <p:spPr bwMode="gray">
          <a:xfrm>
            <a:off x="2744606" y="3184820"/>
            <a:ext cx="1469913" cy="12697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51" name="Freeform 109"/>
          <p:cNvSpPr>
            <a:spLocks/>
          </p:cNvSpPr>
          <p:nvPr/>
        </p:nvSpPr>
        <p:spPr bwMode="gray">
          <a:xfrm>
            <a:off x="2274584" y="3590563"/>
            <a:ext cx="1366275" cy="972031"/>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52" name="Freeform 110"/>
          <p:cNvSpPr>
            <a:spLocks/>
          </p:cNvSpPr>
          <p:nvPr/>
        </p:nvSpPr>
        <p:spPr bwMode="gray">
          <a:xfrm>
            <a:off x="2274584" y="3590563"/>
            <a:ext cx="1366275" cy="972031"/>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53" name="Freeform 111"/>
          <p:cNvSpPr>
            <a:spLocks/>
          </p:cNvSpPr>
          <p:nvPr/>
        </p:nvSpPr>
        <p:spPr bwMode="gray">
          <a:xfrm>
            <a:off x="3073038" y="4259016"/>
            <a:ext cx="1329783" cy="1011437"/>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54" name="Freeform 112"/>
          <p:cNvSpPr>
            <a:spLocks/>
          </p:cNvSpPr>
          <p:nvPr/>
        </p:nvSpPr>
        <p:spPr bwMode="gray">
          <a:xfrm>
            <a:off x="3073038" y="4259016"/>
            <a:ext cx="1329783" cy="1011437"/>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55" name="Freeform 113"/>
          <p:cNvSpPr>
            <a:spLocks/>
          </p:cNvSpPr>
          <p:nvPr/>
        </p:nvSpPr>
        <p:spPr bwMode="gray">
          <a:xfrm>
            <a:off x="3721143" y="4857414"/>
            <a:ext cx="661242" cy="580883"/>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56" name="Freeform 114"/>
          <p:cNvSpPr>
            <a:spLocks/>
          </p:cNvSpPr>
          <p:nvPr/>
        </p:nvSpPr>
        <p:spPr bwMode="gray">
          <a:xfrm>
            <a:off x="3721143" y="4857414"/>
            <a:ext cx="661242" cy="580883"/>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57" name="Freeform 115"/>
          <p:cNvSpPr>
            <a:spLocks/>
          </p:cNvSpPr>
          <p:nvPr/>
        </p:nvSpPr>
        <p:spPr bwMode="gray">
          <a:xfrm>
            <a:off x="4318158" y="4718761"/>
            <a:ext cx="586798" cy="668454"/>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58" name="Freeform 116"/>
          <p:cNvSpPr>
            <a:spLocks/>
          </p:cNvSpPr>
          <p:nvPr/>
        </p:nvSpPr>
        <p:spPr bwMode="gray">
          <a:xfrm>
            <a:off x="4318158" y="4718761"/>
            <a:ext cx="586798" cy="668454"/>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59" name="Freeform 117"/>
          <p:cNvSpPr>
            <a:spLocks/>
          </p:cNvSpPr>
          <p:nvPr/>
        </p:nvSpPr>
        <p:spPr bwMode="gray">
          <a:xfrm>
            <a:off x="4817374" y="4651623"/>
            <a:ext cx="519652" cy="71661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60" name="Freeform 118"/>
          <p:cNvSpPr>
            <a:spLocks/>
          </p:cNvSpPr>
          <p:nvPr/>
        </p:nvSpPr>
        <p:spPr bwMode="gray">
          <a:xfrm>
            <a:off x="4817374" y="4651623"/>
            <a:ext cx="519652" cy="71661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61" name="Freeform 119"/>
          <p:cNvSpPr>
            <a:spLocks/>
          </p:cNvSpPr>
          <p:nvPr/>
        </p:nvSpPr>
        <p:spPr bwMode="gray">
          <a:xfrm>
            <a:off x="4877221" y="4057604"/>
            <a:ext cx="526950" cy="652399"/>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62" name="Freeform 120"/>
          <p:cNvSpPr>
            <a:spLocks/>
          </p:cNvSpPr>
          <p:nvPr/>
        </p:nvSpPr>
        <p:spPr bwMode="gray">
          <a:xfrm>
            <a:off x="4877221" y="4057604"/>
            <a:ext cx="526950" cy="652399"/>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63" name="Freeform 121"/>
          <p:cNvSpPr>
            <a:spLocks/>
          </p:cNvSpPr>
          <p:nvPr/>
        </p:nvSpPr>
        <p:spPr bwMode="gray">
          <a:xfrm>
            <a:off x="4230576" y="4333451"/>
            <a:ext cx="829107" cy="519584"/>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64" name="Freeform 122"/>
          <p:cNvSpPr>
            <a:spLocks/>
          </p:cNvSpPr>
          <p:nvPr/>
        </p:nvSpPr>
        <p:spPr bwMode="gray">
          <a:xfrm>
            <a:off x="4230576" y="4333451"/>
            <a:ext cx="829107" cy="519584"/>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65" name="Freeform 123"/>
          <p:cNvSpPr>
            <a:spLocks/>
          </p:cNvSpPr>
          <p:nvPr/>
        </p:nvSpPr>
        <p:spPr bwMode="gray">
          <a:xfrm>
            <a:off x="4385304" y="3924789"/>
            <a:ext cx="653944" cy="580883"/>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66" name="Freeform 124"/>
          <p:cNvSpPr>
            <a:spLocks/>
          </p:cNvSpPr>
          <p:nvPr/>
        </p:nvSpPr>
        <p:spPr bwMode="gray">
          <a:xfrm>
            <a:off x="4385304" y="3924789"/>
            <a:ext cx="653944" cy="580883"/>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67" name="Freeform 125"/>
          <p:cNvSpPr>
            <a:spLocks/>
          </p:cNvSpPr>
          <p:nvPr/>
        </p:nvSpPr>
        <p:spPr bwMode="gray">
          <a:xfrm>
            <a:off x="4367788" y="3405205"/>
            <a:ext cx="366384" cy="767700"/>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a:lstStyle/>
          <a:p>
            <a:endParaRPr lang="zh-CN" altLang="en-US" dirty="0">
              <a:cs typeface="+mn-ea"/>
              <a:sym typeface="+mn-lt"/>
            </a:endParaRPr>
          </a:p>
        </p:txBody>
      </p:sp>
      <p:sp>
        <p:nvSpPr>
          <p:cNvPr id="168" name="Freeform 126"/>
          <p:cNvSpPr>
            <a:spLocks/>
          </p:cNvSpPr>
          <p:nvPr/>
        </p:nvSpPr>
        <p:spPr bwMode="gray">
          <a:xfrm>
            <a:off x="4367788" y="3405205"/>
            <a:ext cx="366384" cy="767700"/>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69" name="Freeform 127"/>
          <p:cNvSpPr>
            <a:spLocks/>
          </p:cNvSpPr>
          <p:nvPr/>
        </p:nvSpPr>
        <p:spPr bwMode="gray">
          <a:xfrm>
            <a:off x="3795587" y="3556994"/>
            <a:ext cx="677299" cy="969112"/>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70" name="Freeform 128"/>
          <p:cNvSpPr>
            <a:spLocks/>
          </p:cNvSpPr>
          <p:nvPr/>
        </p:nvSpPr>
        <p:spPr bwMode="gray">
          <a:xfrm>
            <a:off x="5621666" y="5139098"/>
            <a:ext cx="176623" cy="445149"/>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171" name="Freeform 78"/>
          <p:cNvSpPr>
            <a:spLocks/>
          </p:cNvSpPr>
          <p:nvPr/>
        </p:nvSpPr>
        <p:spPr bwMode="gray">
          <a:xfrm>
            <a:off x="4455369" y="5257317"/>
            <a:ext cx="823269" cy="700563"/>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blipFill>
            <a:blip r:embed="rId3" cstate="screen">
              <a:extLst>
                <a:ext uri="{28A0092B-C50C-407E-A947-70E740481C1C}">
                  <a14:useLocalDpi xmlns:a14="http://schemas.microsoft.com/office/drawing/2010/main"/>
                </a:ext>
              </a:extLst>
            </a:blip>
            <a:stretch>
              <a:fillRect/>
            </a:stretch>
          </a:blip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8595" tIns="34297" rIns="68595" bIns="34297"/>
          <a:lstStyle/>
          <a:p>
            <a:endParaRPr lang="zh-CN" altLang="en-US" dirty="0">
              <a:cs typeface="+mn-ea"/>
              <a:sym typeface="+mn-lt"/>
            </a:endParaRPr>
          </a:p>
        </p:txBody>
      </p:sp>
      <p:sp>
        <p:nvSpPr>
          <p:cNvPr id="172" name="Freeform 92"/>
          <p:cNvSpPr>
            <a:spLocks/>
          </p:cNvSpPr>
          <p:nvPr/>
        </p:nvSpPr>
        <p:spPr bwMode="gray">
          <a:xfrm>
            <a:off x="4839270" y="3634348"/>
            <a:ext cx="719631" cy="483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blipFill>
            <a:blip r:embed="rId4" cstate="screen">
              <a:extLst>
                <a:ext uri="{28A0092B-C50C-407E-A947-70E740481C1C}">
                  <a14:useLocalDpi xmlns:a14="http://schemas.microsoft.com/office/drawing/2010/main"/>
                </a:ext>
              </a:extLst>
            </a:blip>
            <a:stretch>
              <a:fillRect/>
            </a:stretch>
          </a:blip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8595" tIns="34297" rIns="68595" bIns="34297"/>
          <a:lstStyle/>
          <a:p>
            <a:endParaRPr lang="zh-CN" altLang="en-US" dirty="0">
              <a:cs typeface="+mn-ea"/>
              <a:sym typeface="+mn-lt"/>
            </a:endParaRPr>
          </a:p>
        </p:txBody>
      </p:sp>
      <p:sp>
        <p:nvSpPr>
          <p:cNvPr id="173" name="Freeform 100"/>
          <p:cNvSpPr>
            <a:spLocks/>
          </p:cNvSpPr>
          <p:nvPr/>
        </p:nvSpPr>
        <p:spPr bwMode="gray">
          <a:xfrm>
            <a:off x="5119532" y="2892918"/>
            <a:ext cx="627669" cy="6261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blipFill>
            <a:blip r:embed="rId5" cstate="screen">
              <a:extLst>
                <a:ext uri="{28A0092B-C50C-407E-A947-70E740481C1C}">
                  <a14:useLocalDpi xmlns:a14="http://schemas.microsoft.com/office/drawing/2010/main"/>
                </a:ext>
              </a:extLst>
            </a:blip>
            <a:stretch>
              <a:fillRect/>
            </a:stretch>
          </a:blip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8595" tIns="34297" rIns="68595" bIns="34297"/>
          <a:lstStyle/>
          <a:p>
            <a:endParaRPr lang="zh-CN" altLang="en-US" dirty="0">
              <a:solidFill>
                <a:srgbClr val="0082B0"/>
              </a:solidFill>
              <a:cs typeface="+mn-ea"/>
              <a:sym typeface="+mn-lt"/>
            </a:endParaRPr>
          </a:p>
        </p:txBody>
      </p:sp>
      <p:sp>
        <p:nvSpPr>
          <p:cNvPr id="174" name="Freeform 82"/>
          <p:cNvSpPr>
            <a:spLocks/>
          </p:cNvSpPr>
          <p:nvPr/>
        </p:nvSpPr>
        <p:spPr bwMode="gray">
          <a:xfrm>
            <a:off x="5272915" y="4466265"/>
            <a:ext cx="413093" cy="46412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blipFill>
            <a:blip r:embed="rId6" cstate="screen">
              <a:extLst>
                <a:ext uri="{28A0092B-C50C-407E-A947-70E740481C1C}">
                  <a14:useLocalDpi xmlns:a14="http://schemas.microsoft.com/office/drawing/2010/main"/>
                </a:ext>
              </a:extLst>
            </a:blip>
            <a:stretch>
              <a:fillRect/>
            </a:stretch>
          </a:blip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8595" tIns="34297" rIns="68595" bIns="34297"/>
          <a:lstStyle/>
          <a:p>
            <a:endParaRPr lang="zh-CN" altLang="en-US" dirty="0">
              <a:cs typeface="+mn-ea"/>
              <a:sym typeface="+mn-lt"/>
            </a:endParaRPr>
          </a:p>
        </p:txBody>
      </p:sp>
      <p:grpSp>
        <p:nvGrpSpPr>
          <p:cNvPr id="175" name="组合 174"/>
          <p:cNvGrpSpPr/>
          <p:nvPr/>
        </p:nvGrpSpPr>
        <p:grpSpPr>
          <a:xfrm>
            <a:off x="5671608" y="3286257"/>
            <a:ext cx="2302468" cy="228413"/>
            <a:chOff x="5671608" y="3286257"/>
            <a:chExt cx="2302468" cy="228413"/>
          </a:xfrm>
        </p:grpSpPr>
        <p:cxnSp>
          <p:nvCxnSpPr>
            <p:cNvPr id="176" name="直接连接符 175"/>
            <p:cNvCxnSpPr/>
            <p:nvPr/>
          </p:nvCxnSpPr>
          <p:spPr>
            <a:xfrm>
              <a:off x="5671608" y="3286257"/>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5903699" y="3514669"/>
              <a:ext cx="207037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a:off x="5475337" y="3754682"/>
            <a:ext cx="2498740" cy="228413"/>
            <a:chOff x="5475337" y="3754682"/>
            <a:chExt cx="2498740" cy="228413"/>
          </a:xfrm>
        </p:grpSpPr>
        <p:cxnSp>
          <p:nvCxnSpPr>
            <p:cNvPr id="179" name="直接连接符 178"/>
            <p:cNvCxnSpPr/>
            <p:nvPr/>
          </p:nvCxnSpPr>
          <p:spPr>
            <a:xfrm>
              <a:off x="5475337" y="3754682"/>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5707430" y="3983095"/>
              <a:ext cx="226664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1" name="组合 180"/>
          <p:cNvGrpSpPr/>
          <p:nvPr/>
        </p:nvGrpSpPr>
        <p:grpSpPr>
          <a:xfrm>
            <a:off x="5612908" y="4593244"/>
            <a:ext cx="2361168" cy="188275"/>
            <a:chOff x="5612908" y="4593244"/>
            <a:chExt cx="2361168" cy="188275"/>
          </a:xfrm>
        </p:grpSpPr>
        <p:cxnSp>
          <p:nvCxnSpPr>
            <p:cNvPr id="182" name="直接连接符 181"/>
            <p:cNvCxnSpPr/>
            <p:nvPr/>
          </p:nvCxnSpPr>
          <p:spPr>
            <a:xfrm flipV="1">
              <a:off x="5612908" y="4593244"/>
              <a:ext cx="290789" cy="188275"/>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5903699" y="4593244"/>
              <a:ext cx="207037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4" name="组合 183"/>
          <p:cNvGrpSpPr/>
          <p:nvPr/>
        </p:nvGrpSpPr>
        <p:grpSpPr>
          <a:xfrm>
            <a:off x="5007135" y="5652115"/>
            <a:ext cx="2862810" cy="228413"/>
            <a:chOff x="5007135" y="5652115"/>
            <a:chExt cx="2862810" cy="228413"/>
          </a:xfrm>
        </p:grpSpPr>
        <p:cxnSp>
          <p:nvCxnSpPr>
            <p:cNvPr id="185" name="直接连接符 184"/>
            <p:cNvCxnSpPr/>
            <p:nvPr/>
          </p:nvCxnSpPr>
          <p:spPr>
            <a:xfrm>
              <a:off x="5007135" y="5652115"/>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5239227" y="5880528"/>
              <a:ext cx="263071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7" name="矩形 186"/>
          <p:cNvSpPr/>
          <p:nvPr/>
        </p:nvSpPr>
        <p:spPr>
          <a:xfrm>
            <a:off x="6530784" y="3072951"/>
            <a:ext cx="1215748" cy="284707"/>
          </a:xfrm>
          <a:prstGeom prst="rect">
            <a:avLst/>
          </a:prstGeom>
        </p:spPr>
        <p:txBody>
          <a:bodyPr wrap="none" lIns="68595" tIns="34297" rIns="68595" bIns="34297">
            <a:spAutoFit/>
          </a:bodyPr>
          <a:lstStyle/>
          <a:p>
            <a:r>
              <a:rPr lang="zh-CN" altLang="en-US" sz="1400" dirty="0">
                <a:solidFill>
                  <a:schemeClr val="tx1">
                    <a:lumMod val="85000"/>
                    <a:lumOff val="15000"/>
                  </a:schemeClr>
                </a:solidFill>
                <a:cs typeface="+mn-ea"/>
                <a:sym typeface="+mn-lt"/>
              </a:rPr>
              <a:t>点击添加标题</a:t>
            </a:r>
          </a:p>
        </p:txBody>
      </p:sp>
      <p:sp>
        <p:nvSpPr>
          <p:cNvPr id="188" name="矩形 187"/>
          <p:cNvSpPr/>
          <p:nvPr/>
        </p:nvSpPr>
        <p:spPr>
          <a:xfrm>
            <a:off x="6530784" y="3602241"/>
            <a:ext cx="1215748" cy="284707"/>
          </a:xfrm>
          <a:prstGeom prst="rect">
            <a:avLst/>
          </a:prstGeom>
        </p:spPr>
        <p:txBody>
          <a:bodyPr wrap="none" lIns="68595" tIns="34297" rIns="68595" bIns="34297">
            <a:spAutoFit/>
          </a:bodyPr>
          <a:lstStyle/>
          <a:p>
            <a:r>
              <a:rPr lang="zh-CN" altLang="en-US" sz="1400" dirty="0">
                <a:solidFill>
                  <a:schemeClr val="tx1">
                    <a:lumMod val="85000"/>
                    <a:lumOff val="15000"/>
                  </a:schemeClr>
                </a:solidFill>
                <a:cs typeface="+mn-ea"/>
                <a:sym typeface="+mn-lt"/>
              </a:rPr>
              <a:t>点击添加标题</a:t>
            </a:r>
          </a:p>
        </p:txBody>
      </p:sp>
      <p:sp>
        <p:nvSpPr>
          <p:cNvPr id="189" name="矩形 188"/>
          <p:cNvSpPr/>
          <p:nvPr/>
        </p:nvSpPr>
        <p:spPr>
          <a:xfrm>
            <a:off x="6530784" y="4214029"/>
            <a:ext cx="1215748" cy="284707"/>
          </a:xfrm>
          <a:prstGeom prst="rect">
            <a:avLst/>
          </a:prstGeom>
        </p:spPr>
        <p:txBody>
          <a:bodyPr wrap="none" lIns="68595" tIns="34297" rIns="68595" bIns="34297">
            <a:spAutoFit/>
          </a:bodyPr>
          <a:lstStyle/>
          <a:p>
            <a:r>
              <a:rPr lang="zh-CN" altLang="en-US" sz="1400" dirty="0">
                <a:solidFill>
                  <a:schemeClr val="tx1">
                    <a:lumMod val="85000"/>
                    <a:lumOff val="15000"/>
                  </a:schemeClr>
                </a:solidFill>
                <a:cs typeface="+mn-ea"/>
                <a:sym typeface="+mn-lt"/>
              </a:rPr>
              <a:t>点击添加标题</a:t>
            </a:r>
          </a:p>
        </p:txBody>
      </p:sp>
      <p:sp>
        <p:nvSpPr>
          <p:cNvPr id="190" name="矩形 189"/>
          <p:cNvSpPr/>
          <p:nvPr/>
        </p:nvSpPr>
        <p:spPr>
          <a:xfrm>
            <a:off x="6489163" y="5436768"/>
            <a:ext cx="1215748" cy="284707"/>
          </a:xfrm>
          <a:prstGeom prst="rect">
            <a:avLst/>
          </a:prstGeom>
        </p:spPr>
        <p:txBody>
          <a:bodyPr wrap="none" lIns="68595" tIns="34297" rIns="68595" bIns="34297">
            <a:spAutoFit/>
          </a:bodyPr>
          <a:lstStyle/>
          <a:p>
            <a:r>
              <a:rPr lang="zh-CN" altLang="en-US" sz="1400" dirty="0">
                <a:solidFill>
                  <a:schemeClr val="tx1">
                    <a:lumMod val="85000"/>
                    <a:lumOff val="15000"/>
                  </a:schemeClr>
                </a:solidFill>
                <a:cs typeface="+mn-ea"/>
                <a:sym typeface="+mn-lt"/>
              </a:rPr>
              <a:t>点击添加标题</a:t>
            </a:r>
          </a:p>
        </p:txBody>
      </p:sp>
      <p:sp>
        <p:nvSpPr>
          <p:cNvPr id="191" name="矩形标注 190"/>
          <p:cNvSpPr/>
          <p:nvPr/>
        </p:nvSpPr>
        <p:spPr>
          <a:xfrm>
            <a:off x="8467092" y="1703423"/>
            <a:ext cx="2666349" cy="4177105"/>
          </a:xfrm>
          <a:prstGeom prst="wedgeRectCallout">
            <a:avLst>
              <a:gd name="adj1" fmla="val -72333"/>
              <a:gd name="adj2" fmla="val 19715"/>
            </a:avLst>
          </a:prstGeom>
          <a:blipFill>
            <a:blip r:embed="rId7"/>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dirty="0">
              <a:cs typeface="+mn-ea"/>
              <a:sym typeface="+mn-lt"/>
            </a:endParaRPr>
          </a:p>
        </p:txBody>
      </p:sp>
      <p:sp>
        <p:nvSpPr>
          <p:cNvPr id="192" name="TextBox 191"/>
          <p:cNvSpPr txBox="1"/>
          <p:nvPr/>
        </p:nvSpPr>
        <p:spPr>
          <a:xfrm>
            <a:off x="8711882" y="2637706"/>
            <a:ext cx="2207860" cy="2612717"/>
          </a:xfrm>
          <a:prstGeom prst="rect">
            <a:avLst/>
          </a:prstGeom>
          <a:noFill/>
        </p:spPr>
        <p:txBody>
          <a:bodyPr wrap="square" lIns="68595" tIns="34297" rIns="68595" bIns="34297" rtlCol="0">
            <a:spAutoFit/>
          </a:bodyPr>
          <a:lstStyle/>
          <a:p>
            <a:pPr>
              <a:lnSpc>
                <a:spcPct val="150000"/>
              </a:lnSpc>
            </a:pPr>
            <a:r>
              <a:rPr lang="zh-CN" altLang="en-US" sz="1400" dirty="0">
                <a:solidFill>
                  <a:schemeClr val="bg1"/>
                </a:solidFill>
                <a:cs typeface="+mn-ea"/>
                <a:sym typeface="+mn-lt"/>
              </a:rPr>
              <a:t>      点击添加文字内容详</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细介绍点击添加文字内容详细介绍点击添加文字内容详细介绍点击添加文字内容详细介绍点击添加文字内容详细介绍</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      点击添加文字内容详</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细介绍点击添加文字</a:t>
            </a:r>
          </a:p>
        </p:txBody>
      </p:sp>
      <p:sp>
        <p:nvSpPr>
          <p:cNvPr id="193" name="矩形 192"/>
          <p:cNvSpPr/>
          <p:nvPr/>
        </p:nvSpPr>
        <p:spPr>
          <a:xfrm>
            <a:off x="8807671" y="1989634"/>
            <a:ext cx="1985189" cy="438596"/>
          </a:xfrm>
          <a:prstGeom prst="rect">
            <a:avLst/>
          </a:prstGeom>
        </p:spPr>
        <p:txBody>
          <a:bodyPr wrap="none" lIns="68595" tIns="34297" rIns="68595" bIns="34297">
            <a:spAutoFit/>
          </a:bodyPr>
          <a:lstStyle/>
          <a:p>
            <a:r>
              <a:rPr lang="zh-CN" altLang="en-US" sz="2400" dirty="0">
                <a:solidFill>
                  <a:schemeClr val="bg1"/>
                </a:solidFill>
                <a:cs typeface="+mn-ea"/>
                <a:sym typeface="+mn-lt"/>
              </a:rPr>
              <a:t>点击添加标题</a:t>
            </a:r>
          </a:p>
        </p:txBody>
      </p:sp>
      <p:sp>
        <p:nvSpPr>
          <p:cNvPr id="81"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82" name="图片 8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23048623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fade">
                                      <p:cBhvr>
                                        <p:cTn id="16" dur="500"/>
                                        <p:tgtEl>
                                          <p:spTgt spid="10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fade">
                                      <p:cBhvr>
                                        <p:cTn id="19" dur="500"/>
                                        <p:tgtEl>
                                          <p:spTgt spid="1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1"/>
                                        </p:tgtEl>
                                        <p:attrNameLst>
                                          <p:attrName>style.visibility</p:attrName>
                                        </p:attrNameLst>
                                      </p:cBhvr>
                                      <p:to>
                                        <p:strVal val="visible"/>
                                      </p:to>
                                    </p:set>
                                    <p:animEffect transition="in" filter="fade">
                                      <p:cBhvr>
                                        <p:cTn id="22" dur="500"/>
                                        <p:tgtEl>
                                          <p:spTgt spid="1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2"/>
                                        </p:tgtEl>
                                        <p:attrNameLst>
                                          <p:attrName>style.visibility</p:attrName>
                                        </p:attrNameLst>
                                      </p:cBhvr>
                                      <p:to>
                                        <p:strVal val="visible"/>
                                      </p:to>
                                    </p:set>
                                    <p:animEffect transition="in" filter="fade">
                                      <p:cBhvr>
                                        <p:cTn id="25" dur="500"/>
                                        <p:tgtEl>
                                          <p:spTgt spid="1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4"/>
                                        </p:tgtEl>
                                        <p:attrNameLst>
                                          <p:attrName>style.visibility</p:attrName>
                                        </p:attrNameLst>
                                      </p:cBhvr>
                                      <p:to>
                                        <p:strVal val="visible"/>
                                      </p:to>
                                    </p:set>
                                    <p:animEffect transition="in" filter="fade">
                                      <p:cBhvr>
                                        <p:cTn id="31" dur="500"/>
                                        <p:tgtEl>
                                          <p:spTgt spid="1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5"/>
                                        </p:tgtEl>
                                        <p:attrNameLst>
                                          <p:attrName>style.visibility</p:attrName>
                                        </p:attrNameLst>
                                      </p:cBhvr>
                                      <p:to>
                                        <p:strVal val="visible"/>
                                      </p:to>
                                    </p:set>
                                    <p:animEffect transition="in" filter="fade">
                                      <p:cBhvr>
                                        <p:cTn id="34" dur="500"/>
                                        <p:tgtEl>
                                          <p:spTgt spid="1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fade">
                                      <p:cBhvr>
                                        <p:cTn id="37" dur="500"/>
                                        <p:tgtEl>
                                          <p:spTgt spid="1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6"/>
                                        </p:tgtEl>
                                        <p:attrNameLst>
                                          <p:attrName>style.visibility</p:attrName>
                                        </p:attrNameLst>
                                      </p:cBhvr>
                                      <p:to>
                                        <p:strVal val="visible"/>
                                      </p:to>
                                    </p:set>
                                    <p:animEffect transition="in" filter="fade">
                                      <p:cBhvr>
                                        <p:cTn id="40" dur="500"/>
                                        <p:tgtEl>
                                          <p:spTgt spid="1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fade">
                                      <p:cBhvr>
                                        <p:cTn id="43" dur="500"/>
                                        <p:tgtEl>
                                          <p:spTgt spid="1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8"/>
                                        </p:tgtEl>
                                        <p:attrNameLst>
                                          <p:attrName>style.visibility</p:attrName>
                                        </p:attrNameLst>
                                      </p:cBhvr>
                                      <p:to>
                                        <p:strVal val="visible"/>
                                      </p:to>
                                    </p:set>
                                    <p:animEffect transition="in" filter="fade">
                                      <p:cBhvr>
                                        <p:cTn id="46" dur="500"/>
                                        <p:tgtEl>
                                          <p:spTgt spid="12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9"/>
                                        </p:tgtEl>
                                        <p:attrNameLst>
                                          <p:attrName>style.visibility</p:attrName>
                                        </p:attrNameLst>
                                      </p:cBhvr>
                                      <p:to>
                                        <p:strVal val="visible"/>
                                      </p:to>
                                    </p:set>
                                    <p:animEffect transition="in" filter="fade">
                                      <p:cBhvr>
                                        <p:cTn id="49" dur="500"/>
                                        <p:tgtEl>
                                          <p:spTgt spid="12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0"/>
                                        </p:tgtEl>
                                        <p:attrNameLst>
                                          <p:attrName>style.visibility</p:attrName>
                                        </p:attrNameLst>
                                      </p:cBhvr>
                                      <p:to>
                                        <p:strVal val="visible"/>
                                      </p:to>
                                    </p:set>
                                    <p:animEffect transition="in" filter="fade">
                                      <p:cBhvr>
                                        <p:cTn id="52" dur="500"/>
                                        <p:tgtEl>
                                          <p:spTgt spid="1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fade">
                                      <p:cBhvr>
                                        <p:cTn id="55" dur="500"/>
                                        <p:tgtEl>
                                          <p:spTgt spid="1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fade">
                                      <p:cBhvr>
                                        <p:cTn id="58" dur="500"/>
                                        <p:tgtEl>
                                          <p:spTgt spid="1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fade">
                                      <p:cBhvr>
                                        <p:cTn id="61" dur="500"/>
                                        <p:tgtEl>
                                          <p:spTgt spid="13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4"/>
                                        </p:tgtEl>
                                        <p:attrNameLst>
                                          <p:attrName>style.visibility</p:attrName>
                                        </p:attrNameLst>
                                      </p:cBhvr>
                                      <p:to>
                                        <p:strVal val="visible"/>
                                      </p:to>
                                    </p:set>
                                    <p:animEffect transition="in" filter="fade">
                                      <p:cBhvr>
                                        <p:cTn id="64" dur="500"/>
                                        <p:tgtEl>
                                          <p:spTgt spid="1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7"/>
                                        </p:tgtEl>
                                        <p:attrNameLst>
                                          <p:attrName>style.visibility</p:attrName>
                                        </p:attrNameLst>
                                      </p:cBhvr>
                                      <p:to>
                                        <p:strVal val="visible"/>
                                      </p:to>
                                    </p:set>
                                    <p:animEffect transition="in" filter="fade">
                                      <p:cBhvr>
                                        <p:cTn id="73" dur="500"/>
                                        <p:tgtEl>
                                          <p:spTgt spid="1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8"/>
                                        </p:tgtEl>
                                        <p:attrNameLst>
                                          <p:attrName>style.visibility</p:attrName>
                                        </p:attrNameLst>
                                      </p:cBhvr>
                                      <p:to>
                                        <p:strVal val="visible"/>
                                      </p:to>
                                    </p:set>
                                    <p:animEffect transition="in" filter="fade">
                                      <p:cBhvr>
                                        <p:cTn id="76" dur="500"/>
                                        <p:tgtEl>
                                          <p:spTgt spid="1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0"/>
                                        </p:tgtEl>
                                        <p:attrNameLst>
                                          <p:attrName>style.visibility</p:attrName>
                                        </p:attrNameLst>
                                      </p:cBhvr>
                                      <p:to>
                                        <p:strVal val="visible"/>
                                      </p:to>
                                    </p:set>
                                    <p:animEffect transition="in" filter="fade">
                                      <p:cBhvr>
                                        <p:cTn id="82" dur="500"/>
                                        <p:tgtEl>
                                          <p:spTgt spid="14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41"/>
                                        </p:tgtEl>
                                        <p:attrNameLst>
                                          <p:attrName>style.visibility</p:attrName>
                                        </p:attrNameLst>
                                      </p:cBhvr>
                                      <p:to>
                                        <p:strVal val="visible"/>
                                      </p:to>
                                    </p:set>
                                    <p:animEffect transition="in" filter="fade">
                                      <p:cBhvr>
                                        <p:cTn id="85" dur="500"/>
                                        <p:tgtEl>
                                          <p:spTgt spid="14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42"/>
                                        </p:tgtEl>
                                        <p:attrNameLst>
                                          <p:attrName>style.visibility</p:attrName>
                                        </p:attrNameLst>
                                      </p:cBhvr>
                                      <p:to>
                                        <p:strVal val="visible"/>
                                      </p:to>
                                    </p:set>
                                    <p:animEffect transition="in" filter="fade">
                                      <p:cBhvr>
                                        <p:cTn id="88" dur="500"/>
                                        <p:tgtEl>
                                          <p:spTgt spid="14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43"/>
                                        </p:tgtEl>
                                        <p:attrNameLst>
                                          <p:attrName>style.visibility</p:attrName>
                                        </p:attrNameLst>
                                      </p:cBhvr>
                                      <p:to>
                                        <p:strVal val="visible"/>
                                      </p:to>
                                    </p:set>
                                    <p:animEffect transition="in" filter="fade">
                                      <p:cBhvr>
                                        <p:cTn id="91" dur="500"/>
                                        <p:tgtEl>
                                          <p:spTgt spid="14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fade">
                                      <p:cBhvr>
                                        <p:cTn id="94" dur="500"/>
                                        <p:tgtEl>
                                          <p:spTgt spid="14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45"/>
                                        </p:tgtEl>
                                        <p:attrNameLst>
                                          <p:attrName>style.visibility</p:attrName>
                                        </p:attrNameLst>
                                      </p:cBhvr>
                                      <p:to>
                                        <p:strVal val="visible"/>
                                      </p:to>
                                    </p:set>
                                    <p:animEffect transition="in" filter="fade">
                                      <p:cBhvr>
                                        <p:cTn id="97" dur="500"/>
                                        <p:tgtEl>
                                          <p:spTgt spid="14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fade">
                                      <p:cBhvr>
                                        <p:cTn id="100" dur="500"/>
                                        <p:tgtEl>
                                          <p:spTgt spid="14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500"/>
                                        <p:tgtEl>
                                          <p:spTgt spid="14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48"/>
                                        </p:tgtEl>
                                        <p:attrNameLst>
                                          <p:attrName>style.visibility</p:attrName>
                                        </p:attrNameLst>
                                      </p:cBhvr>
                                      <p:to>
                                        <p:strVal val="visible"/>
                                      </p:to>
                                    </p:set>
                                    <p:animEffect transition="in" filter="fade">
                                      <p:cBhvr>
                                        <p:cTn id="106" dur="500"/>
                                        <p:tgtEl>
                                          <p:spTgt spid="14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49"/>
                                        </p:tgtEl>
                                        <p:attrNameLst>
                                          <p:attrName>style.visibility</p:attrName>
                                        </p:attrNameLst>
                                      </p:cBhvr>
                                      <p:to>
                                        <p:strVal val="visible"/>
                                      </p:to>
                                    </p:set>
                                    <p:animEffect transition="in" filter="fade">
                                      <p:cBhvr>
                                        <p:cTn id="109" dur="500"/>
                                        <p:tgtEl>
                                          <p:spTgt spid="149"/>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50"/>
                                        </p:tgtEl>
                                        <p:attrNameLst>
                                          <p:attrName>style.visibility</p:attrName>
                                        </p:attrNameLst>
                                      </p:cBhvr>
                                      <p:to>
                                        <p:strVal val="visible"/>
                                      </p:to>
                                    </p:set>
                                    <p:animEffect transition="in" filter="fade">
                                      <p:cBhvr>
                                        <p:cTn id="112" dur="500"/>
                                        <p:tgtEl>
                                          <p:spTgt spid="150"/>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51"/>
                                        </p:tgtEl>
                                        <p:attrNameLst>
                                          <p:attrName>style.visibility</p:attrName>
                                        </p:attrNameLst>
                                      </p:cBhvr>
                                      <p:to>
                                        <p:strVal val="visible"/>
                                      </p:to>
                                    </p:set>
                                    <p:animEffect transition="in" filter="fade">
                                      <p:cBhvr>
                                        <p:cTn id="115" dur="500"/>
                                        <p:tgtEl>
                                          <p:spTgt spid="15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52"/>
                                        </p:tgtEl>
                                        <p:attrNameLst>
                                          <p:attrName>style.visibility</p:attrName>
                                        </p:attrNameLst>
                                      </p:cBhvr>
                                      <p:to>
                                        <p:strVal val="visible"/>
                                      </p:to>
                                    </p:set>
                                    <p:animEffect transition="in" filter="fade">
                                      <p:cBhvr>
                                        <p:cTn id="118" dur="500"/>
                                        <p:tgtEl>
                                          <p:spTgt spid="152"/>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53"/>
                                        </p:tgtEl>
                                        <p:attrNameLst>
                                          <p:attrName>style.visibility</p:attrName>
                                        </p:attrNameLst>
                                      </p:cBhvr>
                                      <p:to>
                                        <p:strVal val="visible"/>
                                      </p:to>
                                    </p:set>
                                    <p:animEffect transition="in" filter="fade">
                                      <p:cBhvr>
                                        <p:cTn id="121" dur="500"/>
                                        <p:tgtEl>
                                          <p:spTgt spid="153"/>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54"/>
                                        </p:tgtEl>
                                        <p:attrNameLst>
                                          <p:attrName>style.visibility</p:attrName>
                                        </p:attrNameLst>
                                      </p:cBhvr>
                                      <p:to>
                                        <p:strVal val="visible"/>
                                      </p:to>
                                    </p:set>
                                    <p:animEffect transition="in" filter="fade">
                                      <p:cBhvr>
                                        <p:cTn id="124" dur="500"/>
                                        <p:tgtEl>
                                          <p:spTgt spid="15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55"/>
                                        </p:tgtEl>
                                        <p:attrNameLst>
                                          <p:attrName>style.visibility</p:attrName>
                                        </p:attrNameLst>
                                      </p:cBhvr>
                                      <p:to>
                                        <p:strVal val="visible"/>
                                      </p:to>
                                    </p:set>
                                    <p:animEffect transition="in" filter="fade">
                                      <p:cBhvr>
                                        <p:cTn id="127" dur="500"/>
                                        <p:tgtEl>
                                          <p:spTgt spid="15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56"/>
                                        </p:tgtEl>
                                        <p:attrNameLst>
                                          <p:attrName>style.visibility</p:attrName>
                                        </p:attrNameLst>
                                      </p:cBhvr>
                                      <p:to>
                                        <p:strVal val="visible"/>
                                      </p:to>
                                    </p:set>
                                    <p:animEffect transition="in" filter="fade">
                                      <p:cBhvr>
                                        <p:cTn id="130" dur="500"/>
                                        <p:tgtEl>
                                          <p:spTgt spid="15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57"/>
                                        </p:tgtEl>
                                        <p:attrNameLst>
                                          <p:attrName>style.visibility</p:attrName>
                                        </p:attrNameLst>
                                      </p:cBhvr>
                                      <p:to>
                                        <p:strVal val="visible"/>
                                      </p:to>
                                    </p:set>
                                    <p:animEffect transition="in" filter="fade">
                                      <p:cBhvr>
                                        <p:cTn id="133" dur="500"/>
                                        <p:tgtEl>
                                          <p:spTgt spid="157"/>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58"/>
                                        </p:tgtEl>
                                        <p:attrNameLst>
                                          <p:attrName>style.visibility</p:attrName>
                                        </p:attrNameLst>
                                      </p:cBhvr>
                                      <p:to>
                                        <p:strVal val="visible"/>
                                      </p:to>
                                    </p:set>
                                    <p:animEffect transition="in" filter="fade">
                                      <p:cBhvr>
                                        <p:cTn id="136" dur="500"/>
                                        <p:tgtEl>
                                          <p:spTgt spid="158"/>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159"/>
                                        </p:tgtEl>
                                        <p:attrNameLst>
                                          <p:attrName>style.visibility</p:attrName>
                                        </p:attrNameLst>
                                      </p:cBhvr>
                                      <p:to>
                                        <p:strVal val="visible"/>
                                      </p:to>
                                    </p:set>
                                    <p:animEffect transition="in" filter="fade">
                                      <p:cBhvr>
                                        <p:cTn id="139" dur="500"/>
                                        <p:tgtEl>
                                          <p:spTgt spid="15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60"/>
                                        </p:tgtEl>
                                        <p:attrNameLst>
                                          <p:attrName>style.visibility</p:attrName>
                                        </p:attrNameLst>
                                      </p:cBhvr>
                                      <p:to>
                                        <p:strVal val="visible"/>
                                      </p:to>
                                    </p:set>
                                    <p:animEffect transition="in" filter="fade">
                                      <p:cBhvr>
                                        <p:cTn id="142" dur="500"/>
                                        <p:tgtEl>
                                          <p:spTgt spid="160"/>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61"/>
                                        </p:tgtEl>
                                        <p:attrNameLst>
                                          <p:attrName>style.visibility</p:attrName>
                                        </p:attrNameLst>
                                      </p:cBhvr>
                                      <p:to>
                                        <p:strVal val="visible"/>
                                      </p:to>
                                    </p:set>
                                    <p:animEffect transition="in" filter="fade">
                                      <p:cBhvr>
                                        <p:cTn id="145" dur="500"/>
                                        <p:tgtEl>
                                          <p:spTgt spid="161"/>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62"/>
                                        </p:tgtEl>
                                        <p:attrNameLst>
                                          <p:attrName>style.visibility</p:attrName>
                                        </p:attrNameLst>
                                      </p:cBhvr>
                                      <p:to>
                                        <p:strVal val="visible"/>
                                      </p:to>
                                    </p:set>
                                    <p:animEffect transition="in" filter="fade">
                                      <p:cBhvr>
                                        <p:cTn id="148" dur="500"/>
                                        <p:tgtEl>
                                          <p:spTgt spid="162"/>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163"/>
                                        </p:tgtEl>
                                        <p:attrNameLst>
                                          <p:attrName>style.visibility</p:attrName>
                                        </p:attrNameLst>
                                      </p:cBhvr>
                                      <p:to>
                                        <p:strVal val="visible"/>
                                      </p:to>
                                    </p:set>
                                    <p:animEffect transition="in" filter="fade">
                                      <p:cBhvr>
                                        <p:cTn id="151" dur="500"/>
                                        <p:tgtEl>
                                          <p:spTgt spid="163"/>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64"/>
                                        </p:tgtEl>
                                        <p:attrNameLst>
                                          <p:attrName>style.visibility</p:attrName>
                                        </p:attrNameLst>
                                      </p:cBhvr>
                                      <p:to>
                                        <p:strVal val="visible"/>
                                      </p:to>
                                    </p:set>
                                    <p:animEffect transition="in" filter="fade">
                                      <p:cBhvr>
                                        <p:cTn id="154" dur="500"/>
                                        <p:tgtEl>
                                          <p:spTgt spid="164"/>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165"/>
                                        </p:tgtEl>
                                        <p:attrNameLst>
                                          <p:attrName>style.visibility</p:attrName>
                                        </p:attrNameLst>
                                      </p:cBhvr>
                                      <p:to>
                                        <p:strVal val="visible"/>
                                      </p:to>
                                    </p:set>
                                    <p:animEffect transition="in" filter="fade">
                                      <p:cBhvr>
                                        <p:cTn id="157" dur="500"/>
                                        <p:tgtEl>
                                          <p:spTgt spid="165"/>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166"/>
                                        </p:tgtEl>
                                        <p:attrNameLst>
                                          <p:attrName>style.visibility</p:attrName>
                                        </p:attrNameLst>
                                      </p:cBhvr>
                                      <p:to>
                                        <p:strVal val="visible"/>
                                      </p:to>
                                    </p:set>
                                    <p:animEffect transition="in" filter="fade">
                                      <p:cBhvr>
                                        <p:cTn id="160" dur="500"/>
                                        <p:tgtEl>
                                          <p:spTgt spid="166"/>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167"/>
                                        </p:tgtEl>
                                        <p:attrNameLst>
                                          <p:attrName>style.visibility</p:attrName>
                                        </p:attrNameLst>
                                      </p:cBhvr>
                                      <p:to>
                                        <p:strVal val="visible"/>
                                      </p:to>
                                    </p:set>
                                    <p:animEffect transition="in" filter="fade">
                                      <p:cBhvr>
                                        <p:cTn id="163" dur="500"/>
                                        <p:tgtEl>
                                          <p:spTgt spid="167"/>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168"/>
                                        </p:tgtEl>
                                        <p:attrNameLst>
                                          <p:attrName>style.visibility</p:attrName>
                                        </p:attrNameLst>
                                      </p:cBhvr>
                                      <p:to>
                                        <p:strVal val="visible"/>
                                      </p:to>
                                    </p:set>
                                    <p:animEffect transition="in" filter="fade">
                                      <p:cBhvr>
                                        <p:cTn id="166" dur="500"/>
                                        <p:tgtEl>
                                          <p:spTgt spid="168"/>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169"/>
                                        </p:tgtEl>
                                        <p:attrNameLst>
                                          <p:attrName>style.visibility</p:attrName>
                                        </p:attrNameLst>
                                      </p:cBhvr>
                                      <p:to>
                                        <p:strVal val="visible"/>
                                      </p:to>
                                    </p:set>
                                    <p:animEffect transition="in" filter="fade">
                                      <p:cBhvr>
                                        <p:cTn id="169" dur="500"/>
                                        <p:tgtEl>
                                          <p:spTgt spid="169"/>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170"/>
                                        </p:tgtEl>
                                        <p:attrNameLst>
                                          <p:attrName>style.visibility</p:attrName>
                                        </p:attrNameLst>
                                      </p:cBhvr>
                                      <p:to>
                                        <p:strVal val="visible"/>
                                      </p:to>
                                    </p:set>
                                    <p:animEffect transition="in" filter="fade">
                                      <p:cBhvr>
                                        <p:cTn id="172" dur="500"/>
                                        <p:tgtEl>
                                          <p:spTgt spid="170"/>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171"/>
                                        </p:tgtEl>
                                        <p:attrNameLst>
                                          <p:attrName>style.visibility</p:attrName>
                                        </p:attrNameLst>
                                      </p:cBhvr>
                                      <p:to>
                                        <p:strVal val="visible"/>
                                      </p:to>
                                    </p:set>
                                    <p:animEffect transition="in" filter="fade">
                                      <p:cBhvr>
                                        <p:cTn id="175" dur="500"/>
                                        <p:tgtEl>
                                          <p:spTgt spid="171"/>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72"/>
                                        </p:tgtEl>
                                        <p:attrNameLst>
                                          <p:attrName>style.visibility</p:attrName>
                                        </p:attrNameLst>
                                      </p:cBhvr>
                                      <p:to>
                                        <p:strVal val="visible"/>
                                      </p:to>
                                    </p:set>
                                    <p:animEffect transition="in" filter="fade">
                                      <p:cBhvr>
                                        <p:cTn id="178" dur="500"/>
                                        <p:tgtEl>
                                          <p:spTgt spid="172"/>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173"/>
                                        </p:tgtEl>
                                        <p:attrNameLst>
                                          <p:attrName>style.visibility</p:attrName>
                                        </p:attrNameLst>
                                      </p:cBhvr>
                                      <p:to>
                                        <p:strVal val="visible"/>
                                      </p:to>
                                    </p:set>
                                    <p:animEffect transition="in" filter="fade">
                                      <p:cBhvr>
                                        <p:cTn id="181" dur="500"/>
                                        <p:tgtEl>
                                          <p:spTgt spid="173"/>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174"/>
                                        </p:tgtEl>
                                        <p:attrNameLst>
                                          <p:attrName>style.visibility</p:attrName>
                                        </p:attrNameLst>
                                      </p:cBhvr>
                                      <p:to>
                                        <p:strVal val="visible"/>
                                      </p:to>
                                    </p:set>
                                    <p:animEffect transition="in" filter="fade">
                                      <p:cBhvr>
                                        <p:cTn id="184" dur="500"/>
                                        <p:tgtEl>
                                          <p:spTgt spid="174"/>
                                        </p:tgtEl>
                                      </p:cBhvr>
                                    </p:animEffect>
                                  </p:childTnLst>
                                </p:cTn>
                              </p:par>
                            </p:childTnLst>
                          </p:cTn>
                        </p:par>
                        <p:par>
                          <p:cTn id="185" fill="hold">
                            <p:stCondLst>
                              <p:cond delay="500"/>
                            </p:stCondLst>
                            <p:childTnLst>
                              <p:par>
                                <p:cTn id="186" presetID="22" presetClass="entr" presetSubtype="8" fill="hold" nodeType="afterEffect">
                                  <p:stCondLst>
                                    <p:cond delay="0"/>
                                  </p:stCondLst>
                                  <p:childTnLst>
                                    <p:set>
                                      <p:cBhvr>
                                        <p:cTn id="187" dur="1" fill="hold">
                                          <p:stCondLst>
                                            <p:cond delay="0"/>
                                          </p:stCondLst>
                                        </p:cTn>
                                        <p:tgtEl>
                                          <p:spTgt spid="175"/>
                                        </p:tgtEl>
                                        <p:attrNameLst>
                                          <p:attrName>style.visibility</p:attrName>
                                        </p:attrNameLst>
                                      </p:cBhvr>
                                      <p:to>
                                        <p:strVal val="visible"/>
                                      </p:to>
                                    </p:set>
                                    <p:animEffect transition="in" filter="wipe(left)">
                                      <p:cBhvr>
                                        <p:cTn id="188" dur="500"/>
                                        <p:tgtEl>
                                          <p:spTgt spid="175"/>
                                        </p:tgtEl>
                                      </p:cBhvr>
                                    </p:animEffect>
                                  </p:childTnLst>
                                </p:cTn>
                              </p:par>
                              <p:par>
                                <p:cTn id="189" presetID="22" presetClass="entr" presetSubtype="8" fill="hold" nodeType="withEffect">
                                  <p:stCondLst>
                                    <p:cond delay="0"/>
                                  </p:stCondLst>
                                  <p:childTnLst>
                                    <p:set>
                                      <p:cBhvr>
                                        <p:cTn id="190" dur="1" fill="hold">
                                          <p:stCondLst>
                                            <p:cond delay="0"/>
                                          </p:stCondLst>
                                        </p:cTn>
                                        <p:tgtEl>
                                          <p:spTgt spid="178"/>
                                        </p:tgtEl>
                                        <p:attrNameLst>
                                          <p:attrName>style.visibility</p:attrName>
                                        </p:attrNameLst>
                                      </p:cBhvr>
                                      <p:to>
                                        <p:strVal val="visible"/>
                                      </p:to>
                                    </p:set>
                                    <p:animEffect transition="in" filter="wipe(left)">
                                      <p:cBhvr>
                                        <p:cTn id="191" dur="500"/>
                                        <p:tgtEl>
                                          <p:spTgt spid="178"/>
                                        </p:tgtEl>
                                      </p:cBhvr>
                                    </p:animEffect>
                                  </p:childTnLst>
                                </p:cTn>
                              </p:par>
                              <p:par>
                                <p:cTn id="192" presetID="22" presetClass="entr" presetSubtype="8" fill="hold" nodeType="withEffect">
                                  <p:stCondLst>
                                    <p:cond delay="0"/>
                                  </p:stCondLst>
                                  <p:childTnLst>
                                    <p:set>
                                      <p:cBhvr>
                                        <p:cTn id="193" dur="1" fill="hold">
                                          <p:stCondLst>
                                            <p:cond delay="0"/>
                                          </p:stCondLst>
                                        </p:cTn>
                                        <p:tgtEl>
                                          <p:spTgt spid="181"/>
                                        </p:tgtEl>
                                        <p:attrNameLst>
                                          <p:attrName>style.visibility</p:attrName>
                                        </p:attrNameLst>
                                      </p:cBhvr>
                                      <p:to>
                                        <p:strVal val="visible"/>
                                      </p:to>
                                    </p:set>
                                    <p:animEffect transition="in" filter="wipe(left)">
                                      <p:cBhvr>
                                        <p:cTn id="194" dur="500"/>
                                        <p:tgtEl>
                                          <p:spTgt spid="181"/>
                                        </p:tgtEl>
                                      </p:cBhvr>
                                    </p:animEffect>
                                  </p:childTnLst>
                                </p:cTn>
                              </p:par>
                              <p:par>
                                <p:cTn id="195" presetID="22" presetClass="entr" presetSubtype="8" fill="hold" nodeType="withEffect">
                                  <p:stCondLst>
                                    <p:cond delay="0"/>
                                  </p:stCondLst>
                                  <p:childTnLst>
                                    <p:set>
                                      <p:cBhvr>
                                        <p:cTn id="196" dur="1" fill="hold">
                                          <p:stCondLst>
                                            <p:cond delay="0"/>
                                          </p:stCondLst>
                                        </p:cTn>
                                        <p:tgtEl>
                                          <p:spTgt spid="184"/>
                                        </p:tgtEl>
                                        <p:attrNameLst>
                                          <p:attrName>style.visibility</p:attrName>
                                        </p:attrNameLst>
                                      </p:cBhvr>
                                      <p:to>
                                        <p:strVal val="visible"/>
                                      </p:to>
                                    </p:set>
                                    <p:animEffect transition="in" filter="wipe(left)">
                                      <p:cBhvr>
                                        <p:cTn id="197" dur="500"/>
                                        <p:tgtEl>
                                          <p:spTgt spid="184"/>
                                        </p:tgtEl>
                                      </p:cBhvr>
                                    </p:animEffect>
                                  </p:childTnLst>
                                </p:cTn>
                              </p:par>
                            </p:childTnLst>
                          </p:cTn>
                        </p:par>
                        <p:par>
                          <p:cTn id="198" fill="hold">
                            <p:stCondLst>
                              <p:cond delay="1000"/>
                            </p:stCondLst>
                            <p:childTnLst>
                              <p:par>
                                <p:cTn id="199" presetID="22" presetClass="entr" presetSubtype="8" fill="hold" grpId="0" nodeType="afterEffect">
                                  <p:stCondLst>
                                    <p:cond delay="0"/>
                                  </p:stCondLst>
                                  <p:childTnLst>
                                    <p:set>
                                      <p:cBhvr>
                                        <p:cTn id="200" dur="1" fill="hold">
                                          <p:stCondLst>
                                            <p:cond delay="0"/>
                                          </p:stCondLst>
                                        </p:cTn>
                                        <p:tgtEl>
                                          <p:spTgt spid="187"/>
                                        </p:tgtEl>
                                        <p:attrNameLst>
                                          <p:attrName>style.visibility</p:attrName>
                                        </p:attrNameLst>
                                      </p:cBhvr>
                                      <p:to>
                                        <p:strVal val="visible"/>
                                      </p:to>
                                    </p:set>
                                    <p:animEffect transition="in" filter="wipe(left)">
                                      <p:cBhvr>
                                        <p:cTn id="201" dur="500"/>
                                        <p:tgtEl>
                                          <p:spTgt spid="187"/>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188"/>
                                        </p:tgtEl>
                                        <p:attrNameLst>
                                          <p:attrName>style.visibility</p:attrName>
                                        </p:attrNameLst>
                                      </p:cBhvr>
                                      <p:to>
                                        <p:strVal val="visible"/>
                                      </p:to>
                                    </p:set>
                                    <p:animEffect transition="in" filter="wipe(left)">
                                      <p:cBhvr>
                                        <p:cTn id="204" dur="500"/>
                                        <p:tgtEl>
                                          <p:spTgt spid="188"/>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89"/>
                                        </p:tgtEl>
                                        <p:attrNameLst>
                                          <p:attrName>style.visibility</p:attrName>
                                        </p:attrNameLst>
                                      </p:cBhvr>
                                      <p:to>
                                        <p:strVal val="visible"/>
                                      </p:to>
                                    </p:set>
                                    <p:animEffect transition="in" filter="wipe(left)">
                                      <p:cBhvr>
                                        <p:cTn id="207" dur="500"/>
                                        <p:tgtEl>
                                          <p:spTgt spid="189"/>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90"/>
                                        </p:tgtEl>
                                        <p:attrNameLst>
                                          <p:attrName>style.visibility</p:attrName>
                                        </p:attrNameLst>
                                      </p:cBhvr>
                                      <p:to>
                                        <p:strVal val="visible"/>
                                      </p:to>
                                    </p:set>
                                    <p:animEffect transition="in" filter="wipe(left)">
                                      <p:cBhvr>
                                        <p:cTn id="210" dur="500"/>
                                        <p:tgtEl>
                                          <p:spTgt spid="190"/>
                                        </p:tgtEl>
                                      </p:cBhvr>
                                    </p:animEffect>
                                  </p:childTnLst>
                                </p:cTn>
                              </p:par>
                            </p:childTnLst>
                          </p:cTn>
                        </p:par>
                        <p:par>
                          <p:cTn id="211" fill="hold">
                            <p:stCondLst>
                              <p:cond delay="1500"/>
                            </p:stCondLst>
                            <p:childTnLst>
                              <p:par>
                                <p:cTn id="212" presetID="22" presetClass="entr" presetSubtype="8" fill="hold" grpId="0" nodeType="afterEffect">
                                  <p:stCondLst>
                                    <p:cond delay="0"/>
                                  </p:stCondLst>
                                  <p:childTnLst>
                                    <p:set>
                                      <p:cBhvr>
                                        <p:cTn id="213" dur="1" fill="hold">
                                          <p:stCondLst>
                                            <p:cond delay="0"/>
                                          </p:stCondLst>
                                        </p:cTn>
                                        <p:tgtEl>
                                          <p:spTgt spid="191"/>
                                        </p:tgtEl>
                                        <p:attrNameLst>
                                          <p:attrName>style.visibility</p:attrName>
                                        </p:attrNameLst>
                                      </p:cBhvr>
                                      <p:to>
                                        <p:strVal val="visible"/>
                                      </p:to>
                                    </p:set>
                                    <p:animEffect transition="in" filter="wipe(left)">
                                      <p:cBhvr>
                                        <p:cTn id="214" dur="500"/>
                                        <p:tgtEl>
                                          <p:spTgt spid="191"/>
                                        </p:tgtEl>
                                      </p:cBhvr>
                                    </p:animEffect>
                                  </p:childTnLst>
                                </p:cTn>
                              </p:par>
                            </p:childTnLst>
                          </p:cTn>
                        </p:par>
                        <p:par>
                          <p:cTn id="215" fill="hold">
                            <p:stCondLst>
                              <p:cond delay="2000"/>
                            </p:stCondLst>
                            <p:childTnLst>
                              <p:par>
                                <p:cTn id="216" presetID="14" presetClass="entr" presetSubtype="10" fill="hold" grpId="0" nodeType="afterEffect">
                                  <p:stCondLst>
                                    <p:cond delay="0"/>
                                  </p:stCondLst>
                                  <p:childTnLst>
                                    <p:set>
                                      <p:cBhvr>
                                        <p:cTn id="217" dur="1" fill="hold">
                                          <p:stCondLst>
                                            <p:cond delay="0"/>
                                          </p:stCondLst>
                                        </p:cTn>
                                        <p:tgtEl>
                                          <p:spTgt spid="193"/>
                                        </p:tgtEl>
                                        <p:attrNameLst>
                                          <p:attrName>style.visibility</p:attrName>
                                        </p:attrNameLst>
                                      </p:cBhvr>
                                      <p:to>
                                        <p:strVal val="visible"/>
                                      </p:to>
                                    </p:set>
                                    <p:animEffect transition="in" filter="randombar(horizontal)">
                                      <p:cBhvr>
                                        <p:cTn id="218" dur="500"/>
                                        <p:tgtEl>
                                          <p:spTgt spid="193"/>
                                        </p:tgtEl>
                                      </p:cBhvr>
                                    </p:animEffect>
                                  </p:childTnLst>
                                </p:cTn>
                              </p:par>
                              <p:par>
                                <p:cTn id="219" presetID="14" presetClass="entr" presetSubtype="10" fill="hold" grpId="0" nodeType="withEffect">
                                  <p:stCondLst>
                                    <p:cond delay="0"/>
                                  </p:stCondLst>
                                  <p:childTnLst>
                                    <p:set>
                                      <p:cBhvr>
                                        <p:cTn id="220" dur="1" fill="hold">
                                          <p:stCondLst>
                                            <p:cond delay="0"/>
                                          </p:stCondLst>
                                        </p:cTn>
                                        <p:tgtEl>
                                          <p:spTgt spid="192"/>
                                        </p:tgtEl>
                                        <p:attrNameLst>
                                          <p:attrName>style.visibility</p:attrName>
                                        </p:attrNameLst>
                                      </p:cBhvr>
                                      <p:to>
                                        <p:strVal val="visible"/>
                                      </p:to>
                                    </p:set>
                                    <p:animEffect transition="in" filter="randombar(horizontal)">
                                      <p:cBhvr>
                                        <p:cTn id="221"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87" grpId="0"/>
      <p:bldP spid="188" grpId="0"/>
      <p:bldP spid="189" grpId="0"/>
      <p:bldP spid="190" grpId="0"/>
      <p:bldP spid="191" grpId="0" animBg="1"/>
      <p:bldP spid="192" grpId="0"/>
      <p:bldP spid="19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圆角矩形 48"/>
          <p:cNvSpPr/>
          <p:nvPr/>
        </p:nvSpPr>
        <p:spPr>
          <a:xfrm flipV="1">
            <a:off x="6657469" y="2787287"/>
            <a:ext cx="3007231" cy="1836416"/>
          </a:xfrm>
          <a:prstGeom prst="roundRect">
            <a:avLst>
              <a:gd name="adj" fmla="val 7741"/>
            </a:avLst>
          </a:prstGeom>
          <a:blipFill>
            <a:blip r:embed="rId3"/>
            <a:stretch>
              <a:fillRect/>
            </a:stretch>
          </a:blip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圆角矩形 49"/>
          <p:cNvSpPr/>
          <p:nvPr/>
        </p:nvSpPr>
        <p:spPr>
          <a:xfrm flipV="1">
            <a:off x="2273300" y="2787287"/>
            <a:ext cx="3007231" cy="1836416"/>
          </a:xfrm>
          <a:prstGeom prst="roundRect">
            <a:avLst>
              <a:gd name="adj" fmla="val 7741"/>
            </a:avLst>
          </a:prstGeom>
          <a:blipFill>
            <a:blip r:embed="rId3"/>
            <a:stretch>
              <a:fillRect/>
            </a:stretch>
          </a:blip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1" name="组合 50"/>
          <p:cNvGrpSpPr/>
          <p:nvPr/>
        </p:nvGrpSpPr>
        <p:grpSpPr>
          <a:xfrm>
            <a:off x="6866433" y="1719713"/>
            <a:ext cx="2589304" cy="1451302"/>
            <a:chOff x="6866433" y="1719713"/>
            <a:chExt cx="2589304" cy="1451302"/>
          </a:xfrm>
        </p:grpSpPr>
        <p:sp>
          <p:nvSpPr>
            <p:cNvPr id="52" name="圆角矩形 51"/>
            <p:cNvSpPr/>
            <p:nvPr/>
          </p:nvSpPr>
          <p:spPr>
            <a:xfrm>
              <a:off x="6866433" y="1719713"/>
              <a:ext cx="2589304" cy="1451302"/>
            </a:xfrm>
            <a:prstGeom prst="roundRect">
              <a:avLst>
                <a:gd name="adj" fmla="val 7741"/>
              </a:avLst>
            </a:prstGeom>
            <a:blipFill>
              <a:blip r:embed="rId4"/>
              <a:stretch>
                <a:fillRect/>
              </a:stretch>
            </a:blip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Group 4"/>
            <p:cNvGrpSpPr>
              <a:grpSpLocks noChangeAspect="1"/>
            </p:cNvGrpSpPr>
            <p:nvPr/>
          </p:nvGrpSpPr>
          <p:grpSpPr bwMode="auto">
            <a:xfrm>
              <a:off x="7346986" y="2858038"/>
              <a:ext cx="215827" cy="252924"/>
              <a:chOff x="1776" y="1776"/>
              <a:chExt cx="64" cy="75"/>
            </a:xfrm>
            <a:solidFill>
              <a:schemeClr val="bg1"/>
            </a:solidFill>
            <a:effectLst/>
          </p:grpSpPr>
          <p:sp>
            <p:nvSpPr>
              <p:cNvPr id="5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54" name="文本框 44"/>
            <p:cNvSpPr txBox="1"/>
            <p:nvPr/>
          </p:nvSpPr>
          <p:spPr>
            <a:xfrm>
              <a:off x="7612549" y="2806491"/>
              <a:ext cx="1556353" cy="338554"/>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grpSp>
      <p:grpSp>
        <p:nvGrpSpPr>
          <p:cNvPr id="59" name="组合 58"/>
          <p:cNvGrpSpPr/>
          <p:nvPr/>
        </p:nvGrpSpPr>
        <p:grpSpPr>
          <a:xfrm>
            <a:off x="6866433" y="4293816"/>
            <a:ext cx="2589304" cy="1451302"/>
            <a:chOff x="6866433" y="4293816"/>
            <a:chExt cx="2589304" cy="1451302"/>
          </a:xfrm>
        </p:grpSpPr>
        <p:sp>
          <p:nvSpPr>
            <p:cNvPr id="60" name="圆角矩形 59"/>
            <p:cNvSpPr/>
            <p:nvPr/>
          </p:nvSpPr>
          <p:spPr>
            <a:xfrm>
              <a:off x="6866433" y="4293816"/>
              <a:ext cx="2589304" cy="1451302"/>
            </a:xfrm>
            <a:prstGeom prst="roundRect">
              <a:avLst>
                <a:gd name="adj" fmla="val 7741"/>
              </a:avLst>
            </a:prstGeom>
            <a:blipFill>
              <a:blip r:embed="rId4"/>
              <a:stretch>
                <a:fillRect/>
              </a:stretch>
            </a:blip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1" name="Group 18"/>
            <p:cNvGrpSpPr>
              <a:grpSpLocks noChangeAspect="1"/>
            </p:cNvGrpSpPr>
            <p:nvPr/>
          </p:nvGrpSpPr>
          <p:grpSpPr bwMode="auto">
            <a:xfrm>
              <a:off x="7322289" y="4384932"/>
              <a:ext cx="265222" cy="247137"/>
              <a:chOff x="3802" y="2858"/>
              <a:chExt cx="616" cy="574"/>
            </a:xfrm>
            <a:solidFill>
              <a:schemeClr val="bg1"/>
            </a:solidFill>
            <a:effectLst/>
          </p:grpSpPr>
          <p:sp>
            <p:nvSpPr>
              <p:cNvPr id="6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62" name="文本框 45"/>
            <p:cNvSpPr txBox="1"/>
            <p:nvPr/>
          </p:nvSpPr>
          <p:spPr>
            <a:xfrm>
              <a:off x="7612549" y="4326357"/>
              <a:ext cx="1556353" cy="338554"/>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grpSp>
      <p:grpSp>
        <p:nvGrpSpPr>
          <p:cNvPr id="68" name="组合 67"/>
          <p:cNvGrpSpPr/>
          <p:nvPr/>
        </p:nvGrpSpPr>
        <p:grpSpPr>
          <a:xfrm>
            <a:off x="2482264" y="1719713"/>
            <a:ext cx="2589304" cy="1451302"/>
            <a:chOff x="2482264" y="1719713"/>
            <a:chExt cx="2589304" cy="1451302"/>
          </a:xfrm>
        </p:grpSpPr>
        <p:sp>
          <p:nvSpPr>
            <p:cNvPr id="69" name="圆角矩形 68"/>
            <p:cNvSpPr/>
            <p:nvPr/>
          </p:nvSpPr>
          <p:spPr>
            <a:xfrm>
              <a:off x="2482264" y="1719713"/>
              <a:ext cx="2589304" cy="1451302"/>
            </a:xfrm>
            <a:prstGeom prst="roundRect">
              <a:avLst>
                <a:gd name="adj" fmla="val 7741"/>
              </a:avLst>
            </a:prstGeom>
            <a:blipFill>
              <a:blip r:embed="rId4"/>
              <a:stretch>
                <a:fillRect/>
              </a:stretch>
            </a:blip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文本框 18"/>
            <p:cNvSpPr txBox="1"/>
            <p:nvPr/>
          </p:nvSpPr>
          <p:spPr>
            <a:xfrm>
              <a:off x="3185099" y="2806491"/>
              <a:ext cx="1556353" cy="338554"/>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grpSp>
          <p:nvGrpSpPr>
            <p:cNvPr id="71" name="Group 13"/>
            <p:cNvGrpSpPr>
              <a:grpSpLocks noChangeAspect="1"/>
            </p:cNvGrpSpPr>
            <p:nvPr/>
          </p:nvGrpSpPr>
          <p:grpSpPr bwMode="auto">
            <a:xfrm>
              <a:off x="2929103" y="2851348"/>
              <a:ext cx="263195" cy="266303"/>
              <a:chOff x="2426" y="2781"/>
              <a:chExt cx="593" cy="600"/>
            </a:xfrm>
            <a:solidFill>
              <a:schemeClr val="bg1"/>
            </a:solidFill>
            <a:effectLst/>
          </p:grpSpPr>
          <p:sp>
            <p:nvSpPr>
              <p:cNvPr id="7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74" name="组合 73"/>
          <p:cNvGrpSpPr/>
          <p:nvPr/>
        </p:nvGrpSpPr>
        <p:grpSpPr>
          <a:xfrm>
            <a:off x="2482264" y="4293816"/>
            <a:ext cx="2589304" cy="1451302"/>
            <a:chOff x="2482264" y="4293816"/>
            <a:chExt cx="2589304" cy="1451302"/>
          </a:xfrm>
        </p:grpSpPr>
        <p:sp>
          <p:nvSpPr>
            <p:cNvPr id="75" name="圆角矩形 74"/>
            <p:cNvSpPr/>
            <p:nvPr/>
          </p:nvSpPr>
          <p:spPr>
            <a:xfrm>
              <a:off x="2482264" y="4293816"/>
              <a:ext cx="2589304" cy="1451302"/>
            </a:xfrm>
            <a:prstGeom prst="roundRect">
              <a:avLst>
                <a:gd name="adj" fmla="val 7741"/>
              </a:avLst>
            </a:prstGeom>
            <a:blipFill>
              <a:blip r:embed="rId4"/>
              <a:stretch>
                <a:fillRect/>
              </a:stretch>
            </a:blip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6" name="组合 75"/>
            <p:cNvGrpSpPr/>
            <p:nvPr/>
          </p:nvGrpSpPr>
          <p:grpSpPr>
            <a:xfrm>
              <a:off x="2936301" y="4385828"/>
              <a:ext cx="248798" cy="270744"/>
              <a:chOff x="4873620" y="1965325"/>
              <a:chExt cx="269882" cy="293688"/>
            </a:xfrm>
            <a:solidFill>
              <a:schemeClr val="bg1"/>
            </a:solidFill>
            <a:effectLst/>
          </p:grpSpPr>
          <p:sp>
            <p:nvSpPr>
              <p:cNvPr id="78"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9"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80"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8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77" name="文本框 43"/>
            <p:cNvSpPr txBox="1"/>
            <p:nvPr/>
          </p:nvSpPr>
          <p:spPr>
            <a:xfrm>
              <a:off x="3185099" y="4326357"/>
              <a:ext cx="1556353" cy="338554"/>
            </a:xfrm>
            <a:prstGeom prst="rect">
              <a:avLst/>
            </a:prstGeom>
            <a:noFill/>
          </p:spPr>
          <p:txBody>
            <a:bodyPr wrap="square" rtlCol="0">
              <a:spAutoFit/>
            </a:bodyPr>
            <a:lstStyle/>
            <a:p>
              <a:r>
                <a:rPr lang="zh-CN" altLang="en-US" sz="1600" dirty="0">
                  <a:solidFill>
                    <a:schemeClr val="bg1"/>
                  </a:solidFill>
                  <a:cs typeface="+mn-ea"/>
                  <a:sym typeface="+mn-lt"/>
                </a:rPr>
                <a:t>添加标题</a:t>
              </a:r>
            </a:p>
          </p:txBody>
        </p:sp>
      </p:grpSp>
      <p:sp>
        <p:nvSpPr>
          <p:cNvPr id="82" name="文本框 46"/>
          <p:cNvSpPr txBox="1"/>
          <p:nvPr/>
        </p:nvSpPr>
        <p:spPr>
          <a:xfrm>
            <a:off x="2908105" y="3471229"/>
            <a:ext cx="1727394" cy="646331"/>
          </a:xfrm>
          <a:prstGeom prst="rect">
            <a:avLst/>
          </a:prstGeom>
          <a:noFill/>
        </p:spPr>
        <p:txBody>
          <a:bodyPr wrap="square" rtlCol="0">
            <a:spAutoFit/>
          </a:bodyPr>
          <a:lstStyle/>
          <a:p>
            <a:pPr algn="ctr"/>
            <a:r>
              <a:rPr lang="zh-CN" altLang="en-US" sz="2400" dirty="0">
                <a:solidFill>
                  <a:schemeClr val="bg2">
                    <a:lumMod val="10000"/>
                  </a:schemeClr>
                </a:solidFill>
                <a:effectLst>
                  <a:innerShdw blurRad="76200" dist="38100" dir="13500000">
                    <a:prstClr val="black">
                      <a:alpha val="50000"/>
                    </a:prstClr>
                  </a:innerShdw>
                </a:effectLst>
                <a:cs typeface="+mn-ea"/>
                <a:sym typeface="+mn-lt"/>
              </a:rPr>
              <a:t>添加文本</a:t>
            </a:r>
            <a:r>
              <a:rPr lang="en-US" altLang="zh-CN" sz="1200" dirty="0">
                <a:solidFill>
                  <a:schemeClr val="bg2">
                    <a:lumMod val="10000"/>
                  </a:schemeClr>
                </a:solidFill>
                <a:cs typeface="+mn-ea"/>
                <a:sym typeface="+mn-lt"/>
              </a:rPr>
              <a:t>Work Experience</a:t>
            </a:r>
            <a:endParaRPr lang="zh-CN" altLang="en-US" sz="1200" dirty="0">
              <a:solidFill>
                <a:schemeClr val="bg2">
                  <a:lumMod val="10000"/>
                </a:schemeClr>
              </a:solidFill>
              <a:effectLst>
                <a:innerShdw blurRad="76200" dist="38100" dir="13500000">
                  <a:prstClr val="black">
                    <a:alpha val="50000"/>
                  </a:prstClr>
                </a:innerShdw>
              </a:effectLst>
              <a:cs typeface="+mn-ea"/>
              <a:sym typeface="+mn-lt"/>
            </a:endParaRPr>
          </a:p>
        </p:txBody>
      </p:sp>
      <p:sp>
        <p:nvSpPr>
          <p:cNvPr id="83" name="文本框 46"/>
          <p:cNvSpPr txBox="1"/>
          <p:nvPr/>
        </p:nvSpPr>
        <p:spPr>
          <a:xfrm>
            <a:off x="7309676" y="3471229"/>
            <a:ext cx="1727394" cy="646331"/>
          </a:xfrm>
          <a:prstGeom prst="rect">
            <a:avLst/>
          </a:prstGeom>
          <a:noFill/>
        </p:spPr>
        <p:txBody>
          <a:bodyPr wrap="square" rtlCol="0">
            <a:spAutoFit/>
          </a:bodyPr>
          <a:lstStyle/>
          <a:p>
            <a:pPr algn="ctr"/>
            <a:r>
              <a:rPr lang="zh-CN" altLang="en-US" sz="2400" dirty="0">
                <a:solidFill>
                  <a:schemeClr val="bg2">
                    <a:lumMod val="10000"/>
                  </a:schemeClr>
                </a:solidFill>
                <a:effectLst>
                  <a:innerShdw blurRad="76200" dist="38100" dir="13500000">
                    <a:prstClr val="black">
                      <a:alpha val="50000"/>
                    </a:prstClr>
                  </a:innerShdw>
                </a:effectLst>
                <a:cs typeface="+mn-ea"/>
                <a:sym typeface="+mn-lt"/>
              </a:rPr>
              <a:t>添加文本</a:t>
            </a:r>
            <a:endParaRPr lang="en-US" altLang="zh-CN" sz="2400" dirty="0">
              <a:solidFill>
                <a:schemeClr val="bg2">
                  <a:lumMod val="10000"/>
                </a:schemeClr>
              </a:solidFill>
              <a:effectLst>
                <a:innerShdw blurRad="76200" dist="38100" dir="13500000">
                  <a:prstClr val="black">
                    <a:alpha val="50000"/>
                  </a:prstClr>
                </a:innerShdw>
              </a:effectLst>
              <a:cs typeface="+mn-ea"/>
              <a:sym typeface="+mn-lt"/>
            </a:endParaRPr>
          </a:p>
          <a:p>
            <a:pPr algn="ctr"/>
            <a:r>
              <a:rPr lang="en-US" altLang="zh-CN" sz="1200" dirty="0">
                <a:solidFill>
                  <a:schemeClr val="bg2">
                    <a:lumMod val="10000"/>
                  </a:schemeClr>
                </a:solidFill>
                <a:cs typeface="+mn-ea"/>
                <a:sym typeface="+mn-lt"/>
              </a:rPr>
              <a:t>Work Experience</a:t>
            </a:r>
            <a:endParaRPr lang="zh-CN" altLang="en-US" sz="1200" dirty="0">
              <a:solidFill>
                <a:schemeClr val="bg2">
                  <a:lumMod val="10000"/>
                </a:schemeClr>
              </a:solidFill>
              <a:effectLst>
                <a:innerShdw blurRad="76200" dist="38100" dir="13500000">
                  <a:prstClr val="black">
                    <a:alpha val="50000"/>
                  </a:prstClr>
                </a:innerShdw>
              </a:effectLst>
              <a:cs typeface="+mn-ea"/>
              <a:sym typeface="+mn-lt"/>
            </a:endParaRPr>
          </a:p>
        </p:txBody>
      </p:sp>
      <p:grpSp>
        <p:nvGrpSpPr>
          <p:cNvPr id="84" name="组合 83"/>
          <p:cNvGrpSpPr/>
          <p:nvPr/>
        </p:nvGrpSpPr>
        <p:grpSpPr>
          <a:xfrm>
            <a:off x="2686683" y="1413384"/>
            <a:ext cx="2180465" cy="1352072"/>
            <a:chOff x="2686683" y="1413384"/>
            <a:chExt cx="2180465" cy="1352072"/>
          </a:xfrm>
        </p:grpSpPr>
        <p:sp>
          <p:nvSpPr>
            <p:cNvPr id="85" name="圆角矩形 84"/>
            <p:cNvSpPr/>
            <p:nvPr/>
          </p:nvSpPr>
          <p:spPr>
            <a:xfrm>
              <a:off x="2686683" y="1413384"/>
              <a:ext cx="2180465" cy="1352072"/>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文本框 129"/>
            <p:cNvSpPr txBox="1"/>
            <p:nvPr/>
          </p:nvSpPr>
          <p:spPr>
            <a:xfrm>
              <a:off x="2887094" y="1522034"/>
              <a:ext cx="1748405" cy="1200329"/>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点击添加文字说明详情介绍点击添加文字说明详情介绍点击添加文字说明详情介绍</a:t>
              </a:r>
            </a:p>
          </p:txBody>
        </p:sp>
      </p:grpSp>
      <p:grpSp>
        <p:nvGrpSpPr>
          <p:cNvPr id="87" name="组合 86"/>
          <p:cNvGrpSpPr/>
          <p:nvPr/>
        </p:nvGrpSpPr>
        <p:grpSpPr>
          <a:xfrm>
            <a:off x="7070853" y="1413384"/>
            <a:ext cx="2180465" cy="1352072"/>
            <a:chOff x="7070853" y="1413384"/>
            <a:chExt cx="2180465" cy="1352072"/>
          </a:xfrm>
        </p:grpSpPr>
        <p:sp>
          <p:nvSpPr>
            <p:cNvPr id="88" name="圆角矩形 87"/>
            <p:cNvSpPr/>
            <p:nvPr/>
          </p:nvSpPr>
          <p:spPr>
            <a:xfrm>
              <a:off x="7070853" y="1413384"/>
              <a:ext cx="2180465" cy="1352072"/>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文本框 129"/>
            <p:cNvSpPr txBox="1"/>
            <p:nvPr/>
          </p:nvSpPr>
          <p:spPr>
            <a:xfrm>
              <a:off x="7299170" y="1505574"/>
              <a:ext cx="1748405" cy="1200329"/>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点击添加文字说明详情介绍点击添加文字说明详情介绍点击添加文字说明详情介绍</a:t>
              </a:r>
            </a:p>
          </p:txBody>
        </p:sp>
      </p:grpSp>
      <p:grpSp>
        <p:nvGrpSpPr>
          <p:cNvPr id="90" name="组合 89"/>
          <p:cNvGrpSpPr/>
          <p:nvPr/>
        </p:nvGrpSpPr>
        <p:grpSpPr>
          <a:xfrm>
            <a:off x="2686683" y="4699374"/>
            <a:ext cx="2180465" cy="1352072"/>
            <a:chOff x="2686683" y="4699374"/>
            <a:chExt cx="2180465" cy="1352072"/>
          </a:xfrm>
        </p:grpSpPr>
        <p:sp>
          <p:nvSpPr>
            <p:cNvPr id="91" name="圆角矩形 90"/>
            <p:cNvSpPr/>
            <p:nvPr/>
          </p:nvSpPr>
          <p:spPr>
            <a:xfrm flipV="1">
              <a:off x="2686683" y="4699374"/>
              <a:ext cx="2180465" cy="1352072"/>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文本框 129"/>
            <p:cNvSpPr txBox="1"/>
            <p:nvPr/>
          </p:nvSpPr>
          <p:spPr>
            <a:xfrm>
              <a:off x="2884900" y="4782624"/>
              <a:ext cx="1748405" cy="1200329"/>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点击添加文字说明详情介绍点击添加文字说明详情介绍点击添加文字说明详情介绍</a:t>
              </a:r>
            </a:p>
          </p:txBody>
        </p:sp>
      </p:grpSp>
      <p:grpSp>
        <p:nvGrpSpPr>
          <p:cNvPr id="93" name="组合 92"/>
          <p:cNvGrpSpPr/>
          <p:nvPr/>
        </p:nvGrpSpPr>
        <p:grpSpPr>
          <a:xfrm>
            <a:off x="7070853" y="4699374"/>
            <a:ext cx="2180465" cy="1352072"/>
            <a:chOff x="7070853" y="4699374"/>
            <a:chExt cx="2180465" cy="1352072"/>
          </a:xfrm>
        </p:grpSpPr>
        <p:sp>
          <p:nvSpPr>
            <p:cNvPr id="94" name="圆角矩形 93"/>
            <p:cNvSpPr/>
            <p:nvPr/>
          </p:nvSpPr>
          <p:spPr>
            <a:xfrm flipV="1">
              <a:off x="7070853" y="4699374"/>
              <a:ext cx="2180465" cy="1352072"/>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文本框 129"/>
            <p:cNvSpPr txBox="1"/>
            <p:nvPr/>
          </p:nvSpPr>
          <p:spPr>
            <a:xfrm>
              <a:off x="7296976" y="4766164"/>
              <a:ext cx="1748405" cy="1200329"/>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点击添加文字说明详情介绍点击添加文字说明详情介绍点击添加文字说明详情介绍</a:t>
              </a:r>
            </a:p>
          </p:txBody>
        </p:sp>
      </p:grpSp>
      <p:sp>
        <p:nvSpPr>
          <p:cNvPr id="96"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97" name="图片 9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40141410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randombar(horizontal)">
                                      <p:cBhvr>
                                        <p:cTn id="19" dur="500"/>
                                        <p:tgtEl>
                                          <p:spTgt spid="82"/>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randombar(horizontal)">
                                      <p:cBhvr>
                                        <p:cTn id="22" dur="500"/>
                                        <p:tgtEl>
                                          <p:spTgt spid="83"/>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1000"/>
                                        <p:tgtEl>
                                          <p:spTgt spid="68"/>
                                        </p:tgtEl>
                                      </p:cBhvr>
                                    </p:animEffect>
                                    <p:anim calcmode="lin" valueType="num">
                                      <p:cBhvr>
                                        <p:cTn id="27" dur="1000" fill="hold"/>
                                        <p:tgtEl>
                                          <p:spTgt spid="68"/>
                                        </p:tgtEl>
                                        <p:attrNameLst>
                                          <p:attrName>ppt_x</p:attrName>
                                        </p:attrNameLst>
                                      </p:cBhvr>
                                      <p:tavLst>
                                        <p:tav tm="0">
                                          <p:val>
                                            <p:strVal val="#ppt_x"/>
                                          </p:val>
                                        </p:tav>
                                        <p:tav tm="100000">
                                          <p:val>
                                            <p:strVal val="#ppt_x"/>
                                          </p:val>
                                        </p:tav>
                                      </p:tavLst>
                                    </p:anim>
                                    <p:anim calcmode="lin" valueType="num">
                                      <p:cBhvr>
                                        <p:cTn id="28" dur="1000" fill="hold"/>
                                        <p:tgtEl>
                                          <p:spTgt spid="68"/>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1000"/>
                                        <p:tgtEl>
                                          <p:spTgt spid="74"/>
                                        </p:tgtEl>
                                      </p:cBhvr>
                                    </p:animEffect>
                                    <p:anim calcmode="lin" valueType="num">
                                      <p:cBhvr>
                                        <p:cTn id="32" dur="1000" fill="hold"/>
                                        <p:tgtEl>
                                          <p:spTgt spid="74"/>
                                        </p:tgtEl>
                                        <p:attrNameLst>
                                          <p:attrName>ppt_x</p:attrName>
                                        </p:attrNameLst>
                                      </p:cBhvr>
                                      <p:tavLst>
                                        <p:tav tm="0">
                                          <p:val>
                                            <p:strVal val="#ppt_x"/>
                                          </p:val>
                                        </p:tav>
                                        <p:tav tm="100000">
                                          <p:val>
                                            <p:strVal val="#ppt_x"/>
                                          </p:val>
                                        </p:tav>
                                      </p:tavLst>
                                    </p:anim>
                                    <p:anim calcmode="lin" valueType="num">
                                      <p:cBhvr>
                                        <p:cTn id="33" dur="1000" fill="hold"/>
                                        <p:tgtEl>
                                          <p:spTgt spid="74"/>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1000"/>
                                        <p:tgtEl>
                                          <p:spTgt spid="59"/>
                                        </p:tgtEl>
                                      </p:cBhvr>
                                    </p:animEffect>
                                    <p:anim calcmode="lin" valueType="num">
                                      <p:cBhvr>
                                        <p:cTn id="43" dur="1000" fill="hold"/>
                                        <p:tgtEl>
                                          <p:spTgt spid="59"/>
                                        </p:tgtEl>
                                        <p:attrNameLst>
                                          <p:attrName>ppt_x</p:attrName>
                                        </p:attrNameLst>
                                      </p:cBhvr>
                                      <p:tavLst>
                                        <p:tav tm="0">
                                          <p:val>
                                            <p:strVal val="#ppt_x"/>
                                          </p:val>
                                        </p:tav>
                                        <p:tav tm="100000">
                                          <p:val>
                                            <p:strVal val="#ppt_x"/>
                                          </p:val>
                                        </p:tav>
                                      </p:tavLst>
                                    </p:anim>
                                    <p:anim calcmode="lin" valueType="num">
                                      <p:cBhvr>
                                        <p:cTn id="44" dur="1000" fill="hold"/>
                                        <p:tgtEl>
                                          <p:spTgt spid="59"/>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47" presetClass="entr" presetSubtype="0" fill="hold" nodeType="after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fade">
                                      <p:cBhvr>
                                        <p:cTn id="48" dur="1000"/>
                                        <p:tgtEl>
                                          <p:spTgt spid="93"/>
                                        </p:tgtEl>
                                      </p:cBhvr>
                                    </p:animEffect>
                                    <p:anim calcmode="lin" valueType="num">
                                      <p:cBhvr>
                                        <p:cTn id="49" dur="1000" fill="hold"/>
                                        <p:tgtEl>
                                          <p:spTgt spid="93"/>
                                        </p:tgtEl>
                                        <p:attrNameLst>
                                          <p:attrName>ppt_x</p:attrName>
                                        </p:attrNameLst>
                                      </p:cBhvr>
                                      <p:tavLst>
                                        <p:tav tm="0">
                                          <p:val>
                                            <p:strVal val="#ppt_x"/>
                                          </p:val>
                                        </p:tav>
                                        <p:tav tm="100000">
                                          <p:val>
                                            <p:strVal val="#ppt_x"/>
                                          </p:val>
                                        </p:tav>
                                      </p:tavLst>
                                    </p:anim>
                                    <p:anim calcmode="lin" valueType="num">
                                      <p:cBhvr>
                                        <p:cTn id="50" dur="1000" fill="hold"/>
                                        <p:tgtEl>
                                          <p:spTgt spid="9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fade">
                                      <p:cBhvr>
                                        <p:cTn id="53" dur="1000"/>
                                        <p:tgtEl>
                                          <p:spTgt spid="87"/>
                                        </p:tgtEl>
                                      </p:cBhvr>
                                    </p:animEffect>
                                    <p:anim calcmode="lin" valueType="num">
                                      <p:cBhvr>
                                        <p:cTn id="54" dur="1000" fill="hold"/>
                                        <p:tgtEl>
                                          <p:spTgt spid="87"/>
                                        </p:tgtEl>
                                        <p:attrNameLst>
                                          <p:attrName>ppt_x</p:attrName>
                                        </p:attrNameLst>
                                      </p:cBhvr>
                                      <p:tavLst>
                                        <p:tav tm="0">
                                          <p:val>
                                            <p:strVal val="#ppt_x"/>
                                          </p:val>
                                        </p:tav>
                                        <p:tav tm="100000">
                                          <p:val>
                                            <p:strVal val="#ppt_x"/>
                                          </p:val>
                                        </p:tav>
                                      </p:tavLst>
                                    </p:anim>
                                    <p:anim calcmode="lin" valueType="num">
                                      <p:cBhvr>
                                        <p:cTn id="55" dur="1000" fill="hold"/>
                                        <p:tgtEl>
                                          <p:spTgt spid="8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84"/>
                                        </p:tgtEl>
                                        <p:attrNameLst>
                                          <p:attrName>style.visibility</p:attrName>
                                        </p:attrNameLst>
                                      </p:cBhvr>
                                      <p:to>
                                        <p:strVal val="visible"/>
                                      </p:to>
                                    </p:set>
                                    <p:animEffect transition="in" filter="fade">
                                      <p:cBhvr>
                                        <p:cTn id="58" dur="1000"/>
                                        <p:tgtEl>
                                          <p:spTgt spid="84"/>
                                        </p:tgtEl>
                                      </p:cBhvr>
                                    </p:animEffect>
                                    <p:anim calcmode="lin" valueType="num">
                                      <p:cBhvr>
                                        <p:cTn id="59" dur="1000" fill="hold"/>
                                        <p:tgtEl>
                                          <p:spTgt spid="84"/>
                                        </p:tgtEl>
                                        <p:attrNameLst>
                                          <p:attrName>ppt_x</p:attrName>
                                        </p:attrNameLst>
                                      </p:cBhvr>
                                      <p:tavLst>
                                        <p:tav tm="0">
                                          <p:val>
                                            <p:strVal val="#ppt_x"/>
                                          </p:val>
                                        </p:tav>
                                        <p:tav tm="100000">
                                          <p:val>
                                            <p:strVal val="#ppt_x"/>
                                          </p:val>
                                        </p:tav>
                                      </p:tavLst>
                                    </p:anim>
                                    <p:anim calcmode="lin" valueType="num">
                                      <p:cBhvr>
                                        <p:cTn id="60" dur="1000" fill="hold"/>
                                        <p:tgtEl>
                                          <p:spTgt spid="84"/>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1000"/>
                                        <p:tgtEl>
                                          <p:spTgt spid="90"/>
                                        </p:tgtEl>
                                      </p:cBhvr>
                                    </p:animEffect>
                                    <p:anim calcmode="lin" valueType="num">
                                      <p:cBhvr>
                                        <p:cTn id="64" dur="1000" fill="hold"/>
                                        <p:tgtEl>
                                          <p:spTgt spid="90"/>
                                        </p:tgtEl>
                                        <p:attrNameLst>
                                          <p:attrName>ppt_x</p:attrName>
                                        </p:attrNameLst>
                                      </p:cBhvr>
                                      <p:tavLst>
                                        <p:tav tm="0">
                                          <p:val>
                                            <p:strVal val="#ppt_x"/>
                                          </p:val>
                                        </p:tav>
                                        <p:tav tm="100000">
                                          <p:val>
                                            <p:strVal val="#ppt_x"/>
                                          </p:val>
                                        </p:tav>
                                      </p:tavLst>
                                    </p:anim>
                                    <p:anim calcmode="lin" valueType="num">
                                      <p:cBhvr>
                                        <p:cTn id="65"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82" grpId="0"/>
      <p:bldP spid="8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圆角矩形 98"/>
          <p:cNvSpPr/>
          <p:nvPr/>
        </p:nvSpPr>
        <p:spPr>
          <a:xfrm>
            <a:off x="7255296" y="2031181"/>
            <a:ext cx="3282169" cy="39224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00" name="圆角矩形 99"/>
          <p:cNvSpPr/>
          <p:nvPr/>
        </p:nvSpPr>
        <p:spPr>
          <a:xfrm>
            <a:off x="7264269" y="1619645"/>
            <a:ext cx="2389766" cy="392240"/>
          </a:xfrm>
          <a:prstGeom prst="roundRect">
            <a:avLst>
              <a:gd name="adj" fmla="val 50000"/>
            </a:avLst>
          </a:prstGeom>
          <a:blipFill>
            <a:blip r:embed="rId4"/>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07" name="TextBox 106"/>
          <p:cNvSpPr txBox="1"/>
          <p:nvPr/>
        </p:nvSpPr>
        <p:spPr>
          <a:xfrm>
            <a:off x="7865807" y="1634514"/>
            <a:ext cx="1394834" cy="369332"/>
          </a:xfrm>
          <a:prstGeom prst="rect">
            <a:avLst/>
          </a:prstGeom>
          <a:noFill/>
        </p:spPr>
        <p:txBody>
          <a:bodyPr wrap="square" rtlCol="0">
            <a:spAutoFit/>
          </a:bodyPr>
          <a:lstStyle/>
          <a:p>
            <a:r>
              <a:rPr lang="zh-CN" altLang="en-US" dirty="0">
                <a:solidFill>
                  <a:schemeClr val="bg2">
                    <a:lumMod val="10000"/>
                  </a:schemeClr>
                </a:solidFill>
                <a:cs typeface="+mn-ea"/>
                <a:sym typeface="+mn-lt"/>
              </a:rPr>
              <a:t>目标</a:t>
            </a:r>
            <a:r>
              <a:rPr lang="en-US" altLang="zh-CN" dirty="0">
                <a:solidFill>
                  <a:schemeClr val="bg2">
                    <a:lumMod val="10000"/>
                  </a:schemeClr>
                </a:solidFill>
                <a:cs typeface="+mn-ea"/>
                <a:sym typeface="+mn-lt"/>
              </a:rPr>
              <a:t>800</a:t>
            </a:r>
            <a:r>
              <a:rPr lang="zh-CN" altLang="en-US" dirty="0">
                <a:solidFill>
                  <a:schemeClr val="bg2">
                    <a:lumMod val="10000"/>
                  </a:schemeClr>
                </a:solidFill>
                <a:cs typeface="+mn-ea"/>
                <a:sym typeface="+mn-lt"/>
              </a:rPr>
              <a:t>万</a:t>
            </a:r>
          </a:p>
        </p:txBody>
      </p:sp>
      <p:grpSp>
        <p:nvGrpSpPr>
          <p:cNvPr id="108" name="组合 107"/>
          <p:cNvGrpSpPr/>
          <p:nvPr/>
        </p:nvGrpSpPr>
        <p:grpSpPr>
          <a:xfrm>
            <a:off x="5627836" y="1556792"/>
            <a:ext cx="1929323" cy="921848"/>
            <a:chOff x="1825930" y="4131970"/>
            <a:chExt cx="1958047" cy="921848"/>
          </a:xfrm>
        </p:grpSpPr>
        <p:grpSp>
          <p:nvGrpSpPr>
            <p:cNvPr id="109" name="组合 108"/>
            <p:cNvGrpSpPr/>
            <p:nvPr/>
          </p:nvGrpSpPr>
          <p:grpSpPr>
            <a:xfrm>
              <a:off x="1825930" y="4131970"/>
              <a:ext cx="1958047" cy="921848"/>
              <a:chOff x="685800" y="3118321"/>
              <a:chExt cx="1447800" cy="617963"/>
            </a:xfrm>
          </p:grpSpPr>
          <p:sp>
            <p:nvSpPr>
              <p:cNvPr id="111" name="圆角矩形 110"/>
              <p:cNvSpPr/>
              <p:nvPr/>
            </p:nvSpPr>
            <p:spPr>
              <a:xfrm>
                <a:off x="685800" y="3118321"/>
                <a:ext cx="1447800" cy="617963"/>
              </a:xfrm>
              <a:prstGeom prst="roundRect">
                <a:avLst>
                  <a:gd name="adj" fmla="val 21952"/>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1"/>
                  </a:solidFill>
                  <a:cs typeface="+mn-ea"/>
                  <a:sym typeface="+mn-lt"/>
                </a:endParaRPr>
              </a:p>
            </p:txBody>
          </p:sp>
          <p:sp>
            <p:nvSpPr>
              <p:cNvPr id="112" name="圆角矩形 111"/>
              <p:cNvSpPr/>
              <p:nvPr/>
            </p:nvSpPr>
            <p:spPr>
              <a:xfrm>
                <a:off x="707039" y="3138091"/>
                <a:ext cx="1405323" cy="578422"/>
              </a:xfrm>
              <a:prstGeom prst="roundRect">
                <a:avLst>
                  <a:gd name="adj" fmla="val 21952"/>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1"/>
                  </a:solidFill>
                  <a:cs typeface="+mn-ea"/>
                  <a:sym typeface="+mn-lt"/>
                </a:endParaRPr>
              </a:p>
            </p:txBody>
          </p:sp>
        </p:grpSp>
        <p:sp>
          <p:nvSpPr>
            <p:cNvPr id="110" name="TextBox 109"/>
            <p:cNvSpPr txBox="1"/>
            <p:nvPr/>
          </p:nvSpPr>
          <p:spPr>
            <a:xfrm>
              <a:off x="2098232" y="4346671"/>
              <a:ext cx="1413442" cy="448071"/>
            </a:xfrm>
            <a:prstGeom prst="rect">
              <a:avLst/>
            </a:prstGeom>
            <a:noFill/>
          </p:spPr>
          <p:txBody>
            <a:bodyPr wrap="square" rtlCol="0">
              <a:spAutoFit/>
            </a:bodyPr>
            <a:lstStyle/>
            <a:p>
              <a:pPr algn="ctr">
                <a:lnSpc>
                  <a:spcPct val="130000"/>
                </a:lnSpc>
              </a:pPr>
              <a:r>
                <a:rPr lang="zh-CN" altLang="en-US" sz="2000" b="1" dirty="0">
                  <a:solidFill>
                    <a:schemeClr val="accent1"/>
                  </a:solidFill>
                  <a:cs typeface="+mn-ea"/>
                  <a:sym typeface="+mn-lt"/>
                </a:rPr>
                <a:t>第一季度</a:t>
              </a:r>
            </a:p>
          </p:txBody>
        </p:sp>
      </p:grpSp>
      <p:sp>
        <p:nvSpPr>
          <p:cNvPr id="113" name="TextBox 112"/>
          <p:cNvSpPr txBox="1"/>
          <p:nvPr/>
        </p:nvSpPr>
        <p:spPr>
          <a:xfrm>
            <a:off x="7865808" y="2031181"/>
            <a:ext cx="1573856" cy="369332"/>
          </a:xfrm>
          <a:prstGeom prst="rect">
            <a:avLst/>
          </a:prstGeom>
          <a:noFill/>
        </p:spPr>
        <p:txBody>
          <a:bodyPr wrap="square" rtlCol="0">
            <a:spAutoFit/>
          </a:bodyPr>
          <a:lstStyle/>
          <a:p>
            <a:r>
              <a:rPr lang="zh-CN" altLang="en-US" dirty="0">
                <a:solidFill>
                  <a:schemeClr val="bg2">
                    <a:lumMod val="10000"/>
                  </a:schemeClr>
                </a:solidFill>
                <a:cs typeface="+mn-ea"/>
                <a:sym typeface="+mn-lt"/>
              </a:rPr>
              <a:t>完成</a:t>
            </a:r>
            <a:r>
              <a:rPr lang="en-US" altLang="zh-CN" dirty="0">
                <a:solidFill>
                  <a:schemeClr val="bg2">
                    <a:lumMod val="10000"/>
                  </a:schemeClr>
                </a:solidFill>
                <a:cs typeface="+mn-ea"/>
                <a:sym typeface="+mn-lt"/>
              </a:rPr>
              <a:t>1000</a:t>
            </a:r>
            <a:r>
              <a:rPr lang="zh-CN" altLang="en-US" dirty="0">
                <a:solidFill>
                  <a:schemeClr val="bg2">
                    <a:lumMod val="10000"/>
                  </a:schemeClr>
                </a:solidFill>
                <a:cs typeface="+mn-ea"/>
                <a:sym typeface="+mn-lt"/>
              </a:rPr>
              <a:t>万</a:t>
            </a:r>
          </a:p>
        </p:txBody>
      </p:sp>
      <p:sp>
        <p:nvSpPr>
          <p:cNvPr id="114" name="圆角矩形 113"/>
          <p:cNvSpPr/>
          <p:nvPr/>
        </p:nvSpPr>
        <p:spPr>
          <a:xfrm>
            <a:off x="7255296" y="3261992"/>
            <a:ext cx="3774997" cy="39224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15" name="圆角矩形 114"/>
          <p:cNvSpPr/>
          <p:nvPr/>
        </p:nvSpPr>
        <p:spPr>
          <a:xfrm>
            <a:off x="7264269" y="2850456"/>
            <a:ext cx="2820694" cy="392240"/>
          </a:xfrm>
          <a:prstGeom prst="roundRect">
            <a:avLst>
              <a:gd name="adj" fmla="val 50000"/>
            </a:avLst>
          </a:prstGeom>
          <a:blipFill>
            <a:blip r:embed="rId4"/>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117" name="组合 116"/>
          <p:cNvGrpSpPr/>
          <p:nvPr/>
        </p:nvGrpSpPr>
        <p:grpSpPr>
          <a:xfrm>
            <a:off x="5627836" y="2787603"/>
            <a:ext cx="1929323" cy="921848"/>
            <a:chOff x="1825930" y="4131970"/>
            <a:chExt cx="1958047" cy="921848"/>
          </a:xfrm>
        </p:grpSpPr>
        <p:grpSp>
          <p:nvGrpSpPr>
            <p:cNvPr id="118" name="组合 117"/>
            <p:cNvGrpSpPr/>
            <p:nvPr/>
          </p:nvGrpSpPr>
          <p:grpSpPr>
            <a:xfrm>
              <a:off x="1825930" y="4131970"/>
              <a:ext cx="1958047" cy="921848"/>
              <a:chOff x="685800" y="3118321"/>
              <a:chExt cx="1447800" cy="617963"/>
            </a:xfrm>
          </p:grpSpPr>
          <p:sp>
            <p:nvSpPr>
              <p:cNvPr id="120" name="圆角矩形 119"/>
              <p:cNvSpPr/>
              <p:nvPr/>
            </p:nvSpPr>
            <p:spPr>
              <a:xfrm>
                <a:off x="685800" y="3118321"/>
                <a:ext cx="1447800" cy="617963"/>
              </a:xfrm>
              <a:prstGeom prst="roundRect">
                <a:avLst>
                  <a:gd name="adj" fmla="val 21952"/>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2"/>
                  </a:solidFill>
                  <a:cs typeface="+mn-ea"/>
                  <a:sym typeface="+mn-lt"/>
                </a:endParaRPr>
              </a:p>
            </p:txBody>
          </p:sp>
          <p:sp>
            <p:nvSpPr>
              <p:cNvPr id="121" name="圆角矩形 120"/>
              <p:cNvSpPr/>
              <p:nvPr/>
            </p:nvSpPr>
            <p:spPr>
              <a:xfrm>
                <a:off x="707039" y="3138091"/>
                <a:ext cx="1405323" cy="578422"/>
              </a:xfrm>
              <a:prstGeom prst="roundRect">
                <a:avLst>
                  <a:gd name="adj" fmla="val 21952"/>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2"/>
                  </a:solidFill>
                  <a:cs typeface="+mn-ea"/>
                  <a:sym typeface="+mn-lt"/>
                </a:endParaRPr>
              </a:p>
            </p:txBody>
          </p:sp>
        </p:grpSp>
        <p:sp>
          <p:nvSpPr>
            <p:cNvPr id="119" name="TextBox 118"/>
            <p:cNvSpPr txBox="1"/>
            <p:nvPr/>
          </p:nvSpPr>
          <p:spPr>
            <a:xfrm>
              <a:off x="2098232" y="4346671"/>
              <a:ext cx="1413442" cy="448071"/>
            </a:xfrm>
            <a:prstGeom prst="rect">
              <a:avLst/>
            </a:prstGeom>
            <a:noFill/>
          </p:spPr>
          <p:txBody>
            <a:bodyPr wrap="square" rtlCol="0">
              <a:spAutoFit/>
            </a:bodyPr>
            <a:lstStyle/>
            <a:p>
              <a:pPr algn="ctr">
                <a:lnSpc>
                  <a:spcPct val="130000"/>
                </a:lnSpc>
              </a:pPr>
              <a:r>
                <a:rPr lang="zh-CN" altLang="en-US" sz="2000" b="1" dirty="0">
                  <a:solidFill>
                    <a:schemeClr val="accent2"/>
                  </a:solidFill>
                  <a:cs typeface="+mn-ea"/>
                  <a:sym typeface="+mn-lt"/>
                </a:rPr>
                <a:t>第二季度</a:t>
              </a:r>
            </a:p>
          </p:txBody>
        </p:sp>
      </p:grpSp>
      <p:sp>
        <p:nvSpPr>
          <p:cNvPr id="123" name="圆角矩形 122"/>
          <p:cNvSpPr/>
          <p:nvPr/>
        </p:nvSpPr>
        <p:spPr>
          <a:xfrm>
            <a:off x="7255296" y="4486128"/>
            <a:ext cx="2213395" cy="39224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24" name="圆角矩形 123"/>
          <p:cNvSpPr/>
          <p:nvPr/>
        </p:nvSpPr>
        <p:spPr>
          <a:xfrm>
            <a:off x="7264268" y="4074592"/>
            <a:ext cx="2514905" cy="392240"/>
          </a:xfrm>
          <a:prstGeom prst="roundRect">
            <a:avLst>
              <a:gd name="adj" fmla="val 50000"/>
            </a:avLst>
          </a:prstGeom>
          <a:blipFill>
            <a:blip r:embed="rId4"/>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126" name="组合 125"/>
          <p:cNvGrpSpPr/>
          <p:nvPr/>
        </p:nvGrpSpPr>
        <p:grpSpPr>
          <a:xfrm>
            <a:off x="5627836" y="4011739"/>
            <a:ext cx="1929323" cy="921848"/>
            <a:chOff x="1825930" y="4131970"/>
            <a:chExt cx="1958047" cy="921848"/>
          </a:xfrm>
        </p:grpSpPr>
        <p:grpSp>
          <p:nvGrpSpPr>
            <p:cNvPr id="127" name="组合 126"/>
            <p:cNvGrpSpPr/>
            <p:nvPr/>
          </p:nvGrpSpPr>
          <p:grpSpPr>
            <a:xfrm>
              <a:off x="1825930" y="4131970"/>
              <a:ext cx="1958047" cy="921848"/>
              <a:chOff x="685800" y="3118321"/>
              <a:chExt cx="1447800" cy="617963"/>
            </a:xfrm>
          </p:grpSpPr>
          <p:sp>
            <p:nvSpPr>
              <p:cNvPr id="129" name="圆角矩形 128"/>
              <p:cNvSpPr/>
              <p:nvPr/>
            </p:nvSpPr>
            <p:spPr>
              <a:xfrm>
                <a:off x="685800" y="3118321"/>
                <a:ext cx="1447800" cy="617963"/>
              </a:xfrm>
              <a:prstGeom prst="roundRect">
                <a:avLst>
                  <a:gd name="adj" fmla="val 21952"/>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3"/>
                  </a:solidFill>
                  <a:cs typeface="+mn-ea"/>
                  <a:sym typeface="+mn-lt"/>
                </a:endParaRPr>
              </a:p>
            </p:txBody>
          </p:sp>
          <p:sp>
            <p:nvSpPr>
              <p:cNvPr id="130" name="圆角矩形 129"/>
              <p:cNvSpPr/>
              <p:nvPr/>
            </p:nvSpPr>
            <p:spPr>
              <a:xfrm>
                <a:off x="707039" y="3138091"/>
                <a:ext cx="1405323" cy="578422"/>
              </a:xfrm>
              <a:prstGeom prst="roundRect">
                <a:avLst>
                  <a:gd name="adj" fmla="val 21952"/>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3"/>
                  </a:solidFill>
                  <a:cs typeface="+mn-ea"/>
                  <a:sym typeface="+mn-lt"/>
                </a:endParaRPr>
              </a:p>
            </p:txBody>
          </p:sp>
        </p:grpSp>
        <p:sp>
          <p:nvSpPr>
            <p:cNvPr id="128" name="TextBox 127"/>
            <p:cNvSpPr txBox="1"/>
            <p:nvPr/>
          </p:nvSpPr>
          <p:spPr>
            <a:xfrm>
              <a:off x="2098232" y="4346671"/>
              <a:ext cx="1413442" cy="448071"/>
            </a:xfrm>
            <a:prstGeom prst="rect">
              <a:avLst/>
            </a:prstGeom>
            <a:noFill/>
          </p:spPr>
          <p:txBody>
            <a:bodyPr wrap="square" rtlCol="0">
              <a:spAutoFit/>
            </a:bodyPr>
            <a:lstStyle/>
            <a:p>
              <a:pPr algn="ctr">
                <a:lnSpc>
                  <a:spcPct val="130000"/>
                </a:lnSpc>
              </a:pPr>
              <a:r>
                <a:rPr lang="zh-CN" altLang="en-US" sz="2000" b="1" dirty="0">
                  <a:solidFill>
                    <a:schemeClr val="accent3"/>
                  </a:solidFill>
                  <a:cs typeface="+mn-ea"/>
                  <a:sym typeface="+mn-lt"/>
                </a:rPr>
                <a:t>第三季度</a:t>
              </a:r>
            </a:p>
          </p:txBody>
        </p:sp>
      </p:grpSp>
      <p:sp>
        <p:nvSpPr>
          <p:cNvPr id="132" name="圆角矩形 131"/>
          <p:cNvSpPr/>
          <p:nvPr/>
        </p:nvSpPr>
        <p:spPr>
          <a:xfrm>
            <a:off x="7255296" y="5710264"/>
            <a:ext cx="3952635" cy="39224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33" name="圆角矩形 132"/>
          <p:cNvSpPr/>
          <p:nvPr/>
        </p:nvSpPr>
        <p:spPr>
          <a:xfrm>
            <a:off x="7264269" y="5298728"/>
            <a:ext cx="3178200" cy="392240"/>
          </a:xfrm>
          <a:prstGeom prst="roundRect">
            <a:avLst>
              <a:gd name="adj" fmla="val 50000"/>
            </a:avLst>
          </a:prstGeom>
          <a:blipFill>
            <a:blip r:embed="rId4"/>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135" name="组合 134"/>
          <p:cNvGrpSpPr/>
          <p:nvPr/>
        </p:nvGrpSpPr>
        <p:grpSpPr>
          <a:xfrm>
            <a:off x="5627836" y="5235875"/>
            <a:ext cx="1929323" cy="921848"/>
            <a:chOff x="1825930" y="4131970"/>
            <a:chExt cx="1958047" cy="921848"/>
          </a:xfrm>
        </p:grpSpPr>
        <p:grpSp>
          <p:nvGrpSpPr>
            <p:cNvPr id="136" name="组合 135"/>
            <p:cNvGrpSpPr/>
            <p:nvPr/>
          </p:nvGrpSpPr>
          <p:grpSpPr>
            <a:xfrm>
              <a:off x="1825930" y="4131970"/>
              <a:ext cx="1958047" cy="921848"/>
              <a:chOff x="685800" y="3118321"/>
              <a:chExt cx="1447800" cy="617963"/>
            </a:xfrm>
          </p:grpSpPr>
          <p:sp>
            <p:nvSpPr>
              <p:cNvPr id="138" name="圆角矩形 137"/>
              <p:cNvSpPr/>
              <p:nvPr/>
            </p:nvSpPr>
            <p:spPr>
              <a:xfrm>
                <a:off x="685800" y="3118321"/>
                <a:ext cx="1447800" cy="617963"/>
              </a:xfrm>
              <a:prstGeom prst="roundRect">
                <a:avLst>
                  <a:gd name="adj" fmla="val 21952"/>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4"/>
                  </a:solidFill>
                  <a:cs typeface="+mn-ea"/>
                  <a:sym typeface="+mn-lt"/>
                </a:endParaRPr>
              </a:p>
            </p:txBody>
          </p:sp>
          <p:sp>
            <p:nvSpPr>
              <p:cNvPr id="139" name="圆角矩形 138"/>
              <p:cNvSpPr/>
              <p:nvPr/>
            </p:nvSpPr>
            <p:spPr>
              <a:xfrm>
                <a:off x="707039" y="3138091"/>
                <a:ext cx="1405323" cy="578422"/>
              </a:xfrm>
              <a:prstGeom prst="roundRect">
                <a:avLst>
                  <a:gd name="adj" fmla="val 21952"/>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4"/>
                  </a:solidFill>
                  <a:cs typeface="+mn-ea"/>
                  <a:sym typeface="+mn-lt"/>
                </a:endParaRPr>
              </a:p>
            </p:txBody>
          </p:sp>
        </p:grpSp>
        <p:sp>
          <p:nvSpPr>
            <p:cNvPr id="137" name="TextBox 136"/>
            <p:cNvSpPr txBox="1"/>
            <p:nvPr/>
          </p:nvSpPr>
          <p:spPr>
            <a:xfrm>
              <a:off x="2098232" y="4346671"/>
              <a:ext cx="1413442" cy="448071"/>
            </a:xfrm>
            <a:prstGeom prst="rect">
              <a:avLst/>
            </a:prstGeom>
            <a:noFill/>
          </p:spPr>
          <p:txBody>
            <a:bodyPr wrap="square" rtlCol="0">
              <a:spAutoFit/>
            </a:bodyPr>
            <a:lstStyle/>
            <a:p>
              <a:pPr algn="ctr">
                <a:lnSpc>
                  <a:spcPct val="130000"/>
                </a:lnSpc>
              </a:pPr>
              <a:r>
                <a:rPr lang="zh-CN" altLang="en-US" sz="2000" b="1" dirty="0">
                  <a:solidFill>
                    <a:schemeClr val="accent4"/>
                  </a:solidFill>
                  <a:cs typeface="+mn-ea"/>
                  <a:sym typeface="+mn-lt"/>
                </a:rPr>
                <a:t>第四季度</a:t>
              </a:r>
            </a:p>
          </p:txBody>
        </p:sp>
      </p:grpSp>
      <p:sp>
        <p:nvSpPr>
          <p:cNvPr id="141" name="TextBox 140"/>
          <p:cNvSpPr txBox="1"/>
          <p:nvPr/>
        </p:nvSpPr>
        <p:spPr>
          <a:xfrm>
            <a:off x="7865807" y="2850456"/>
            <a:ext cx="1573856" cy="369332"/>
          </a:xfrm>
          <a:prstGeom prst="rect">
            <a:avLst/>
          </a:prstGeom>
          <a:noFill/>
        </p:spPr>
        <p:txBody>
          <a:bodyPr wrap="square" rtlCol="0">
            <a:spAutoFit/>
          </a:bodyPr>
          <a:lstStyle/>
          <a:p>
            <a:r>
              <a:rPr lang="zh-CN" altLang="en-US" dirty="0">
                <a:solidFill>
                  <a:schemeClr val="bg2">
                    <a:lumMod val="10000"/>
                  </a:schemeClr>
                </a:solidFill>
                <a:cs typeface="+mn-ea"/>
                <a:sym typeface="+mn-lt"/>
              </a:rPr>
              <a:t>目标</a:t>
            </a:r>
            <a:r>
              <a:rPr lang="en-US" altLang="zh-CN" dirty="0">
                <a:solidFill>
                  <a:schemeClr val="bg2">
                    <a:lumMod val="10000"/>
                  </a:schemeClr>
                </a:solidFill>
                <a:cs typeface="+mn-ea"/>
                <a:sym typeface="+mn-lt"/>
              </a:rPr>
              <a:t>1000</a:t>
            </a:r>
            <a:r>
              <a:rPr lang="zh-CN" altLang="en-US" dirty="0">
                <a:solidFill>
                  <a:schemeClr val="bg2">
                    <a:lumMod val="10000"/>
                  </a:schemeClr>
                </a:solidFill>
                <a:cs typeface="+mn-ea"/>
                <a:sym typeface="+mn-lt"/>
              </a:rPr>
              <a:t>万</a:t>
            </a:r>
          </a:p>
        </p:txBody>
      </p:sp>
      <p:sp>
        <p:nvSpPr>
          <p:cNvPr id="142" name="TextBox 141"/>
          <p:cNvSpPr txBox="1"/>
          <p:nvPr/>
        </p:nvSpPr>
        <p:spPr>
          <a:xfrm>
            <a:off x="7865808" y="3273446"/>
            <a:ext cx="1573856" cy="369332"/>
          </a:xfrm>
          <a:prstGeom prst="rect">
            <a:avLst/>
          </a:prstGeom>
          <a:noFill/>
        </p:spPr>
        <p:txBody>
          <a:bodyPr wrap="square" rtlCol="0">
            <a:spAutoFit/>
          </a:bodyPr>
          <a:lstStyle/>
          <a:p>
            <a:r>
              <a:rPr lang="zh-CN" altLang="en-US" dirty="0">
                <a:solidFill>
                  <a:schemeClr val="bg2">
                    <a:lumMod val="10000"/>
                  </a:schemeClr>
                </a:solidFill>
                <a:cs typeface="+mn-ea"/>
                <a:sym typeface="+mn-lt"/>
              </a:rPr>
              <a:t>完成</a:t>
            </a:r>
            <a:r>
              <a:rPr lang="en-US" altLang="zh-CN" dirty="0">
                <a:solidFill>
                  <a:schemeClr val="bg2">
                    <a:lumMod val="10000"/>
                  </a:schemeClr>
                </a:solidFill>
                <a:cs typeface="+mn-ea"/>
                <a:sym typeface="+mn-lt"/>
              </a:rPr>
              <a:t>1300</a:t>
            </a:r>
            <a:r>
              <a:rPr lang="zh-CN" altLang="en-US" dirty="0">
                <a:solidFill>
                  <a:schemeClr val="bg2">
                    <a:lumMod val="10000"/>
                  </a:schemeClr>
                </a:solidFill>
                <a:cs typeface="+mn-ea"/>
                <a:sym typeface="+mn-lt"/>
              </a:rPr>
              <a:t>万</a:t>
            </a:r>
          </a:p>
        </p:txBody>
      </p:sp>
      <p:sp>
        <p:nvSpPr>
          <p:cNvPr id="143" name="TextBox 142"/>
          <p:cNvSpPr txBox="1"/>
          <p:nvPr/>
        </p:nvSpPr>
        <p:spPr>
          <a:xfrm>
            <a:off x="7865807" y="4098005"/>
            <a:ext cx="1471234" cy="369332"/>
          </a:xfrm>
          <a:prstGeom prst="rect">
            <a:avLst/>
          </a:prstGeom>
          <a:noFill/>
        </p:spPr>
        <p:txBody>
          <a:bodyPr wrap="square" rtlCol="0">
            <a:spAutoFit/>
          </a:bodyPr>
          <a:lstStyle/>
          <a:p>
            <a:r>
              <a:rPr lang="zh-CN" altLang="en-US" dirty="0">
                <a:solidFill>
                  <a:schemeClr val="bg2">
                    <a:lumMod val="10000"/>
                  </a:schemeClr>
                </a:solidFill>
                <a:cs typeface="+mn-ea"/>
                <a:sym typeface="+mn-lt"/>
              </a:rPr>
              <a:t>目标</a:t>
            </a:r>
            <a:r>
              <a:rPr lang="en-US" altLang="zh-CN" dirty="0">
                <a:solidFill>
                  <a:schemeClr val="bg2">
                    <a:lumMod val="10000"/>
                  </a:schemeClr>
                </a:solidFill>
                <a:cs typeface="+mn-ea"/>
                <a:sym typeface="+mn-lt"/>
              </a:rPr>
              <a:t>1200</a:t>
            </a:r>
            <a:r>
              <a:rPr lang="zh-CN" altLang="en-US" dirty="0">
                <a:solidFill>
                  <a:schemeClr val="bg2">
                    <a:lumMod val="10000"/>
                  </a:schemeClr>
                </a:solidFill>
                <a:cs typeface="+mn-ea"/>
                <a:sym typeface="+mn-lt"/>
              </a:rPr>
              <a:t>万</a:t>
            </a:r>
          </a:p>
        </p:txBody>
      </p:sp>
      <p:sp>
        <p:nvSpPr>
          <p:cNvPr id="144" name="TextBox 143"/>
          <p:cNvSpPr txBox="1"/>
          <p:nvPr/>
        </p:nvSpPr>
        <p:spPr>
          <a:xfrm>
            <a:off x="7865808" y="4486128"/>
            <a:ext cx="1471234" cy="369332"/>
          </a:xfrm>
          <a:prstGeom prst="rect">
            <a:avLst/>
          </a:prstGeom>
          <a:noFill/>
        </p:spPr>
        <p:txBody>
          <a:bodyPr wrap="square" rtlCol="0">
            <a:spAutoFit/>
          </a:bodyPr>
          <a:lstStyle/>
          <a:p>
            <a:r>
              <a:rPr lang="zh-CN" altLang="en-US" dirty="0">
                <a:solidFill>
                  <a:schemeClr val="bg2">
                    <a:lumMod val="10000"/>
                  </a:schemeClr>
                </a:solidFill>
                <a:cs typeface="+mn-ea"/>
                <a:sym typeface="+mn-lt"/>
              </a:rPr>
              <a:t>完成</a:t>
            </a:r>
            <a:r>
              <a:rPr lang="en-US" altLang="zh-CN" dirty="0">
                <a:solidFill>
                  <a:schemeClr val="bg2">
                    <a:lumMod val="10000"/>
                  </a:schemeClr>
                </a:solidFill>
                <a:cs typeface="+mn-ea"/>
                <a:sym typeface="+mn-lt"/>
              </a:rPr>
              <a:t>1000</a:t>
            </a:r>
            <a:r>
              <a:rPr lang="zh-CN" altLang="en-US" dirty="0">
                <a:solidFill>
                  <a:schemeClr val="bg2">
                    <a:lumMod val="10000"/>
                  </a:schemeClr>
                </a:solidFill>
                <a:cs typeface="+mn-ea"/>
                <a:sym typeface="+mn-lt"/>
              </a:rPr>
              <a:t>万</a:t>
            </a:r>
          </a:p>
        </p:txBody>
      </p:sp>
      <p:sp>
        <p:nvSpPr>
          <p:cNvPr id="145" name="TextBox 144"/>
          <p:cNvSpPr txBox="1"/>
          <p:nvPr/>
        </p:nvSpPr>
        <p:spPr>
          <a:xfrm>
            <a:off x="7865806" y="5322141"/>
            <a:ext cx="1573857" cy="369332"/>
          </a:xfrm>
          <a:prstGeom prst="rect">
            <a:avLst/>
          </a:prstGeom>
          <a:noFill/>
        </p:spPr>
        <p:txBody>
          <a:bodyPr wrap="square" rtlCol="0">
            <a:spAutoFit/>
          </a:bodyPr>
          <a:lstStyle/>
          <a:p>
            <a:r>
              <a:rPr lang="zh-CN" altLang="en-US" dirty="0">
                <a:solidFill>
                  <a:schemeClr val="bg2">
                    <a:lumMod val="10000"/>
                  </a:schemeClr>
                </a:solidFill>
                <a:cs typeface="+mn-ea"/>
                <a:sym typeface="+mn-lt"/>
              </a:rPr>
              <a:t>目标</a:t>
            </a:r>
            <a:r>
              <a:rPr lang="en-US" altLang="zh-CN" dirty="0">
                <a:solidFill>
                  <a:schemeClr val="bg2">
                    <a:lumMod val="10000"/>
                  </a:schemeClr>
                </a:solidFill>
                <a:cs typeface="+mn-ea"/>
                <a:sym typeface="+mn-lt"/>
              </a:rPr>
              <a:t>2000</a:t>
            </a:r>
            <a:r>
              <a:rPr lang="zh-CN" altLang="en-US" dirty="0">
                <a:solidFill>
                  <a:schemeClr val="bg2">
                    <a:lumMod val="10000"/>
                  </a:schemeClr>
                </a:solidFill>
                <a:cs typeface="+mn-ea"/>
                <a:sym typeface="+mn-lt"/>
              </a:rPr>
              <a:t>万</a:t>
            </a:r>
          </a:p>
        </p:txBody>
      </p:sp>
      <p:sp>
        <p:nvSpPr>
          <p:cNvPr id="146" name="TextBox 145"/>
          <p:cNvSpPr txBox="1"/>
          <p:nvPr/>
        </p:nvSpPr>
        <p:spPr>
          <a:xfrm>
            <a:off x="7865807" y="5710264"/>
            <a:ext cx="1573857" cy="369332"/>
          </a:xfrm>
          <a:prstGeom prst="rect">
            <a:avLst/>
          </a:prstGeom>
          <a:noFill/>
        </p:spPr>
        <p:txBody>
          <a:bodyPr wrap="square" rtlCol="0">
            <a:spAutoFit/>
          </a:bodyPr>
          <a:lstStyle/>
          <a:p>
            <a:r>
              <a:rPr lang="zh-CN" altLang="en-US" dirty="0">
                <a:solidFill>
                  <a:schemeClr val="bg2">
                    <a:lumMod val="10000"/>
                  </a:schemeClr>
                </a:solidFill>
                <a:cs typeface="+mn-ea"/>
                <a:sym typeface="+mn-lt"/>
              </a:rPr>
              <a:t>完成</a:t>
            </a:r>
            <a:r>
              <a:rPr lang="en-US" altLang="zh-CN" dirty="0">
                <a:solidFill>
                  <a:schemeClr val="bg2">
                    <a:lumMod val="10000"/>
                  </a:schemeClr>
                </a:solidFill>
                <a:cs typeface="+mn-ea"/>
                <a:sym typeface="+mn-lt"/>
              </a:rPr>
              <a:t>2600</a:t>
            </a:r>
            <a:r>
              <a:rPr lang="zh-CN" altLang="en-US" dirty="0">
                <a:solidFill>
                  <a:schemeClr val="bg2">
                    <a:lumMod val="10000"/>
                  </a:schemeClr>
                </a:solidFill>
                <a:cs typeface="+mn-ea"/>
                <a:sym typeface="+mn-lt"/>
              </a:rPr>
              <a:t>万</a:t>
            </a:r>
          </a:p>
        </p:txBody>
      </p:sp>
      <p:grpSp>
        <p:nvGrpSpPr>
          <p:cNvPr id="10" name="组合 9"/>
          <p:cNvGrpSpPr/>
          <p:nvPr/>
        </p:nvGrpSpPr>
        <p:grpSpPr>
          <a:xfrm>
            <a:off x="1618321" y="2167967"/>
            <a:ext cx="3045758" cy="3045758"/>
            <a:chOff x="1112596" y="1512243"/>
            <a:chExt cx="3045758" cy="3045758"/>
          </a:xfrm>
        </p:grpSpPr>
        <p:grpSp>
          <p:nvGrpSpPr>
            <p:cNvPr id="157" name="组合 156"/>
            <p:cNvGrpSpPr/>
            <p:nvPr/>
          </p:nvGrpSpPr>
          <p:grpSpPr>
            <a:xfrm>
              <a:off x="1112596" y="1512243"/>
              <a:ext cx="3045758" cy="3045758"/>
              <a:chOff x="372609" y="2524616"/>
              <a:chExt cx="2739344" cy="2739343"/>
            </a:xfrm>
          </p:grpSpPr>
          <p:sp>
            <p:nvSpPr>
              <p:cNvPr id="158" name="椭圆 157"/>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59" name="椭圆 158"/>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151" name="椭圆 150"/>
            <p:cNvSpPr/>
            <p:nvPr/>
          </p:nvSpPr>
          <p:spPr>
            <a:xfrm>
              <a:off x="1331905" y="1731552"/>
              <a:ext cx="2607140" cy="2607140"/>
            </a:xfrm>
            <a:prstGeom prst="ellipse">
              <a:avLst/>
            </a:prstGeom>
            <a:blipFill dpi="0" rotWithShape="1">
              <a:blip r:embed="rId5" cstate="screen">
                <a:alphaModFix amt="9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9" name="TextBox 58"/>
          <p:cNvSpPr txBox="1"/>
          <p:nvPr/>
        </p:nvSpPr>
        <p:spPr>
          <a:xfrm>
            <a:off x="1461355" y="5487050"/>
            <a:ext cx="3359689" cy="523220"/>
          </a:xfrm>
          <a:prstGeom prst="rect">
            <a:avLst/>
          </a:prstGeom>
          <a:noFill/>
        </p:spPr>
        <p:txBody>
          <a:bodyPr wrap="square" rtlCol="0">
            <a:spAutoFit/>
          </a:bodyPr>
          <a:lstStyle/>
          <a:p>
            <a:pPr algn="ctr"/>
            <a:r>
              <a:rPr lang="zh-CN" altLang="en-US" sz="1400" dirty="0">
                <a:solidFill>
                  <a:schemeClr val="bg1"/>
                </a:solidFill>
                <a:cs typeface="+mn-ea"/>
                <a:sym typeface="+mn-lt"/>
              </a:rPr>
              <a:t>此处添加详细文本描述此处添加详细文本描述此处添加详细文本描述</a:t>
            </a:r>
          </a:p>
        </p:txBody>
      </p:sp>
      <p:grpSp>
        <p:nvGrpSpPr>
          <p:cNvPr id="4" name="组合 3"/>
          <p:cNvGrpSpPr/>
          <p:nvPr/>
        </p:nvGrpSpPr>
        <p:grpSpPr>
          <a:xfrm>
            <a:off x="1054730" y="1604376"/>
            <a:ext cx="1565800" cy="1565800"/>
            <a:chOff x="3190903" y="3732928"/>
            <a:chExt cx="1784304" cy="1784304"/>
          </a:xfrm>
        </p:grpSpPr>
        <p:grpSp>
          <p:nvGrpSpPr>
            <p:cNvPr id="161" name="组合 160"/>
            <p:cNvGrpSpPr/>
            <p:nvPr/>
          </p:nvGrpSpPr>
          <p:grpSpPr>
            <a:xfrm>
              <a:off x="3190903" y="3732928"/>
              <a:ext cx="1784304" cy="1784304"/>
              <a:chOff x="372609" y="2524616"/>
              <a:chExt cx="2739344" cy="2739343"/>
            </a:xfrm>
          </p:grpSpPr>
          <p:sp>
            <p:nvSpPr>
              <p:cNvPr id="163" name="椭圆 162"/>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64" name="椭圆 163"/>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60" name="KSO_Shape"/>
            <p:cNvSpPr>
              <a:spLocks/>
            </p:cNvSpPr>
            <p:nvPr/>
          </p:nvSpPr>
          <p:spPr bwMode="auto">
            <a:xfrm>
              <a:off x="3659286" y="4247559"/>
              <a:ext cx="847538" cy="807982"/>
            </a:xfrm>
            <a:custGeom>
              <a:avLst/>
              <a:gdLst>
                <a:gd name="T0" fmla="*/ 809074 w 1703388"/>
                <a:gd name="T1" fmla="*/ 1478228 h 1624013"/>
                <a:gd name="T2" fmla="*/ 791320 w 1703388"/>
                <a:gd name="T3" fmla="*/ 1498504 h 1624013"/>
                <a:gd name="T4" fmla="*/ 767225 w 1703388"/>
                <a:gd name="T5" fmla="*/ 1669343 h 1624013"/>
                <a:gd name="T6" fmla="*/ 784979 w 1703388"/>
                <a:gd name="T7" fmla="*/ 1689619 h 1624013"/>
                <a:gd name="T8" fmla="*/ 1094912 w 1703388"/>
                <a:gd name="T9" fmla="*/ 1696209 h 1624013"/>
                <a:gd name="T10" fmla="*/ 1123318 w 1703388"/>
                <a:gd name="T11" fmla="*/ 1687592 h 1624013"/>
                <a:gd name="T12" fmla="*/ 1138790 w 1703388"/>
                <a:gd name="T13" fmla="*/ 1665793 h 1624013"/>
                <a:gd name="T14" fmla="*/ 1112159 w 1703388"/>
                <a:gd name="T15" fmla="*/ 1494956 h 1624013"/>
                <a:gd name="T16" fmla="*/ 1091869 w 1703388"/>
                <a:gd name="T17" fmla="*/ 1476453 h 1624013"/>
                <a:gd name="T18" fmla="*/ 420515 w 1703388"/>
                <a:gd name="T19" fmla="*/ 1084591 h 1624013"/>
                <a:gd name="T20" fmla="*/ 1484232 w 1703388"/>
                <a:gd name="T21" fmla="*/ 1089660 h 1624013"/>
                <a:gd name="T22" fmla="*/ 991959 w 1703388"/>
                <a:gd name="T23" fmla="*/ 702499 h 1624013"/>
                <a:gd name="T24" fmla="*/ 840325 w 1703388"/>
                <a:gd name="T25" fmla="*/ 542724 h 1624013"/>
                <a:gd name="T26" fmla="*/ 585098 w 1703388"/>
                <a:gd name="T27" fmla="*/ 161549 h 1624013"/>
                <a:gd name="T28" fmla="*/ 552147 w 1703388"/>
                <a:gd name="T29" fmla="*/ 161549 h 1624013"/>
                <a:gd name="T30" fmla="*/ 946033 w 1703388"/>
                <a:gd name="T31" fmla="*/ 19770 h 1624013"/>
                <a:gd name="T32" fmla="*/ 936648 w 1703388"/>
                <a:gd name="T33" fmla="*/ 33458 h 1624013"/>
                <a:gd name="T34" fmla="*/ 943496 w 1703388"/>
                <a:gd name="T35" fmla="*/ 53482 h 1624013"/>
                <a:gd name="T36" fmla="*/ 970128 w 1703388"/>
                <a:gd name="T37" fmla="*/ 54496 h 1624013"/>
                <a:gd name="T38" fmla="*/ 979258 w 1703388"/>
                <a:gd name="T39" fmla="*/ 40556 h 1624013"/>
                <a:gd name="T40" fmla="*/ 972156 w 1703388"/>
                <a:gd name="T41" fmla="*/ 20784 h 1624013"/>
                <a:gd name="T42" fmla="*/ 227758 w 1703388"/>
                <a:gd name="T43" fmla="*/ 0 h 1624013"/>
                <a:gd name="T44" fmla="*/ 1692713 w 1703388"/>
                <a:gd name="T45" fmla="*/ 2281 h 1624013"/>
                <a:gd name="T46" fmla="*/ 1716554 w 1703388"/>
                <a:gd name="T47" fmla="*/ 12167 h 1624013"/>
                <a:gd name="T48" fmla="*/ 1735324 w 1703388"/>
                <a:gd name="T49" fmla="*/ 28389 h 1624013"/>
                <a:gd name="T50" fmla="*/ 1746990 w 1703388"/>
                <a:gd name="T51" fmla="*/ 49427 h 1624013"/>
                <a:gd name="T52" fmla="*/ 1750794 w 1703388"/>
                <a:gd name="T53" fmla="*/ 1014127 h 1624013"/>
                <a:gd name="T54" fmla="*/ 1745976 w 1703388"/>
                <a:gd name="T55" fmla="*/ 1038460 h 1624013"/>
                <a:gd name="T56" fmla="*/ 1733040 w 1703388"/>
                <a:gd name="T57" fmla="*/ 1058990 h 1624013"/>
                <a:gd name="T58" fmla="*/ 1713257 w 1703388"/>
                <a:gd name="T59" fmla="*/ 1074452 h 1624013"/>
                <a:gd name="T60" fmla="*/ 1688909 w 1703388"/>
                <a:gd name="T61" fmla="*/ 1083070 h 1624013"/>
                <a:gd name="T62" fmla="*/ 1619162 w 1703388"/>
                <a:gd name="T63" fmla="*/ 1089660 h 1624013"/>
                <a:gd name="T64" fmla="*/ 1688402 w 1703388"/>
                <a:gd name="T65" fmla="*/ 1097011 h 1624013"/>
                <a:gd name="T66" fmla="*/ 1711229 w 1703388"/>
                <a:gd name="T67" fmla="*/ 1105882 h 1624013"/>
                <a:gd name="T68" fmla="*/ 1733294 w 1703388"/>
                <a:gd name="T69" fmla="*/ 1127681 h 1624013"/>
                <a:gd name="T70" fmla="*/ 1905000 w 1703388"/>
                <a:gd name="T71" fmla="*/ 1740820 h 1624013"/>
                <a:gd name="T72" fmla="*/ 1900435 w 1703388"/>
                <a:gd name="T73" fmla="*/ 1766674 h 1624013"/>
                <a:gd name="T74" fmla="*/ 1887500 w 1703388"/>
                <a:gd name="T75" fmla="*/ 1788472 h 1624013"/>
                <a:gd name="T76" fmla="*/ 1867970 w 1703388"/>
                <a:gd name="T77" fmla="*/ 1804947 h 1624013"/>
                <a:gd name="T78" fmla="*/ 1843368 w 1703388"/>
                <a:gd name="T79" fmla="*/ 1814579 h 1624013"/>
                <a:gd name="T80" fmla="*/ 69241 w 1703388"/>
                <a:gd name="T81" fmla="*/ 1815593 h 1624013"/>
                <a:gd name="T82" fmla="*/ 43624 w 1703388"/>
                <a:gd name="T83" fmla="*/ 1808750 h 1624013"/>
                <a:gd name="T84" fmla="*/ 22573 w 1703388"/>
                <a:gd name="T85" fmla="*/ 1794049 h 1624013"/>
                <a:gd name="T86" fmla="*/ 7609 w 1703388"/>
                <a:gd name="T87" fmla="*/ 1773517 h 1624013"/>
                <a:gd name="T88" fmla="*/ 508 w 1703388"/>
                <a:gd name="T89" fmla="*/ 1748678 h 1624013"/>
                <a:gd name="T90" fmla="*/ 165365 w 1703388"/>
                <a:gd name="T91" fmla="*/ 1142635 h 1624013"/>
                <a:gd name="T92" fmla="*/ 191490 w 1703388"/>
                <a:gd name="T93" fmla="*/ 1108924 h 1624013"/>
                <a:gd name="T94" fmla="*/ 213047 w 1703388"/>
                <a:gd name="T95" fmla="*/ 1098025 h 1624013"/>
                <a:gd name="T96" fmla="*/ 286093 w 1703388"/>
                <a:gd name="T97" fmla="*/ 1092448 h 1624013"/>
                <a:gd name="T98" fmla="*/ 219896 w 1703388"/>
                <a:gd name="T99" fmla="*/ 1083831 h 1624013"/>
                <a:gd name="T100" fmla="*/ 194787 w 1703388"/>
                <a:gd name="T101" fmla="*/ 1075972 h 1624013"/>
                <a:gd name="T102" fmla="*/ 174497 w 1703388"/>
                <a:gd name="T103" fmla="*/ 1061778 h 1624013"/>
                <a:gd name="T104" fmla="*/ 160547 w 1703388"/>
                <a:gd name="T105" fmla="*/ 1041502 h 1624013"/>
                <a:gd name="T106" fmla="*/ 154460 w 1703388"/>
                <a:gd name="T107" fmla="*/ 1017675 h 1624013"/>
                <a:gd name="T108" fmla="*/ 156996 w 1703388"/>
                <a:gd name="T109" fmla="*/ 52975 h 1624013"/>
                <a:gd name="T110" fmla="*/ 167649 w 1703388"/>
                <a:gd name="T111" fmla="*/ 31177 h 1624013"/>
                <a:gd name="T112" fmla="*/ 185403 w 1703388"/>
                <a:gd name="T113" fmla="*/ 14194 h 1624013"/>
                <a:gd name="T114" fmla="*/ 208736 w 1703388"/>
                <a:gd name="T115" fmla="*/ 3296 h 162401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03388" h="1624013">
                  <a:moveTo>
                    <a:pt x="746125" y="1315983"/>
                  </a:moveTo>
                  <a:lnTo>
                    <a:pt x="742043" y="1316210"/>
                  </a:lnTo>
                  <a:lnTo>
                    <a:pt x="737961" y="1316663"/>
                  </a:lnTo>
                  <a:lnTo>
                    <a:pt x="734333" y="1317570"/>
                  </a:lnTo>
                  <a:lnTo>
                    <a:pt x="730477" y="1318930"/>
                  </a:lnTo>
                  <a:lnTo>
                    <a:pt x="727075" y="1320290"/>
                  </a:lnTo>
                  <a:lnTo>
                    <a:pt x="723447" y="1321877"/>
                  </a:lnTo>
                  <a:lnTo>
                    <a:pt x="720499" y="1323690"/>
                  </a:lnTo>
                  <a:lnTo>
                    <a:pt x="717550" y="1326183"/>
                  </a:lnTo>
                  <a:lnTo>
                    <a:pt x="715056" y="1328450"/>
                  </a:lnTo>
                  <a:lnTo>
                    <a:pt x="712788" y="1331170"/>
                  </a:lnTo>
                  <a:lnTo>
                    <a:pt x="710520" y="1334116"/>
                  </a:lnTo>
                  <a:lnTo>
                    <a:pt x="708933" y="1336836"/>
                  </a:lnTo>
                  <a:lnTo>
                    <a:pt x="707572" y="1340009"/>
                  </a:lnTo>
                  <a:lnTo>
                    <a:pt x="706665" y="1343409"/>
                  </a:lnTo>
                  <a:lnTo>
                    <a:pt x="705984" y="1346582"/>
                  </a:lnTo>
                  <a:lnTo>
                    <a:pt x="705984" y="1350209"/>
                  </a:lnTo>
                  <a:lnTo>
                    <a:pt x="684213" y="1482805"/>
                  </a:lnTo>
                  <a:lnTo>
                    <a:pt x="684440" y="1486204"/>
                  </a:lnTo>
                  <a:lnTo>
                    <a:pt x="685120" y="1489604"/>
                  </a:lnTo>
                  <a:lnTo>
                    <a:pt x="686027" y="1492778"/>
                  </a:lnTo>
                  <a:lnTo>
                    <a:pt x="687388" y="1495951"/>
                  </a:lnTo>
                  <a:lnTo>
                    <a:pt x="689202" y="1499124"/>
                  </a:lnTo>
                  <a:lnTo>
                    <a:pt x="691243" y="1501844"/>
                  </a:lnTo>
                  <a:lnTo>
                    <a:pt x="693511" y="1504564"/>
                  </a:lnTo>
                  <a:lnTo>
                    <a:pt x="696233" y="1506830"/>
                  </a:lnTo>
                  <a:lnTo>
                    <a:pt x="698954" y="1509097"/>
                  </a:lnTo>
                  <a:lnTo>
                    <a:pt x="701902" y="1510910"/>
                  </a:lnTo>
                  <a:lnTo>
                    <a:pt x="705304" y="1512950"/>
                  </a:lnTo>
                  <a:lnTo>
                    <a:pt x="708706" y="1514310"/>
                  </a:lnTo>
                  <a:lnTo>
                    <a:pt x="712561" y="1515443"/>
                  </a:lnTo>
                  <a:lnTo>
                    <a:pt x="716417" y="1516123"/>
                  </a:lnTo>
                  <a:lnTo>
                    <a:pt x="720499" y="1516803"/>
                  </a:lnTo>
                  <a:lnTo>
                    <a:pt x="724354" y="1516803"/>
                  </a:lnTo>
                  <a:lnTo>
                    <a:pt x="979034" y="1516803"/>
                  </a:lnTo>
                  <a:lnTo>
                    <a:pt x="982890" y="1516803"/>
                  </a:lnTo>
                  <a:lnTo>
                    <a:pt x="986972" y="1516123"/>
                  </a:lnTo>
                  <a:lnTo>
                    <a:pt x="990827" y="1515443"/>
                  </a:lnTo>
                  <a:lnTo>
                    <a:pt x="994683" y="1514310"/>
                  </a:lnTo>
                  <a:lnTo>
                    <a:pt x="998084" y="1512950"/>
                  </a:lnTo>
                  <a:lnTo>
                    <a:pt x="1001486" y="1510910"/>
                  </a:lnTo>
                  <a:lnTo>
                    <a:pt x="1004434" y="1509097"/>
                  </a:lnTo>
                  <a:lnTo>
                    <a:pt x="1007156" y="1506830"/>
                  </a:lnTo>
                  <a:lnTo>
                    <a:pt x="1009877" y="1504564"/>
                  </a:lnTo>
                  <a:lnTo>
                    <a:pt x="1012145" y="1501844"/>
                  </a:lnTo>
                  <a:lnTo>
                    <a:pt x="1014186" y="1499124"/>
                  </a:lnTo>
                  <a:lnTo>
                    <a:pt x="1016001" y="1495951"/>
                  </a:lnTo>
                  <a:lnTo>
                    <a:pt x="1017361" y="1492778"/>
                  </a:lnTo>
                  <a:lnTo>
                    <a:pt x="1018268" y="1489604"/>
                  </a:lnTo>
                  <a:lnTo>
                    <a:pt x="1018949" y="1486204"/>
                  </a:lnTo>
                  <a:lnTo>
                    <a:pt x="1019176" y="1482805"/>
                  </a:lnTo>
                  <a:lnTo>
                    <a:pt x="997404" y="1350209"/>
                  </a:lnTo>
                  <a:lnTo>
                    <a:pt x="997404" y="1346582"/>
                  </a:lnTo>
                  <a:lnTo>
                    <a:pt x="996724" y="1343409"/>
                  </a:lnTo>
                  <a:lnTo>
                    <a:pt x="995817" y="1340009"/>
                  </a:lnTo>
                  <a:lnTo>
                    <a:pt x="994456" y="1336836"/>
                  </a:lnTo>
                  <a:lnTo>
                    <a:pt x="992868" y="1334116"/>
                  </a:lnTo>
                  <a:lnTo>
                    <a:pt x="990601" y="1331170"/>
                  </a:lnTo>
                  <a:lnTo>
                    <a:pt x="988333" y="1328450"/>
                  </a:lnTo>
                  <a:lnTo>
                    <a:pt x="985838" y="1326183"/>
                  </a:lnTo>
                  <a:lnTo>
                    <a:pt x="982890" y="1323690"/>
                  </a:lnTo>
                  <a:lnTo>
                    <a:pt x="979942" y="1321877"/>
                  </a:lnTo>
                  <a:lnTo>
                    <a:pt x="976313" y="1320290"/>
                  </a:lnTo>
                  <a:lnTo>
                    <a:pt x="972911" y="1318930"/>
                  </a:lnTo>
                  <a:lnTo>
                    <a:pt x="969056" y="1317570"/>
                  </a:lnTo>
                  <a:lnTo>
                    <a:pt x="965427" y="1316663"/>
                  </a:lnTo>
                  <a:lnTo>
                    <a:pt x="961345" y="1316210"/>
                  </a:lnTo>
                  <a:lnTo>
                    <a:pt x="957263" y="1315983"/>
                  </a:lnTo>
                  <a:lnTo>
                    <a:pt x="746125" y="1315983"/>
                  </a:lnTo>
                  <a:close/>
                  <a:moveTo>
                    <a:pt x="376011" y="969875"/>
                  </a:moveTo>
                  <a:lnTo>
                    <a:pt x="376238" y="972141"/>
                  </a:lnTo>
                  <a:lnTo>
                    <a:pt x="376238" y="974408"/>
                  </a:lnTo>
                  <a:lnTo>
                    <a:pt x="376238" y="976901"/>
                  </a:lnTo>
                  <a:lnTo>
                    <a:pt x="375784" y="979848"/>
                  </a:lnTo>
                  <a:lnTo>
                    <a:pt x="1327604" y="979848"/>
                  </a:lnTo>
                  <a:lnTo>
                    <a:pt x="1327151" y="976901"/>
                  </a:lnTo>
                  <a:lnTo>
                    <a:pt x="1327151" y="974408"/>
                  </a:lnTo>
                  <a:lnTo>
                    <a:pt x="1327151" y="972141"/>
                  </a:lnTo>
                  <a:lnTo>
                    <a:pt x="1327377" y="969875"/>
                  </a:lnTo>
                  <a:lnTo>
                    <a:pt x="376011" y="969875"/>
                  </a:lnTo>
                  <a:close/>
                  <a:moveTo>
                    <a:pt x="1190625" y="246062"/>
                  </a:moveTo>
                  <a:lnTo>
                    <a:pt x="1179043" y="466952"/>
                  </a:lnTo>
                  <a:lnTo>
                    <a:pt x="1105004" y="394834"/>
                  </a:lnTo>
                  <a:lnTo>
                    <a:pt x="886977" y="628196"/>
                  </a:lnTo>
                  <a:lnTo>
                    <a:pt x="869943" y="612775"/>
                  </a:lnTo>
                  <a:lnTo>
                    <a:pt x="821114" y="566964"/>
                  </a:lnTo>
                  <a:lnTo>
                    <a:pt x="810667" y="557212"/>
                  </a:lnTo>
                  <a:lnTo>
                    <a:pt x="624436" y="758825"/>
                  </a:lnTo>
                  <a:lnTo>
                    <a:pt x="558800" y="693284"/>
                  </a:lnTo>
                  <a:lnTo>
                    <a:pt x="695067" y="545193"/>
                  </a:lnTo>
                  <a:lnTo>
                    <a:pt x="751391" y="485321"/>
                  </a:lnTo>
                  <a:lnTo>
                    <a:pt x="808169" y="425450"/>
                  </a:lnTo>
                  <a:lnTo>
                    <a:pt x="890838" y="502557"/>
                  </a:lnTo>
                  <a:lnTo>
                    <a:pt x="1044819" y="339498"/>
                  </a:lnTo>
                  <a:lnTo>
                    <a:pt x="970781" y="267607"/>
                  </a:lnTo>
                  <a:lnTo>
                    <a:pt x="1190625" y="246062"/>
                  </a:lnTo>
                  <a:close/>
                  <a:moveTo>
                    <a:pt x="493712" y="144462"/>
                  </a:moveTo>
                  <a:lnTo>
                    <a:pt x="523175" y="144462"/>
                  </a:lnTo>
                  <a:lnTo>
                    <a:pt x="523175" y="796255"/>
                  </a:lnTo>
                  <a:lnTo>
                    <a:pt x="1174750" y="796255"/>
                  </a:lnTo>
                  <a:lnTo>
                    <a:pt x="1174750" y="825500"/>
                  </a:lnTo>
                  <a:lnTo>
                    <a:pt x="523175" y="825500"/>
                  </a:lnTo>
                  <a:lnTo>
                    <a:pt x="493712" y="825500"/>
                  </a:lnTo>
                  <a:lnTo>
                    <a:pt x="493712" y="796255"/>
                  </a:lnTo>
                  <a:lnTo>
                    <a:pt x="493712" y="144462"/>
                  </a:lnTo>
                  <a:close/>
                  <a:moveTo>
                    <a:pt x="207282" y="64825"/>
                  </a:moveTo>
                  <a:lnTo>
                    <a:pt x="207282" y="905277"/>
                  </a:lnTo>
                  <a:lnTo>
                    <a:pt x="1496106" y="905277"/>
                  </a:lnTo>
                  <a:lnTo>
                    <a:pt x="1496106" y="64825"/>
                  </a:lnTo>
                  <a:lnTo>
                    <a:pt x="207282" y="64825"/>
                  </a:lnTo>
                  <a:close/>
                  <a:moveTo>
                    <a:pt x="846818" y="17453"/>
                  </a:moveTo>
                  <a:lnTo>
                    <a:pt x="845911" y="17679"/>
                  </a:lnTo>
                  <a:lnTo>
                    <a:pt x="844777" y="18133"/>
                  </a:lnTo>
                  <a:lnTo>
                    <a:pt x="843643" y="18586"/>
                  </a:lnTo>
                  <a:lnTo>
                    <a:pt x="841829" y="19946"/>
                  </a:lnTo>
                  <a:lnTo>
                    <a:pt x="840468" y="21986"/>
                  </a:lnTo>
                  <a:lnTo>
                    <a:pt x="839108" y="24479"/>
                  </a:lnTo>
                  <a:lnTo>
                    <a:pt x="838200" y="26973"/>
                  </a:lnTo>
                  <a:lnTo>
                    <a:pt x="837520" y="29919"/>
                  </a:lnTo>
                  <a:lnTo>
                    <a:pt x="837520" y="33319"/>
                  </a:lnTo>
                  <a:lnTo>
                    <a:pt x="837520" y="36266"/>
                  </a:lnTo>
                  <a:lnTo>
                    <a:pt x="838200" y="39439"/>
                  </a:lnTo>
                  <a:lnTo>
                    <a:pt x="839108" y="41932"/>
                  </a:lnTo>
                  <a:lnTo>
                    <a:pt x="840468" y="44199"/>
                  </a:lnTo>
                  <a:lnTo>
                    <a:pt x="841829" y="46465"/>
                  </a:lnTo>
                  <a:lnTo>
                    <a:pt x="843643" y="47825"/>
                  </a:lnTo>
                  <a:lnTo>
                    <a:pt x="844777" y="48279"/>
                  </a:lnTo>
                  <a:lnTo>
                    <a:pt x="845911" y="48732"/>
                  </a:lnTo>
                  <a:lnTo>
                    <a:pt x="846818" y="48959"/>
                  </a:lnTo>
                  <a:lnTo>
                    <a:pt x="847952" y="48959"/>
                  </a:lnTo>
                  <a:lnTo>
                    <a:pt x="865188" y="48959"/>
                  </a:lnTo>
                  <a:lnTo>
                    <a:pt x="866095" y="48959"/>
                  </a:lnTo>
                  <a:lnTo>
                    <a:pt x="867456" y="48732"/>
                  </a:lnTo>
                  <a:lnTo>
                    <a:pt x="868363" y="48279"/>
                  </a:lnTo>
                  <a:lnTo>
                    <a:pt x="869270" y="47825"/>
                  </a:lnTo>
                  <a:lnTo>
                    <a:pt x="871084" y="46465"/>
                  </a:lnTo>
                  <a:lnTo>
                    <a:pt x="872445" y="44199"/>
                  </a:lnTo>
                  <a:lnTo>
                    <a:pt x="874033" y="41932"/>
                  </a:lnTo>
                  <a:lnTo>
                    <a:pt x="874940" y="39439"/>
                  </a:lnTo>
                  <a:lnTo>
                    <a:pt x="875620" y="36266"/>
                  </a:lnTo>
                  <a:lnTo>
                    <a:pt x="875847" y="33319"/>
                  </a:lnTo>
                  <a:lnTo>
                    <a:pt x="875620" y="29919"/>
                  </a:lnTo>
                  <a:lnTo>
                    <a:pt x="874940" y="26973"/>
                  </a:lnTo>
                  <a:lnTo>
                    <a:pt x="874033" y="24479"/>
                  </a:lnTo>
                  <a:lnTo>
                    <a:pt x="872445" y="21986"/>
                  </a:lnTo>
                  <a:lnTo>
                    <a:pt x="871084" y="19946"/>
                  </a:lnTo>
                  <a:lnTo>
                    <a:pt x="869270" y="18586"/>
                  </a:lnTo>
                  <a:lnTo>
                    <a:pt x="868363" y="18133"/>
                  </a:lnTo>
                  <a:lnTo>
                    <a:pt x="867456" y="17679"/>
                  </a:lnTo>
                  <a:lnTo>
                    <a:pt x="866095" y="17453"/>
                  </a:lnTo>
                  <a:lnTo>
                    <a:pt x="865188" y="17453"/>
                  </a:lnTo>
                  <a:lnTo>
                    <a:pt x="847952" y="17453"/>
                  </a:lnTo>
                  <a:lnTo>
                    <a:pt x="846818" y="17453"/>
                  </a:lnTo>
                  <a:close/>
                  <a:moveTo>
                    <a:pt x="203654" y="0"/>
                  </a:moveTo>
                  <a:lnTo>
                    <a:pt x="207282" y="0"/>
                  </a:lnTo>
                  <a:lnTo>
                    <a:pt x="1496106" y="0"/>
                  </a:lnTo>
                  <a:lnTo>
                    <a:pt x="1499961" y="0"/>
                  </a:lnTo>
                  <a:lnTo>
                    <a:pt x="1503363" y="227"/>
                  </a:lnTo>
                  <a:lnTo>
                    <a:pt x="1506765" y="680"/>
                  </a:lnTo>
                  <a:lnTo>
                    <a:pt x="1510167" y="1360"/>
                  </a:lnTo>
                  <a:lnTo>
                    <a:pt x="1513568" y="2040"/>
                  </a:lnTo>
                  <a:lnTo>
                    <a:pt x="1516743" y="2947"/>
                  </a:lnTo>
                  <a:lnTo>
                    <a:pt x="1520145" y="3853"/>
                  </a:lnTo>
                  <a:lnTo>
                    <a:pt x="1523093" y="4987"/>
                  </a:lnTo>
                  <a:lnTo>
                    <a:pt x="1526042" y="6347"/>
                  </a:lnTo>
                  <a:lnTo>
                    <a:pt x="1529217" y="7706"/>
                  </a:lnTo>
                  <a:lnTo>
                    <a:pt x="1531938" y="9293"/>
                  </a:lnTo>
                  <a:lnTo>
                    <a:pt x="1534886" y="10880"/>
                  </a:lnTo>
                  <a:lnTo>
                    <a:pt x="1537608" y="12693"/>
                  </a:lnTo>
                  <a:lnTo>
                    <a:pt x="1540102" y="14506"/>
                  </a:lnTo>
                  <a:lnTo>
                    <a:pt x="1542824" y="16546"/>
                  </a:lnTo>
                  <a:lnTo>
                    <a:pt x="1545092" y="18586"/>
                  </a:lnTo>
                  <a:lnTo>
                    <a:pt x="1547360" y="20626"/>
                  </a:lnTo>
                  <a:lnTo>
                    <a:pt x="1549627" y="22893"/>
                  </a:lnTo>
                  <a:lnTo>
                    <a:pt x="1551669" y="25386"/>
                  </a:lnTo>
                  <a:lnTo>
                    <a:pt x="1553483" y="27879"/>
                  </a:lnTo>
                  <a:lnTo>
                    <a:pt x="1555297" y="30372"/>
                  </a:lnTo>
                  <a:lnTo>
                    <a:pt x="1557111" y="33092"/>
                  </a:lnTo>
                  <a:lnTo>
                    <a:pt x="1558472" y="35812"/>
                  </a:lnTo>
                  <a:lnTo>
                    <a:pt x="1559833" y="38759"/>
                  </a:lnTo>
                  <a:lnTo>
                    <a:pt x="1561194" y="41479"/>
                  </a:lnTo>
                  <a:lnTo>
                    <a:pt x="1562101" y="44199"/>
                  </a:lnTo>
                  <a:lnTo>
                    <a:pt x="1563008" y="47372"/>
                  </a:lnTo>
                  <a:lnTo>
                    <a:pt x="1564142" y="50318"/>
                  </a:lnTo>
                  <a:lnTo>
                    <a:pt x="1564595" y="53718"/>
                  </a:lnTo>
                  <a:lnTo>
                    <a:pt x="1565049" y="56665"/>
                  </a:lnTo>
                  <a:lnTo>
                    <a:pt x="1565276" y="59838"/>
                  </a:lnTo>
                  <a:lnTo>
                    <a:pt x="1565502" y="63238"/>
                  </a:lnTo>
                  <a:lnTo>
                    <a:pt x="1565502" y="906864"/>
                  </a:lnTo>
                  <a:lnTo>
                    <a:pt x="1565276" y="910037"/>
                  </a:lnTo>
                  <a:lnTo>
                    <a:pt x="1565049" y="913437"/>
                  </a:lnTo>
                  <a:lnTo>
                    <a:pt x="1564595" y="916383"/>
                  </a:lnTo>
                  <a:lnTo>
                    <a:pt x="1564142" y="919783"/>
                  </a:lnTo>
                  <a:lnTo>
                    <a:pt x="1563008" y="922730"/>
                  </a:lnTo>
                  <a:lnTo>
                    <a:pt x="1562101" y="925676"/>
                  </a:lnTo>
                  <a:lnTo>
                    <a:pt x="1561194" y="928623"/>
                  </a:lnTo>
                  <a:lnTo>
                    <a:pt x="1559833" y="931343"/>
                  </a:lnTo>
                  <a:lnTo>
                    <a:pt x="1558472" y="934289"/>
                  </a:lnTo>
                  <a:lnTo>
                    <a:pt x="1557111" y="937009"/>
                  </a:lnTo>
                  <a:lnTo>
                    <a:pt x="1555297" y="939502"/>
                  </a:lnTo>
                  <a:lnTo>
                    <a:pt x="1553483" y="942222"/>
                  </a:lnTo>
                  <a:lnTo>
                    <a:pt x="1551669" y="944716"/>
                  </a:lnTo>
                  <a:lnTo>
                    <a:pt x="1549627" y="946982"/>
                  </a:lnTo>
                  <a:lnTo>
                    <a:pt x="1547360" y="949475"/>
                  </a:lnTo>
                  <a:lnTo>
                    <a:pt x="1545092" y="951515"/>
                  </a:lnTo>
                  <a:lnTo>
                    <a:pt x="1542824" y="953555"/>
                  </a:lnTo>
                  <a:lnTo>
                    <a:pt x="1540102" y="955369"/>
                  </a:lnTo>
                  <a:lnTo>
                    <a:pt x="1537608" y="957409"/>
                  </a:lnTo>
                  <a:lnTo>
                    <a:pt x="1534886" y="959222"/>
                  </a:lnTo>
                  <a:lnTo>
                    <a:pt x="1531938" y="960808"/>
                  </a:lnTo>
                  <a:lnTo>
                    <a:pt x="1529217" y="962168"/>
                  </a:lnTo>
                  <a:lnTo>
                    <a:pt x="1526042" y="963755"/>
                  </a:lnTo>
                  <a:lnTo>
                    <a:pt x="1523093" y="965115"/>
                  </a:lnTo>
                  <a:lnTo>
                    <a:pt x="1520145" y="966248"/>
                  </a:lnTo>
                  <a:lnTo>
                    <a:pt x="1516743" y="967155"/>
                  </a:lnTo>
                  <a:lnTo>
                    <a:pt x="1513568" y="967835"/>
                  </a:lnTo>
                  <a:lnTo>
                    <a:pt x="1510167" y="968515"/>
                  </a:lnTo>
                  <a:lnTo>
                    <a:pt x="1506765" y="969195"/>
                  </a:lnTo>
                  <a:lnTo>
                    <a:pt x="1503363" y="969648"/>
                  </a:lnTo>
                  <a:lnTo>
                    <a:pt x="1499961" y="969875"/>
                  </a:lnTo>
                  <a:lnTo>
                    <a:pt x="1496106" y="969875"/>
                  </a:lnTo>
                  <a:lnTo>
                    <a:pt x="1447347" y="969875"/>
                  </a:lnTo>
                  <a:lnTo>
                    <a:pt x="1447801" y="972141"/>
                  </a:lnTo>
                  <a:lnTo>
                    <a:pt x="1447801" y="974408"/>
                  </a:lnTo>
                  <a:lnTo>
                    <a:pt x="1447801" y="976901"/>
                  </a:lnTo>
                  <a:lnTo>
                    <a:pt x="1447347" y="979848"/>
                  </a:lnTo>
                  <a:lnTo>
                    <a:pt x="1496106" y="979848"/>
                  </a:lnTo>
                  <a:lnTo>
                    <a:pt x="1499735" y="979848"/>
                  </a:lnTo>
                  <a:lnTo>
                    <a:pt x="1503136" y="980074"/>
                  </a:lnTo>
                  <a:lnTo>
                    <a:pt x="1506538" y="980528"/>
                  </a:lnTo>
                  <a:lnTo>
                    <a:pt x="1509713" y="980981"/>
                  </a:lnTo>
                  <a:lnTo>
                    <a:pt x="1513115" y="981661"/>
                  </a:lnTo>
                  <a:lnTo>
                    <a:pt x="1516063" y="982568"/>
                  </a:lnTo>
                  <a:lnTo>
                    <a:pt x="1519238" y="983474"/>
                  </a:lnTo>
                  <a:lnTo>
                    <a:pt x="1521960" y="984608"/>
                  </a:lnTo>
                  <a:lnTo>
                    <a:pt x="1524681" y="985968"/>
                  </a:lnTo>
                  <a:lnTo>
                    <a:pt x="1527629" y="987328"/>
                  </a:lnTo>
                  <a:lnTo>
                    <a:pt x="1530124" y="988914"/>
                  </a:lnTo>
                  <a:lnTo>
                    <a:pt x="1532619" y="990501"/>
                  </a:lnTo>
                  <a:lnTo>
                    <a:pt x="1535113" y="992314"/>
                  </a:lnTo>
                  <a:lnTo>
                    <a:pt x="1537381" y="994354"/>
                  </a:lnTo>
                  <a:lnTo>
                    <a:pt x="1539649" y="996394"/>
                  </a:lnTo>
                  <a:lnTo>
                    <a:pt x="1541917" y="998434"/>
                  </a:lnTo>
                  <a:lnTo>
                    <a:pt x="1545999" y="1003194"/>
                  </a:lnTo>
                  <a:lnTo>
                    <a:pt x="1549854" y="1008407"/>
                  </a:lnTo>
                  <a:lnTo>
                    <a:pt x="1553256" y="1013847"/>
                  </a:lnTo>
                  <a:lnTo>
                    <a:pt x="1556431" y="1019740"/>
                  </a:lnTo>
                  <a:lnTo>
                    <a:pt x="1559152" y="1026086"/>
                  </a:lnTo>
                  <a:lnTo>
                    <a:pt x="1561420" y="1032886"/>
                  </a:lnTo>
                  <a:lnTo>
                    <a:pt x="1563688" y="1039686"/>
                  </a:lnTo>
                  <a:lnTo>
                    <a:pt x="1565502" y="1046939"/>
                  </a:lnTo>
                  <a:lnTo>
                    <a:pt x="1703388" y="1556695"/>
                  </a:lnTo>
                  <a:lnTo>
                    <a:pt x="1703388" y="1560095"/>
                  </a:lnTo>
                  <a:lnTo>
                    <a:pt x="1702935" y="1563722"/>
                  </a:lnTo>
                  <a:lnTo>
                    <a:pt x="1702708" y="1566895"/>
                  </a:lnTo>
                  <a:lnTo>
                    <a:pt x="1702027" y="1570068"/>
                  </a:lnTo>
                  <a:lnTo>
                    <a:pt x="1701347" y="1573468"/>
                  </a:lnTo>
                  <a:lnTo>
                    <a:pt x="1700440" y="1576641"/>
                  </a:lnTo>
                  <a:lnTo>
                    <a:pt x="1699306" y="1579815"/>
                  </a:lnTo>
                  <a:lnTo>
                    <a:pt x="1698172" y="1582761"/>
                  </a:lnTo>
                  <a:lnTo>
                    <a:pt x="1696585" y="1585934"/>
                  </a:lnTo>
                  <a:lnTo>
                    <a:pt x="1694997" y="1588654"/>
                  </a:lnTo>
                  <a:lnTo>
                    <a:pt x="1693410" y="1591374"/>
                  </a:lnTo>
                  <a:lnTo>
                    <a:pt x="1691822" y="1594321"/>
                  </a:lnTo>
                  <a:lnTo>
                    <a:pt x="1689781" y="1596814"/>
                  </a:lnTo>
                  <a:lnTo>
                    <a:pt x="1687740" y="1599307"/>
                  </a:lnTo>
                  <a:lnTo>
                    <a:pt x="1685472" y="1602027"/>
                  </a:lnTo>
                  <a:lnTo>
                    <a:pt x="1683204" y="1604294"/>
                  </a:lnTo>
                  <a:lnTo>
                    <a:pt x="1680710" y="1606334"/>
                  </a:lnTo>
                  <a:lnTo>
                    <a:pt x="1678442" y="1608600"/>
                  </a:lnTo>
                  <a:lnTo>
                    <a:pt x="1675720" y="1610640"/>
                  </a:lnTo>
                  <a:lnTo>
                    <a:pt x="1672999" y="1612454"/>
                  </a:lnTo>
                  <a:lnTo>
                    <a:pt x="1670277" y="1614040"/>
                  </a:lnTo>
                  <a:lnTo>
                    <a:pt x="1667329" y="1615853"/>
                  </a:lnTo>
                  <a:lnTo>
                    <a:pt x="1664381" y="1617440"/>
                  </a:lnTo>
                  <a:lnTo>
                    <a:pt x="1661433" y="1618573"/>
                  </a:lnTo>
                  <a:lnTo>
                    <a:pt x="1658031" y="1619707"/>
                  </a:lnTo>
                  <a:lnTo>
                    <a:pt x="1655083" y="1620840"/>
                  </a:lnTo>
                  <a:lnTo>
                    <a:pt x="1651681" y="1621747"/>
                  </a:lnTo>
                  <a:lnTo>
                    <a:pt x="1648279" y="1622653"/>
                  </a:lnTo>
                  <a:lnTo>
                    <a:pt x="1645104" y="1623333"/>
                  </a:lnTo>
                  <a:lnTo>
                    <a:pt x="1641476" y="1623560"/>
                  </a:lnTo>
                  <a:lnTo>
                    <a:pt x="1638074" y="1624013"/>
                  </a:lnTo>
                  <a:lnTo>
                    <a:pt x="1634445" y="1624013"/>
                  </a:lnTo>
                  <a:lnTo>
                    <a:pt x="68943" y="1624013"/>
                  </a:lnTo>
                  <a:lnTo>
                    <a:pt x="65314" y="1624013"/>
                  </a:lnTo>
                  <a:lnTo>
                    <a:pt x="61913" y="1623560"/>
                  </a:lnTo>
                  <a:lnTo>
                    <a:pt x="58511" y="1623333"/>
                  </a:lnTo>
                  <a:lnTo>
                    <a:pt x="55109" y="1622653"/>
                  </a:lnTo>
                  <a:lnTo>
                    <a:pt x="51934" y="1621747"/>
                  </a:lnTo>
                  <a:lnTo>
                    <a:pt x="48532" y="1620840"/>
                  </a:lnTo>
                  <a:lnTo>
                    <a:pt x="45357" y="1619707"/>
                  </a:lnTo>
                  <a:lnTo>
                    <a:pt x="41955" y="1618573"/>
                  </a:lnTo>
                  <a:lnTo>
                    <a:pt x="39007" y="1617440"/>
                  </a:lnTo>
                  <a:lnTo>
                    <a:pt x="36286" y="1615853"/>
                  </a:lnTo>
                  <a:lnTo>
                    <a:pt x="33111" y="1614040"/>
                  </a:lnTo>
                  <a:lnTo>
                    <a:pt x="30389" y="1612454"/>
                  </a:lnTo>
                  <a:lnTo>
                    <a:pt x="27668" y="1610640"/>
                  </a:lnTo>
                  <a:lnTo>
                    <a:pt x="25173" y="1608600"/>
                  </a:lnTo>
                  <a:lnTo>
                    <a:pt x="22679" y="1606334"/>
                  </a:lnTo>
                  <a:lnTo>
                    <a:pt x="20184" y="1604294"/>
                  </a:lnTo>
                  <a:lnTo>
                    <a:pt x="17916" y="1602027"/>
                  </a:lnTo>
                  <a:lnTo>
                    <a:pt x="15875" y="1599307"/>
                  </a:lnTo>
                  <a:lnTo>
                    <a:pt x="13607" y="1596814"/>
                  </a:lnTo>
                  <a:lnTo>
                    <a:pt x="11793" y="1594321"/>
                  </a:lnTo>
                  <a:lnTo>
                    <a:pt x="9979" y="1591374"/>
                  </a:lnTo>
                  <a:lnTo>
                    <a:pt x="8391" y="1588654"/>
                  </a:lnTo>
                  <a:lnTo>
                    <a:pt x="6804" y="1585934"/>
                  </a:lnTo>
                  <a:lnTo>
                    <a:pt x="5216" y="1582761"/>
                  </a:lnTo>
                  <a:lnTo>
                    <a:pt x="4082" y="1579815"/>
                  </a:lnTo>
                  <a:lnTo>
                    <a:pt x="2948" y="1576641"/>
                  </a:lnTo>
                  <a:lnTo>
                    <a:pt x="2041" y="1573468"/>
                  </a:lnTo>
                  <a:lnTo>
                    <a:pt x="1361" y="1570068"/>
                  </a:lnTo>
                  <a:lnTo>
                    <a:pt x="680" y="1566895"/>
                  </a:lnTo>
                  <a:lnTo>
                    <a:pt x="454" y="1563722"/>
                  </a:lnTo>
                  <a:lnTo>
                    <a:pt x="0" y="1560095"/>
                  </a:lnTo>
                  <a:lnTo>
                    <a:pt x="0" y="1556695"/>
                  </a:lnTo>
                  <a:lnTo>
                    <a:pt x="137886" y="1046939"/>
                  </a:lnTo>
                  <a:lnTo>
                    <a:pt x="140154" y="1040592"/>
                  </a:lnTo>
                  <a:lnTo>
                    <a:pt x="142422" y="1034019"/>
                  </a:lnTo>
                  <a:lnTo>
                    <a:pt x="144916" y="1027673"/>
                  </a:lnTo>
                  <a:lnTo>
                    <a:pt x="147864" y="1021780"/>
                  </a:lnTo>
                  <a:lnTo>
                    <a:pt x="150813" y="1016113"/>
                  </a:lnTo>
                  <a:lnTo>
                    <a:pt x="154214" y="1010447"/>
                  </a:lnTo>
                  <a:lnTo>
                    <a:pt x="158070" y="1005007"/>
                  </a:lnTo>
                  <a:lnTo>
                    <a:pt x="161925" y="1000474"/>
                  </a:lnTo>
                  <a:lnTo>
                    <a:pt x="166461" y="995714"/>
                  </a:lnTo>
                  <a:lnTo>
                    <a:pt x="168729" y="993901"/>
                  </a:lnTo>
                  <a:lnTo>
                    <a:pt x="171224" y="991634"/>
                  </a:lnTo>
                  <a:lnTo>
                    <a:pt x="173718" y="990047"/>
                  </a:lnTo>
                  <a:lnTo>
                    <a:pt x="176213" y="988234"/>
                  </a:lnTo>
                  <a:lnTo>
                    <a:pt x="178934" y="986874"/>
                  </a:lnTo>
                  <a:lnTo>
                    <a:pt x="181656" y="985288"/>
                  </a:lnTo>
                  <a:lnTo>
                    <a:pt x="184604" y="983928"/>
                  </a:lnTo>
                  <a:lnTo>
                    <a:pt x="187552" y="982794"/>
                  </a:lnTo>
                  <a:lnTo>
                    <a:pt x="190500" y="981888"/>
                  </a:lnTo>
                  <a:lnTo>
                    <a:pt x="193675" y="981208"/>
                  </a:lnTo>
                  <a:lnTo>
                    <a:pt x="196850" y="980528"/>
                  </a:lnTo>
                  <a:lnTo>
                    <a:pt x="200252" y="980074"/>
                  </a:lnTo>
                  <a:lnTo>
                    <a:pt x="203654" y="979848"/>
                  </a:lnTo>
                  <a:lnTo>
                    <a:pt x="207282" y="979848"/>
                  </a:lnTo>
                  <a:lnTo>
                    <a:pt x="256041" y="979848"/>
                  </a:lnTo>
                  <a:lnTo>
                    <a:pt x="255815" y="976901"/>
                  </a:lnTo>
                  <a:lnTo>
                    <a:pt x="255588" y="974408"/>
                  </a:lnTo>
                  <a:lnTo>
                    <a:pt x="255588" y="972141"/>
                  </a:lnTo>
                  <a:lnTo>
                    <a:pt x="256041" y="969875"/>
                  </a:lnTo>
                  <a:lnTo>
                    <a:pt x="207282" y="969875"/>
                  </a:lnTo>
                  <a:lnTo>
                    <a:pt x="203654" y="969875"/>
                  </a:lnTo>
                  <a:lnTo>
                    <a:pt x="200252" y="969648"/>
                  </a:lnTo>
                  <a:lnTo>
                    <a:pt x="196624" y="969195"/>
                  </a:lnTo>
                  <a:lnTo>
                    <a:pt x="193222" y="968515"/>
                  </a:lnTo>
                  <a:lnTo>
                    <a:pt x="189820" y="967835"/>
                  </a:lnTo>
                  <a:lnTo>
                    <a:pt x="186645" y="967155"/>
                  </a:lnTo>
                  <a:lnTo>
                    <a:pt x="183243" y="966248"/>
                  </a:lnTo>
                  <a:lnTo>
                    <a:pt x="180295" y="965115"/>
                  </a:lnTo>
                  <a:lnTo>
                    <a:pt x="177347" y="963755"/>
                  </a:lnTo>
                  <a:lnTo>
                    <a:pt x="174172" y="962168"/>
                  </a:lnTo>
                  <a:lnTo>
                    <a:pt x="171450" y="960808"/>
                  </a:lnTo>
                  <a:lnTo>
                    <a:pt x="168502" y="959222"/>
                  </a:lnTo>
                  <a:lnTo>
                    <a:pt x="165781" y="957409"/>
                  </a:lnTo>
                  <a:lnTo>
                    <a:pt x="163286" y="955369"/>
                  </a:lnTo>
                  <a:lnTo>
                    <a:pt x="160564" y="953555"/>
                  </a:lnTo>
                  <a:lnTo>
                    <a:pt x="158297" y="951515"/>
                  </a:lnTo>
                  <a:lnTo>
                    <a:pt x="156029" y="949475"/>
                  </a:lnTo>
                  <a:lnTo>
                    <a:pt x="153761" y="946982"/>
                  </a:lnTo>
                  <a:lnTo>
                    <a:pt x="151720" y="944716"/>
                  </a:lnTo>
                  <a:lnTo>
                    <a:pt x="149906" y="942222"/>
                  </a:lnTo>
                  <a:lnTo>
                    <a:pt x="148091" y="939502"/>
                  </a:lnTo>
                  <a:lnTo>
                    <a:pt x="146277" y="937009"/>
                  </a:lnTo>
                  <a:lnTo>
                    <a:pt x="144916" y="934289"/>
                  </a:lnTo>
                  <a:lnTo>
                    <a:pt x="143556" y="931343"/>
                  </a:lnTo>
                  <a:lnTo>
                    <a:pt x="142195" y="928623"/>
                  </a:lnTo>
                  <a:lnTo>
                    <a:pt x="141288" y="925676"/>
                  </a:lnTo>
                  <a:lnTo>
                    <a:pt x="140381" y="922730"/>
                  </a:lnTo>
                  <a:lnTo>
                    <a:pt x="139247" y="919783"/>
                  </a:lnTo>
                  <a:lnTo>
                    <a:pt x="138793" y="916383"/>
                  </a:lnTo>
                  <a:lnTo>
                    <a:pt x="138339" y="913437"/>
                  </a:lnTo>
                  <a:lnTo>
                    <a:pt x="138113" y="910037"/>
                  </a:lnTo>
                  <a:lnTo>
                    <a:pt x="137886" y="906864"/>
                  </a:lnTo>
                  <a:lnTo>
                    <a:pt x="137886" y="63238"/>
                  </a:lnTo>
                  <a:lnTo>
                    <a:pt x="138113" y="59838"/>
                  </a:lnTo>
                  <a:lnTo>
                    <a:pt x="138339" y="56665"/>
                  </a:lnTo>
                  <a:lnTo>
                    <a:pt x="138793" y="53718"/>
                  </a:lnTo>
                  <a:lnTo>
                    <a:pt x="139247" y="50318"/>
                  </a:lnTo>
                  <a:lnTo>
                    <a:pt x="140381" y="47372"/>
                  </a:lnTo>
                  <a:lnTo>
                    <a:pt x="141288" y="44199"/>
                  </a:lnTo>
                  <a:lnTo>
                    <a:pt x="142195" y="41479"/>
                  </a:lnTo>
                  <a:lnTo>
                    <a:pt x="143556" y="38759"/>
                  </a:lnTo>
                  <a:lnTo>
                    <a:pt x="144916" y="35812"/>
                  </a:lnTo>
                  <a:lnTo>
                    <a:pt x="146277" y="33092"/>
                  </a:lnTo>
                  <a:lnTo>
                    <a:pt x="148091" y="30372"/>
                  </a:lnTo>
                  <a:lnTo>
                    <a:pt x="149906" y="27879"/>
                  </a:lnTo>
                  <a:lnTo>
                    <a:pt x="151720" y="25386"/>
                  </a:lnTo>
                  <a:lnTo>
                    <a:pt x="153761" y="22893"/>
                  </a:lnTo>
                  <a:lnTo>
                    <a:pt x="156029" y="20626"/>
                  </a:lnTo>
                  <a:lnTo>
                    <a:pt x="158297" y="18586"/>
                  </a:lnTo>
                  <a:lnTo>
                    <a:pt x="160564" y="16546"/>
                  </a:lnTo>
                  <a:lnTo>
                    <a:pt x="163286" y="14506"/>
                  </a:lnTo>
                  <a:lnTo>
                    <a:pt x="165781" y="12693"/>
                  </a:lnTo>
                  <a:lnTo>
                    <a:pt x="168502" y="10880"/>
                  </a:lnTo>
                  <a:lnTo>
                    <a:pt x="171450" y="9293"/>
                  </a:lnTo>
                  <a:lnTo>
                    <a:pt x="174172" y="7706"/>
                  </a:lnTo>
                  <a:lnTo>
                    <a:pt x="177347" y="6347"/>
                  </a:lnTo>
                  <a:lnTo>
                    <a:pt x="180295" y="4987"/>
                  </a:lnTo>
                  <a:lnTo>
                    <a:pt x="183243" y="3853"/>
                  </a:lnTo>
                  <a:lnTo>
                    <a:pt x="186645" y="2947"/>
                  </a:lnTo>
                  <a:lnTo>
                    <a:pt x="189820" y="2040"/>
                  </a:lnTo>
                  <a:lnTo>
                    <a:pt x="193222" y="1360"/>
                  </a:lnTo>
                  <a:lnTo>
                    <a:pt x="196624" y="680"/>
                  </a:lnTo>
                  <a:lnTo>
                    <a:pt x="200252" y="227"/>
                  </a:lnTo>
                  <a:lnTo>
                    <a:pt x="203654" y="0"/>
                  </a:lnTo>
                  <a:close/>
                </a:path>
              </a:pathLst>
            </a:custGeom>
            <a:blipFill>
              <a:blip r:embed="rId6" cstate="screen">
                <a:extLst>
                  <a:ext uri="{28A0092B-C50C-407E-A947-70E740481C1C}">
                    <a14:useLocalDpi xmlns:a14="http://schemas.microsoft.com/office/drawing/2010/main"/>
                  </a:ext>
                </a:extLst>
              </a:blip>
              <a:stretch>
                <a:fillRect/>
              </a:stretch>
            </a:blipFill>
            <a:ln w="190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49"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50" name="图片 4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95763721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anim calcmode="lin" valueType="num">
                                      <p:cBhvr>
                                        <p:cTn id="16" dur="500" fill="hold"/>
                                        <p:tgtEl>
                                          <p:spTgt spid="4"/>
                                        </p:tgtEl>
                                        <p:attrNameLst>
                                          <p:attrName>ppt_x</p:attrName>
                                        </p:attrNameLst>
                                      </p:cBhvr>
                                      <p:tavLst>
                                        <p:tav tm="0">
                                          <p:val>
                                            <p:strVal val="#ppt_x"/>
                                          </p:val>
                                        </p:tav>
                                        <p:tav tm="100000">
                                          <p:val>
                                            <p:strVal val="#ppt_x"/>
                                          </p:val>
                                        </p:tav>
                                      </p:tavLst>
                                    </p:anim>
                                    <p:anim calcmode="lin" valueType="num">
                                      <p:cBhvr>
                                        <p:cTn id="17" dur="5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59"/>
                                        </p:tgtEl>
                                        <p:attrNameLst>
                                          <p:attrName>style.visibility</p:attrName>
                                        </p:attrNameLst>
                                      </p:cBhvr>
                                      <p:to>
                                        <p:strVal val="visible"/>
                                      </p:to>
                                    </p:set>
                                    <p:anim calcmode="lin" valueType="num">
                                      <p:cBhvr>
                                        <p:cTn id="21" dur="250" fill="hold"/>
                                        <p:tgtEl>
                                          <p:spTgt spid="59"/>
                                        </p:tgtEl>
                                        <p:attrNameLst>
                                          <p:attrName>ppt_w</p:attrName>
                                        </p:attrNameLst>
                                      </p:cBhvr>
                                      <p:tavLst>
                                        <p:tav tm="0">
                                          <p:val>
                                            <p:fltVal val="0"/>
                                          </p:val>
                                        </p:tav>
                                        <p:tav tm="100000">
                                          <p:val>
                                            <p:strVal val="#ppt_w"/>
                                          </p:val>
                                        </p:tav>
                                      </p:tavLst>
                                    </p:anim>
                                    <p:anim calcmode="lin" valueType="num">
                                      <p:cBhvr>
                                        <p:cTn id="22" dur="250" fill="hold"/>
                                        <p:tgtEl>
                                          <p:spTgt spid="59"/>
                                        </p:tgtEl>
                                        <p:attrNameLst>
                                          <p:attrName>ppt_h</p:attrName>
                                        </p:attrNameLst>
                                      </p:cBhvr>
                                      <p:tavLst>
                                        <p:tav tm="0">
                                          <p:val>
                                            <p:fltVal val="0"/>
                                          </p:val>
                                        </p:tav>
                                        <p:tav tm="100000">
                                          <p:val>
                                            <p:strVal val="#ppt_h"/>
                                          </p:val>
                                        </p:tav>
                                      </p:tavLst>
                                    </p:anim>
                                    <p:animEffect transition="in" filter="fade">
                                      <p:cBhvr>
                                        <p:cTn id="23" dur="250"/>
                                        <p:tgtEl>
                                          <p:spTgt spid="59"/>
                                        </p:tgtEl>
                                      </p:cBhvr>
                                    </p:animEffect>
                                  </p:childTnLst>
                                </p:cTn>
                              </p:par>
                            </p:childTnLst>
                          </p:cTn>
                        </p:par>
                        <p:par>
                          <p:cTn id="24" fill="hold">
                            <p:stCondLst>
                              <p:cond delay="2475"/>
                            </p:stCondLst>
                            <p:childTnLst>
                              <p:par>
                                <p:cTn id="25" presetID="2" presetClass="entr" presetSubtype="4" decel="100000" fill="hold" nodeType="afterEffect">
                                  <p:stCondLst>
                                    <p:cond delay="0"/>
                                  </p:stCondLst>
                                  <p:childTnLst>
                                    <p:set>
                                      <p:cBhvr>
                                        <p:cTn id="26" dur="1" fill="hold">
                                          <p:stCondLst>
                                            <p:cond delay="0"/>
                                          </p:stCondLst>
                                        </p:cTn>
                                        <p:tgtEl>
                                          <p:spTgt spid="108"/>
                                        </p:tgtEl>
                                        <p:attrNameLst>
                                          <p:attrName>style.visibility</p:attrName>
                                        </p:attrNameLst>
                                      </p:cBhvr>
                                      <p:to>
                                        <p:strVal val="visible"/>
                                      </p:to>
                                    </p:set>
                                    <p:anim calcmode="lin" valueType="num">
                                      <p:cBhvr additive="base">
                                        <p:cTn id="27" dur="900" fill="hold"/>
                                        <p:tgtEl>
                                          <p:spTgt spid="108"/>
                                        </p:tgtEl>
                                        <p:attrNameLst>
                                          <p:attrName>ppt_x</p:attrName>
                                        </p:attrNameLst>
                                      </p:cBhvr>
                                      <p:tavLst>
                                        <p:tav tm="0">
                                          <p:val>
                                            <p:strVal val="#ppt_x"/>
                                          </p:val>
                                        </p:tav>
                                        <p:tav tm="100000">
                                          <p:val>
                                            <p:strVal val="#ppt_x"/>
                                          </p:val>
                                        </p:tav>
                                      </p:tavLst>
                                    </p:anim>
                                    <p:anim calcmode="lin" valueType="num">
                                      <p:cBhvr additive="base">
                                        <p:cTn id="28" dur="900" fill="hold"/>
                                        <p:tgtEl>
                                          <p:spTgt spid="108"/>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fade">
                                      <p:cBhvr>
                                        <p:cTn id="31" dur="900"/>
                                        <p:tgtEl>
                                          <p:spTgt spid="108"/>
                                        </p:tgtEl>
                                      </p:cBhvr>
                                    </p:animEffect>
                                  </p:childTnLst>
                                </p:cTn>
                              </p:par>
                            </p:childTnLst>
                          </p:cTn>
                        </p:par>
                        <p:par>
                          <p:cTn id="32" fill="hold">
                            <p:stCondLst>
                              <p:cond delay="3375"/>
                            </p:stCondLst>
                            <p:childTnLst>
                              <p:par>
                                <p:cTn id="33" presetID="12" presetClass="entr" presetSubtype="8"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additive="base">
                                        <p:cTn id="35" dur="500"/>
                                        <p:tgtEl>
                                          <p:spTgt spid="100"/>
                                        </p:tgtEl>
                                        <p:attrNameLst>
                                          <p:attrName>ppt_x</p:attrName>
                                        </p:attrNameLst>
                                      </p:cBhvr>
                                      <p:tavLst>
                                        <p:tav tm="0">
                                          <p:val>
                                            <p:strVal val="#ppt_x-#ppt_w*1.125000"/>
                                          </p:val>
                                        </p:tav>
                                        <p:tav tm="100000">
                                          <p:val>
                                            <p:strVal val="#ppt_x"/>
                                          </p:val>
                                        </p:tav>
                                      </p:tavLst>
                                    </p:anim>
                                    <p:animEffect transition="in" filter="wipe(right)">
                                      <p:cBhvr>
                                        <p:cTn id="36" dur="500"/>
                                        <p:tgtEl>
                                          <p:spTgt spid="100"/>
                                        </p:tgtEl>
                                      </p:cBhvr>
                                    </p:animEffect>
                                  </p:childTnLst>
                                </p:cTn>
                              </p:par>
                            </p:childTnLst>
                          </p:cTn>
                        </p:par>
                        <p:par>
                          <p:cTn id="37" fill="hold">
                            <p:stCondLst>
                              <p:cond delay="3875"/>
                            </p:stCondLst>
                            <p:childTnLst>
                              <p:par>
                                <p:cTn id="38" presetID="12" presetClass="entr" presetSubtype="8" fill="hold" grpId="0" nodeType="afterEffect">
                                  <p:stCondLst>
                                    <p:cond delay="0"/>
                                  </p:stCondLst>
                                  <p:childTnLst>
                                    <p:set>
                                      <p:cBhvr>
                                        <p:cTn id="39" dur="1" fill="hold">
                                          <p:stCondLst>
                                            <p:cond delay="0"/>
                                          </p:stCondLst>
                                        </p:cTn>
                                        <p:tgtEl>
                                          <p:spTgt spid="99"/>
                                        </p:tgtEl>
                                        <p:attrNameLst>
                                          <p:attrName>style.visibility</p:attrName>
                                        </p:attrNameLst>
                                      </p:cBhvr>
                                      <p:to>
                                        <p:strVal val="visible"/>
                                      </p:to>
                                    </p:set>
                                    <p:anim calcmode="lin" valueType="num">
                                      <p:cBhvr additive="base">
                                        <p:cTn id="40" dur="500"/>
                                        <p:tgtEl>
                                          <p:spTgt spid="99"/>
                                        </p:tgtEl>
                                        <p:attrNameLst>
                                          <p:attrName>ppt_x</p:attrName>
                                        </p:attrNameLst>
                                      </p:cBhvr>
                                      <p:tavLst>
                                        <p:tav tm="0">
                                          <p:val>
                                            <p:strVal val="#ppt_x-#ppt_w*1.125000"/>
                                          </p:val>
                                        </p:tav>
                                        <p:tav tm="100000">
                                          <p:val>
                                            <p:strVal val="#ppt_x"/>
                                          </p:val>
                                        </p:tav>
                                      </p:tavLst>
                                    </p:anim>
                                    <p:animEffect transition="in" filter="wipe(right)">
                                      <p:cBhvr>
                                        <p:cTn id="41" dur="500"/>
                                        <p:tgtEl>
                                          <p:spTgt spid="99"/>
                                        </p:tgtEl>
                                      </p:cBhvr>
                                    </p:animEffect>
                                  </p:childTnLst>
                                </p:cTn>
                              </p:par>
                            </p:childTnLst>
                          </p:cTn>
                        </p:par>
                        <p:par>
                          <p:cTn id="42" fill="hold">
                            <p:stCondLst>
                              <p:cond delay="4375"/>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107"/>
                                        </p:tgtEl>
                                        <p:attrNameLst>
                                          <p:attrName>style.visibility</p:attrName>
                                        </p:attrNameLst>
                                      </p:cBhvr>
                                      <p:to>
                                        <p:strVal val="visible"/>
                                      </p:to>
                                    </p:set>
                                    <p:anim calcmode="lin" valueType="num">
                                      <p:cBhvr>
                                        <p:cTn id="45" dur="250" fill="hold"/>
                                        <p:tgtEl>
                                          <p:spTgt spid="107"/>
                                        </p:tgtEl>
                                        <p:attrNameLst>
                                          <p:attrName>ppt_w</p:attrName>
                                        </p:attrNameLst>
                                      </p:cBhvr>
                                      <p:tavLst>
                                        <p:tav tm="0">
                                          <p:val>
                                            <p:fltVal val="0"/>
                                          </p:val>
                                        </p:tav>
                                        <p:tav tm="100000">
                                          <p:val>
                                            <p:strVal val="#ppt_w"/>
                                          </p:val>
                                        </p:tav>
                                      </p:tavLst>
                                    </p:anim>
                                    <p:anim calcmode="lin" valueType="num">
                                      <p:cBhvr>
                                        <p:cTn id="46" dur="250" fill="hold"/>
                                        <p:tgtEl>
                                          <p:spTgt spid="107"/>
                                        </p:tgtEl>
                                        <p:attrNameLst>
                                          <p:attrName>ppt_h</p:attrName>
                                        </p:attrNameLst>
                                      </p:cBhvr>
                                      <p:tavLst>
                                        <p:tav tm="0">
                                          <p:val>
                                            <p:fltVal val="0"/>
                                          </p:val>
                                        </p:tav>
                                        <p:tav tm="100000">
                                          <p:val>
                                            <p:strVal val="#ppt_h"/>
                                          </p:val>
                                        </p:tav>
                                      </p:tavLst>
                                    </p:anim>
                                    <p:animEffect transition="in" filter="fade">
                                      <p:cBhvr>
                                        <p:cTn id="47" dur="250"/>
                                        <p:tgtEl>
                                          <p:spTgt spid="107"/>
                                        </p:tgtEl>
                                      </p:cBhvr>
                                    </p:animEffect>
                                  </p:childTnLst>
                                </p:cTn>
                              </p:par>
                            </p:childTnLst>
                          </p:cTn>
                        </p:par>
                        <p:par>
                          <p:cTn id="48" fill="hold">
                            <p:stCondLst>
                              <p:cond delay="4750"/>
                            </p:stCondLst>
                            <p:childTnLst>
                              <p:par>
                                <p:cTn id="49" presetID="53" presetClass="entr" presetSubtype="16" fill="hold" grpId="0" nodeType="afterEffect">
                                  <p:stCondLst>
                                    <p:cond delay="0"/>
                                  </p:stCondLst>
                                  <p:iterate type="lt">
                                    <p:tmPct val="10000"/>
                                  </p:iterate>
                                  <p:childTnLst>
                                    <p:set>
                                      <p:cBhvr>
                                        <p:cTn id="50" dur="1" fill="hold">
                                          <p:stCondLst>
                                            <p:cond delay="0"/>
                                          </p:stCondLst>
                                        </p:cTn>
                                        <p:tgtEl>
                                          <p:spTgt spid="113"/>
                                        </p:tgtEl>
                                        <p:attrNameLst>
                                          <p:attrName>style.visibility</p:attrName>
                                        </p:attrNameLst>
                                      </p:cBhvr>
                                      <p:to>
                                        <p:strVal val="visible"/>
                                      </p:to>
                                    </p:set>
                                    <p:anim calcmode="lin" valueType="num">
                                      <p:cBhvr>
                                        <p:cTn id="51" dur="250" fill="hold"/>
                                        <p:tgtEl>
                                          <p:spTgt spid="113"/>
                                        </p:tgtEl>
                                        <p:attrNameLst>
                                          <p:attrName>ppt_w</p:attrName>
                                        </p:attrNameLst>
                                      </p:cBhvr>
                                      <p:tavLst>
                                        <p:tav tm="0">
                                          <p:val>
                                            <p:fltVal val="0"/>
                                          </p:val>
                                        </p:tav>
                                        <p:tav tm="100000">
                                          <p:val>
                                            <p:strVal val="#ppt_w"/>
                                          </p:val>
                                        </p:tav>
                                      </p:tavLst>
                                    </p:anim>
                                    <p:anim calcmode="lin" valueType="num">
                                      <p:cBhvr>
                                        <p:cTn id="52" dur="250" fill="hold"/>
                                        <p:tgtEl>
                                          <p:spTgt spid="113"/>
                                        </p:tgtEl>
                                        <p:attrNameLst>
                                          <p:attrName>ppt_h</p:attrName>
                                        </p:attrNameLst>
                                      </p:cBhvr>
                                      <p:tavLst>
                                        <p:tav tm="0">
                                          <p:val>
                                            <p:fltVal val="0"/>
                                          </p:val>
                                        </p:tav>
                                        <p:tav tm="100000">
                                          <p:val>
                                            <p:strVal val="#ppt_h"/>
                                          </p:val>
                                        </p:tav>
                                      </p:tavLst>
                                    </p:anim>
                                    <p:animEffect transition="in" filter="fade">
                                      <p:cBhvr>
                                        <p:cTn id="53" dur="250"/>
                                        <p:tgtEl>
                                          <p:spTgt spid="113"/>
                                        </p:tgtEl>
                                      </p:cBhvr>
                                    </p:animEffect>
                                  </p:childTnLst>
                                </p:cTn>
                              </p:par>
                            </p:childTnLst>
                          </p:cTn>
                        </p:par>
                        <p:par>
                          <p:cTn id="54" fill="hold">
                            <p:stCondLst>
                              <p:cond delay="5150"/>
                            </p:stCondLst>
                            <p:childTnLst>
                              <p:par>
                                <p:cTn id="55" presetID="2" presetClass="entr" presetSubtype="4" decel="100000" fill="hold" nodeType="afterEffect">
                                  <p:stCondLst>
                                    <p:cond delay="0"/>
                                  </p:stCondLst>
                                  <p:childTnLst>
                                    <p:set>
                                      <p:cBhvr>
                                        <p:cTn id="56" dur="1" fill="hold">
                                          <p:stCondLst>
                                            <p:cond delay="0"/>
                                          </p:stCondLst>
                                        </p:cTn>
                                        <p:tgtEl>
                                          <p:spTgt spid="117"/>
                                        </p:tgtEl>
                                        <p:attrNameLst>
                                          <p:attrName>style.visibility</p:attrName>
                                        </p:attrNameLst>
                                      </p:cBhvr>
                                      <p:to>
                                        <p:strVal val="visible"/>
                                      </p:to>
                                    </p:set>
                                    <p:anim calcmode="lin" valueType="num">
                                      <p:cBhvr additive="base">
                                        <p:cTn id="57" dur="850" fill="hold"/>
                                        <p:tgtEl>
                                          <p:spTgt spid="117"/>
                                        </p:tgtEl>
                                        <p:attrNameLst>
                                          <p:attrName>ppt_x</p:attrName>
                                        </p:attrNameLst>
                                      </p:cBhvr>
                                      <p:tavLst>
                                        <p:tav tm="0">
                                          <p:val>
                                            <p:strVal val="#ppt_x"/>
                                          </p:val>
                                        </p:tav>
                                        <p:tav tm="100000">
                                          <p:val>
                                            <p:strVal val="#ppt_x"/>
                                          </p:val>
                                        </p:tav>
                                      </p:tavLst>
                                    </p:anim>
                                    <p:anim calcmode="lin" valueType="num">
                                      <p:cBhvr additive="base">
                                        <p:cTn id="58" dur="850" fill="hold"/>
                                        <p:tgtEl>
                                          <p:spTgt spid="117"/>
                                        </p:tgtEl>
                                        <p:attrNameLst>
                                          <p:attrName>ppt_y</p:attrName>
                                        </p:attrNameLst>
                                      </p:cBhvr>
                                      <p:tavLst>
                                        <p:tav tm="0">
                                          <p:val>
                                            <p:strVal val="1+#ppt_h/2"/>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850"/>
                                        <p:tgtEl>
                                          <p:spTgt spid="117"/>
                                        </p:tgtEl>
                                      </p:cBhvr>
                                    </p:animEffect>
                                  </p:childTnLst>
                                </p:cTn>
                              </p:par>
                            </p:childTnLst>
                          </p:cTn>
                        </p:par>
                        <p:par>
                          <p:cTn id="62" fill="hold">
                            <p:stCondLst>
                              <p:cond delay="6000"/>
                            </p:stCondLst>
                            <p:childTnLst>
                              <p:par>
                                <p:cTn id="63" presetID="12" presetClass="entr" presetSubtype="8" fill="hold" grpId="0" nodeType="afterEffect">
                                  <p:stCondLst>
                                    <p:cond delay="0"/>
                                  </p:stCondLst>
                                  <p:childTnLst>
                                    <p:set>
                                      <p:cBhvr>
                                        <p:cTn id="64" dur="1" fill="hold">
                                          <p:stCondLst>
                                            <p:cond delay="0"/>
                                          </p:stCondLst>
                                        </p:cTn>
                                        <p:tgtEl>
                                          <p:spTgt spid="115"/>
                                        </p:tgtEl>
                                        <p:attrNameLst>
                                          <p:attrName>style.visibility</p:attrName>
                                        </p:attrNameLst>
                                      </p:cBhvr>
                                      <p:to>
                                        <p:strVal val="visible"/>
                                      </p:to>
                                    </p:set>
                                    <p:anim calcmode="lin" valueType="num">
                                      <p:cBhvr additive="base">
                                        <p:cTn id="65" dur="500"/>
                                        <p:tgtEl>
                                          <p:spTgt spid="115"/>
                                        </p:tgtEl>
                                        <p:attrNameLst>
                                          <p:attrName>ppt_x</p:attrName>
                                        </p:attrNameLst>
                                      </p:cBhvr>
                                      <p:tavLst>
                                        <p:tav tm="0">
                                          <p:val>
                                            <p:strVal val="#ppt_x-#ppt_w*1.125000"/>
                                          </p:val>
                                        </p:tav>
                                        <p:tav tm="100000">
                                          <p:val>
                                            <p:strVal val="#ppt_x"/>
                                          </p:val>
                                        </p:tav>
                                      </p:tavLst>
                                    </p:anim>
                                    <p:animEffect transition="in" filter="wipe(right)">
                                      <p:cBhvr>
                                        <p:cTn id="66" dur="500"/>
                                        <p:tgtEl>
                                          <p:spTgt spid="115"/>
                                        </p:tgtEl>
                                      </p:cBhvr>
                                    </p:animEffect>
                                  </p:childTnLst>
                                </p:cTn>
                              </p:par>
                            </p:childTnLst>
                          </p:cTn>
                        </p:par>
                        <p:par>
                          <p:cTn id="67" fill="hold">
                            <p:stCondLst>
                              <p:cond delay="6500"/>
                            </p:stCondLst>
                            <p:childTnLst>
                              <p:par>
                                <p:cTn id="68" presetID="12" presetClass="entr" presetSubtype="8" fill="hold" grpId="0" nodeType="afterEffect">
                                  <p:stCondLst>
                                    <p:cond delay="0"/>
                                  </p:stCondLst>
                                  <p:childTnLst>
                                    <p:set>
                                      <p:cBhvr>
                                        <p:cTn id="69" dur="1" fill="hold">
                                          <p:stCondLst>
                                            <p:cond delay="0"/>
                                          </p:stCondLst>
                                        </p:cTn>
                                        <p:tgtEl>
                                          <p:spTgt spid="114"/>
                                        </p:tgtEl>
                                        <p:attrNameLst>
                                          <p:attrName>style.visibility</p:attrName>
                                        </p:attrNameLst>
                                      </p:cBhvr>
                                      <p:to>
                                        <p:strVal val="visible"/>
                                      </p:to>
                                    </p:set>
                                    <p:anim calcmode="lin" valueType="num">
                                      <p:cBhvr additive="base">
                                        <p:cTn id="70" dur="500"/>
                                        <p:tgtEl>
                                          <p:spTgt spid="114"/>
                                        </p:tgtEl>
                                        <p:attrNameLst>
                                          <p:attrName>ppt_x</p:attrName>
                                        </p:attrNameLst>
                                      </p:cBhvr>
                                      <p:tavLst>
                                        <p:tav tm="0">
                                          <p:val>
                                            <p:strVal val="#ppt_x-#ppt_w*1.125000"/>
                                          </p:val>
                                        </p:tav>
                                        <p:tav tm="100000">
                                          <p:val>
                                            <p:strVal val="#ppt_x"/>
                                          </p:val>
                                        </p:tav>
                                      </p:tavLst>
                                    </p:anim>
                                    <p:animEffect transition="in" filter="wipe(right)">
                                      <p:cBhvr>
                                        <p:cTn id="71" dur="500"/>
                                        <p:tgtEl>
                                          <p:spTgt spid="114"/>
                                        </p:tgtEl>
                                      </p:cBhvr>
                                    </p:animEffect>
                                  </p:childTnLst>
                                </p:cTn>
                              </p:par>
                            </p:childTnLst>
                          </p:cTn>
                        </p:par>
                        <p:par>
                          <p:cTn id="72" fill="hold">
                            <p:stCondLst>
                              <p:cond delay="7000"/>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141"/>
                                        </p:tgtEl>
                                        <p:attrNameLst>
                                          <p:attrName>style.visibility</p:attrName>
                                        </p:attrNameLst>
                                      </p:cBhvr>
                                      <p:to>
                                        <p:strVal val="visible"/>
                                      </p:to>
                                    </p:set>
                                    <p:anim calcmode="lin" valueType="num">
                                      <p:cBhvr>
                                        <p:cTn id="75" dur="250" fill="hold"/>
                                        <p:tgtEl>
                                          <p:spTgt spid="141"/>
                                        </p:tgtEl>
                                        <p:attrNameLst>
                                          <p:attrName>ppt_w</p:attrName>
                                        </p:attrNameLst>
                                      </p:cBhvr>
                                      <p:tavLst>
                                        <p:tav tm="0">
                                          <p:val>
                                            <p:fltVal val="0"/>
                                          </p:val>
                                        </p:tav>
                                        <p:tav tm="100000">
                                          <p:val>
                                            <p:strVal val="#ppt_w"/>
                                          </p:val>
                                        </p:tav>
                                      </p:tavLst>
                                    </p:anim>
                                    <p:anim calcmode="lin" valueType="num">
                                      <p:cBhvr>
                                        <p:cTn id="76" dur="250" fill="hold"/>
                                        <p:tgtEl>
                                          <p:spTgt spid="141"/>
                                        </p:tgtEl>
                                        <p:attrNameLst>
                                          <p:attrName>ppt_h</p:attrName>
                                        </p:attrNameLst>
                                      </p:cBhvr>
                                      <p:tavLst>
                                        <p:tav tm="0">
                                          <p:val>
                                            <p:fltVal val="0"/>
                                          </p:val>
                                        </p:tav>
                                        <p:tav tm="100000">
                                          <p:val>
                                            <p:strVal val="#ppt_h"/>
                                          </p:val>
                                        </p:tav>
                                      </p:tavLst>
                                    </p:anim>
                                    <p:animEffect transition="in" filter="fade">
                                      <p:cBhvr>
                                        <p:cTn id="77" dur="250"/>
                                        <p:tgtEl>
                                          <p:spTgt spid="141"/>
                                        </p:tgtEl>
                                      </p:cBhvr>
                                    </p:animEffect>
                                  </p:childTnLst>
                                </p:cTn>
                              </p:par>
                            </p:childTnLst>
                          </p:cTn>
                        </p:par>
                        <p:par>
                          <p:cTn id="78" fill="hold">
                            <p:stCondLst>
                              <p:cond delay="740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42"/>
                                        </p:tgtEl>
                                        <p:attrNameLst>
                                          <p:attrName>style.visibility</p:attrName>
                                        </p:attrNameLst>
                                      </p:cBhvr>
                                      <p:to>
                                        <p:strVal val="visible"/>
                                      </p:to>
                                    </p:set>
                                    <p:anim calcmode="lin" valueType="num">
                                      <p:cBhvr>
                                        <p:cTn id="81" dur="250" fill="hold"/>
                                        <p:tgtEl>
                                          <p:spTgt spid="142"/>
                                        </p:tgtEl>
                                        <p:attrNameLst>
                                          <p:attrName>ppt_w</p:attrName>
                                        </p:attrNameLst>
                                      </p:cBhvr>
                                      <p:tavLst>
                                        <p:tav tm="0">
                                          <p:val>
                                            <p:fltVal val="0"/>
                                          </p:val>
                                        </p:tav>
                                        <p:tav tm="100000">
                                          <p:val>
                                            <p:strVal val="#ppt_w"/>
                                          </p:val>
                                        </p:tav>
                                      </p:tavLst>
                                    </p:anim>
                                    <p:anim calcmode="lin" valueType="num">
                                      <p:cBhvr>
                                        <p:cTn id="82" dur="250" fill="hold"/>
                                        <p:tgtEl>
                                          <p:spTgt spid="142"/>
                                        </p:tgtEl>
                                        <p:attrNameLst>
                                          <p:attrName>ppt_h</p:attrName>
                                        </p:attrNameLst>
                                      </p:cBhvr>
                                      <p:tavLst>
                                        <p:tav tm="0">
                                          <p:val>
                                            <p:fltVal val="0"/>
                                          </p:val>
                                        </p:tav>
                                        <p:tav tm="100000">
                                          <p:val>
                                            <p:strVal val="#ppt_h"/>
                                          </p:val>
                                        </p:tav>
                                      </p:tavLst>
                                    </p:anim>
                                    <p:animEffect transition="in" filter="fade">
                                      <p:cBhvr>
                                        <p:cTn id="83" dur="250"/>
                                        <p:tgtEl>
                                          <p:spTgt spid="142"/>
                                        </p:tgtEl>
                                      </p:cBhvr>
                                    </p:animEffect>
                                  </p:childTnLst>
                                </p:cTn>
                              </p:par>
                            </p:childTnLst>
                          </p:cTn>
                        </p:par>
                        <p:par>
                          <p:cTn id="84" fill="hold">
                            <p:stCondLst>
                              <p:cond delay="7800"/>
                            </p:stCondLst>
                            <p:childTnLst>
                              <p:par>
                                <p:cTn id="85" presetID="2" presetClass="entr" presetSubtype="4" decel="100000" fill="hold" nodeType="afterEffect">
                                  <p:stCondLst>
                                    <p:cond delay="0"/>
                                  </p:stCondLst>
                                  <p:childTnLst>
                                    <p:set>
                                      <p:cBhvr>
                                        <p:cTn id="86" dur="1" fill="hold">
                                          <p:stCondLst>
                                            <p:cond delay="0"/>
                                          </p:stCondLst>
                                        </p:cTn>
                                        <p:tgtEl>
                                          <p:spTgt spid="126"/>
                                        </p:tgtEl>
                                        <p:attrNameLst>
                                          <p:attrName>style.visibility</p:attrName>
                                        </p:attrNameLst>
                                      </p:cBhvr>
                                      <p:to>
                                        <p:strVal val="visible"/>
                                      </p:to>
                                    </p:set>
                                    <p:anim calcmode="lin" valueType="num">
                                      <p:cBhvr additive="base">
                                        <p:cTn id="87" dur="750" fill="hold"/>
                                        <p:tgtEl>
                                          <p:spTgt spid="126"/>
                                        </p:tgtEl>
                                        <p:attrNameLst>
                                          <p:attrName>ppt_x</p:attrName>
                                        </p:attrNameLst>
                                      </p:cBhvr>
                                      <p:tavLst>
                                        <p:tav tm="0">
                                          <p:val>
                                            <p:strVal val="#ppt_x"/>
                                          </p:val>
                                        </p:tav>
                                        <p:tav tm="100000">
                                          <p:val>
                                            <p:strVal val="#ppt_x"/>
                                          </p:val>
                                        </p:tav>
                                      </p:tavLst>
                                    </p:anim>
                                    <p:anim calcmode="lin" valueType="num">
                                      <p:cBhvr additive="base">
                                        <p:cTn id="88" dur="750" fill="hold"/>
                                        <p:tgtEl>
                                          <p:spTgt spid="126"/>
                                        </p:tgtEl>
                                        <p:attrNameLst>
                                          <p:attrName>ppt_y</p:attrName>
                                        </p:attrNameLst>
                                      </p:cBhvr>
                                      <p:tavLst>
                                        <p:tav tm="0">
                                          <p:val>
                                            <p:strVal val="1+#ppt_h/2"/>
                                          </p:val>
                                        </p:tav>
                                        <p:tav tm="100000">
                                          <p:val>
                                            <p:strVal val="#ppt_y"/>
                                          </p:val>
                                        </p:tav>
                                      </p:tavLst>
                                    </p:anim>
                                  </p:childTnLst>
                                </p:cTn>
                              </p:par>
                              <p:par>
                                <p:cTn id="89" presetID="10" presetClass="entr" presetSubtype="0" fill="hold" nodeType="withEffect">
                                  <p:stCondLst>
                                    <p:cond delay="0"/>
                                  </p:stCondLst>
                                  <p:childTnLst>
                                    <p:set>
                                      <p:cBhvr>
                                        <p:cTn id="90" dur="1" fill="hold">
                                          <p:stCondLst>
                                            <p:cond delay="0"/>
                                          </p:stCondLst>
                                        </p:cTn>
                                        <p:tgtEl>
                                          <p:spTgt spid="126"/>
                                        </p:tgtEl>
                                        <p:attrNameLst>
                                          <p:attrName>style.visibility</p:attrName>
                                        </p:attrNameLst>
                                      </p:cBhvr>
                                      <p:to>
                                        <p:strVal val="visible"/>
                                      </p:to>
                                    </p:set>
                                    <p:animEffect transition="in" filter="fade">
                                      <p:cBhvr>
                                        <p:cTn id="91" dur="750"/>
                                        <p:tgtEl>
                                          <p:spTgt spid="126"/>
                                        </p:tgtEl>
                                      </p:cBhvr>
                                    </p:animEffect>
                                  </p:childTnLst>
                                </p:cTn>
                              </p:par>
                            </p:childTnLst>
                          </p:cTn>
                        </p:par>
                        <p:par>
                          <p:cTn id="92" fill="hold">
                            <p:stCondLst>
                              <p:cond delay="8550"/>
                            </p:stCondLst>
                            <p:childTnLst>
                              <p:par>
                                <p:cTn id="93" presetID="12" presetClass="entr" presetSubtype="8" fill="hold" grpId="0" nodeType="afterEffect">
                                  <p:stCondLst>
                                    <p:cond delay="0"/>
                                  </p:stCondLst>
                                  <p:childTnLst>
                                    <p:set>
                                      <p:cBhvr>
                                        <p:cTn id="94" dur="1" fill="hold">
                                          <p:stCondLst>
                                            <p:cond delay="0"/>
                                          </p:stCondLst>
                                        </p:cTn>
                                        <p:tgtEl>
                                          <p:spTgt spid="124"/>
                                        </p:tgtEl>
                                        <p:attrNameLst>
                                          <p:attrName>style.visibility</p:attrName>
                                        </p:attrNameLst>
                                      </p:cBhvr>
                                      <p:to>
                                        <p:strVal val="visible"/>
                                      </p:to>
                                    </p:set>
                                    <p:anim calcmode="lin" valueType="num">
                                      <p:cBhvr additive="base">
                                        <p:cTn id="95" dur="500"/>
                                        <p:tgtEl>
                                          <p:spTgt spid="124"/>
                                        </p:tgtEl>
                                        <p:attrNameLst>
                                          <p:attrName>ppt_x</p:attrName>
                                        </p:attrNameLst>
                                      </p:cBhvr>
                                      <p:tavLst>
                                        <p:tav tm="0">
                                          <p:val>
                                            <p:strVal val="#ppt_x-#ppt_w*1.125000"/>
                                          </p:val>
                                        </p:tav>
                                        <p:tav tm="100000">
                                          <p:val>
                                            <p:strVal val="#ppt_x"/>
                                          </p:val>
                                        </p:tav>
                                      </p:tavLst>
                                    </p:anim>
                                    <p:animEffect transition="in" filter="wipe(right)">
                                      <p:cBhvr>
                                        <p:cTn id="96" dur="500"/>
                                        <p:tgtEl>
                                          <p:spTgt spid="124"/>
                                        </p:tgtEl>
                                      </p:cBhvr>
                                    </p:animEffect>
                                  </p:childTnLst>
                                </p:cTn>
                              </p:par>
                            </p:childTnLst>
                          </p:cTn>
                        </p:par>
                        <p:par>
                          <p:cTn id="97" fill="hold">
                            <p:stCondLst>
                              <p:cond delay="9050"/>
                            </p:stCondLst>
                            <p:childTnLst>
                              <p:par>
                                <p:cTn id="98" presetID="12" presetClass="entr" presetSubtype="8" fill="hold" grpId="0" nodeType="afterEffect">
                                  <p:stCondLst>
                                    <p:cond delay="0"/>
                                  </p:stCondLst>
                                  <p:childTnLst>
                                    <p:set>
                                      <p:cBhvr>
                                        <p:cTn id="99" dur="1" fill="hold">
                                          <p:stCondLst>
                                            <p:cond delay="0"/>
                                          </p:stCondLst>
                                        </p:cTn>
                                        <p:tgtEl>
                                          <p:spTgt spid="123"/>
                                        </p:tgtEl>
                                        <p:attrNameLst>
                                          <p:attrName>style.visibility</p:attrName>
                                        </p:attrNameLst>
                                      </p:cBhvr>
                                      <p:to>
                                        <p:strVal val="visible"/>
                                      </p:to>
                                    </p:set>
                                    <p:anim calcmode="lin" valueType="num">
                                      <p:cBhvr additive="base">
                                        <p:cTn id="100" dur="500"/>
                                        <p:tgtEl>
                                          <p:spTgt spid="123"/>
                                        </p:tgtEl>
                                        <p:attrNameLst>
                                          <p:attrName>ppt_x</p:attrName>
                                        </p:attrNameLst>
                                      </p:cBhvr>
                                      <p:tavLst>
                                        <p:tav tm="0">
                                          <p:val>
                                            <p:strVal val="#ppt_x-#ppt_w*1.125000"/>
                                          </p:val>
                                        </p:tav>
                                        <p:tav tm="100000">
                                          <p:val>
                                            <p:strVal val="#ppt_x"/>
                                          </p:val>
                                        </p:tav>
                                      </p:tavLst>
                                    </p:anim>
                                    <p:animEffect transition="in" filter="wipe(right)">
                                      <p:cBhvr>
                                        <p:cTn id="101" dur="500"/>
                                        <p:tgtEl>
                                          <p:spTgt spid="123"/>
                                        </p:tgtEl>
                                      </p:cBhvr>
                                    </p:animEffect>
                                  </p:childTnLst>
                                </p:cTn>
                              </p:par>
                            </p:childTnLst>
                          </p:cTn>
                        </p:par>
                        <p:par>
                          <p:cTn id="102" fill="hold">
                            <p:stCondLst>
                              <p:cond delay="9550"/>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143"/>
                                        </p:tgtEl>
                                        <p:attrNameLst>
                                          <p:attrName>style.visibility</p:attrName>
                                        </p:attrNameLst>
                                      </p:cBhvr>
                                      <p:to>
                                        <p:strVal val="visible"/>
                                      </p:to>
                                    </p:set>
                                    <p:anim calcmode="lin" valueType="num">
                                      <p:cBhvr>
                                        <p:cTn id="105" dur="250" fill="hold"/>
                                        <p:tgtEl>
                                          <p:spTgt spid="143"/>
                                        </p:tgtEl>
                                        <p:attrNameLst>
                                          <p:attrName>ppt_w</p:attrName>
                                        </p:attrNameLst>
                                      </p:cBhvr>
                                      <p:tavLst>
                                        <p:tav tm="0">
                                          <p:val>
                                            <p:fltVal val="0"/>
                                          </p:val>
                                        </p:tav>
                                        <p:tav tm="100000">
                                          <p:val>
                                            <p:strVal val="#ppt_w"/>
                                          </p:val>
                                        </p:tav>
                                      </p:tavLst>
                                    </p:anim>
                                    <p:anim calcmode="lin" valueType="num">
                                      <p:cBhvr>
                                        <p:cTn id="106" dur="250" fill="hold"/>
                                        <p:tgtEl>
                                          <p:spTgt spid="143"/>
                                        </p:tgtEl>
                                        <p:attrNameLst>
                                          <p:attrName>ppt_h</p:attrName>
                                        </p:attrNameLst>
                                      </p:cBhvr>
                                      <p:tavLst>
                                        <p:tav tm="0">
                                          <p:val>
                                            <p:fltVal val="0"/>
                                          </p:val>
                                        </p:tav>
                                        <p:tav tm="100000">
                                          <p:val>
                                            <p:strVal val="#ppt_h"/>
                                          </p:val>
                                        </p:tav>
                                      </p:tavLst>
                                    </p:anim>
                                    <p:animEffect transition="in" filter="fade">
                                      <p:cBhvr>
                                        <p:cTn id="107" dur="250"/>
                                        <p:tgtEl>
                                          <p:spTgt spid="143"/>
                                        </p:tgtEl>
                                      </p:cBhvr>
                                    </p:animEffect>
                                  </p:childTnLst>
                                </p:cTn>
                              </p:par>
                            </p:childTnLst>
                          </p:cTn>
                        </p:par>
                        <p:par>
                          <p:cTn id="108" fill="hold">
                            <p:stCondLst>
                              <p:cond delay="9950"/>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144"/>
                                        </p:tgtEl>
                                        <p:attrNameLst>
                                          <p:attrName>style.visibility</p:attrName>
                                        </p:attrNameLst>
                                      </p:cBhvr>
                                      <p:to>
                                        <p:strVal val="visible"/>
                                      </p:to>
                                    </p:set>
                                    <p:anim calcmode="lin" valueType="num">
                                      <p:cBhvr>
                                        <p:cTn id="111" dur="250" fill="hold"/>
                                        <p:tgtEl>
                                          <p:spTgt spid="144"/>
                                        </p:tgtEl>
                                        <p:attrNameLst>
                                          <p:attrName>ppt_w</p:attrName>
                                        </p:attrNameLst>
                                      </p:cBhvr>
                                      <p:tavLst>
                                        <p:tav tm="0">
                                          <p:val>
                                            <p:fltVal val="0"/>
                                          </p:val>
                                        </p:tav>
                                        <p:tav tm="100000">
                                          <p:val>
                                            <p:strVal val="#ppt_w"/>
                                          </p:val>
                                        </p:tav>
                                      </p:tavLst>
                                    </p:anim>
                                    <p:anim calcmode="lin" valueType="num">
                                      <p:cBhvr>
                                        <p:cTn id="112" dur="250" fill="hold"/>
                                        <p:tgtEl>
                                          <p:spTgt spid="144"/>
                                        </p:tgtEl>
                                        <p:attrNameLst>
                                          <p:attrName>ppt_h</p:attrName>
                                        </p:attrNameLst>
                                      </p:cBhvr>
                                      <p:tavLst>
                                        <p:tav tm="0">
                                          <p:val>
                                            <p:fltVal val="0"/>
                                          </p:val>
                                        </p:tav>
                                        <p:tav tm="100000">
                                          <p:val>
                                            <p:strVal val="#ppt_h"/>
                                          </p:val>
                                        </p:tav>
                                      </p:tavLst>
                                    </p:anim>
                                    <p:animEffect transition="in" filter="fade">
                                      <p:cBhvr>
                                        <p:cTn id="113" dur="250"/>
                                        <p:tgtEl>
                                          <p:spTgt spid="144"/>
                                        </p:tgtEl>
                                      </p:cBhvr>
                                    </p:animEffect>
                                  </p:childTnLst>
                                </p:cTn>
                              </p:par>
                            </p:childTnLst>
                          </p:cTn>
                        </p:par>
                        <p:par>
                          <p:cTn id="114" fill="hold">
                            <p:stCondLst>
                              <p:cond delay="10350"/>
                            </p:stCondLst>
                            <p:childTnLst>
                              <p:par>
                                <p:cTn id="115" presetID="2" presetClass="entr" presetSubtype="4" decel="100000" fill="hold" nodeType="afterEffect">
                                  <p:stCondLst>
                                    <p:cond delay="0"/>
                                  </p:stCondLst>
                                  <p:childTnLst>
                                    <p:set>
                                      <p:cBhvr>
                                        <p:cTn id="116" dur="1" fill="hold">
                                          <p:stCondLst>
                                            <p:cond delay="0"/>
                                          </p:stCondLst>
                                        </p:cTn>
                                        <p:tgtEl>
                                          <p:spTgt spid="135"/>
                                        </p:tgtEl>
                                        <p:attrNameLst>
                                          <p:attrName>style.visibility</p:attrName>
                                        </p:attrNameLst>
                                      </p:cBhvr>
                                      <p:to>
                                        <p:strVal val="visible"/>
                                      </p:to>
                                    </p:set>
                                    <p:anim calcmode="lin" valueType="num">
                                      <p:cBhvr additive="base">
                                        <p:cTn id="117" dur="500" fill="hold"/>
                                        <p:tgtEl>
                                          <p:spTgt spid="135"/>
                                        </p:tgtEl>
                                        <p:attrNameLst>
                                          <p:attrName>ppt_x</p:attrName>
                                        </p:attrNameLst>
                                      </p:cBhvr>
                                      <p:tavLst>
                                        <p:tav tm="0">
                                          <p:val>
                                            <p:strVal val="#ppt_x"/>
                                          </p:val>
                                        </p:tav>
                                        <p:tav tm="100000">
                                          <p:val>
                                            <p:strVal val="#ppt_x"/>
                                          </p:val>
                                        </p:tav>
                                      </p:tavLst>
                                    </p:anim>
                                    <p:anim calcmode="lin" valueType="num">
                                      <p:cBhvr additive="base">
                                        <p:cTn id="118" dur="500" fill="hold"/>
                                        <p:tgtEl>
                                          <p:spTgt spid="135"/>
                                        </p:tgtEl>
                                        <p:attrNameLst>
                                          <p:attrName>ppt_y</p:attrName>
                                        </p:attrNameLst>
                                      </p:cBhvr>
                                      <p:tavLst>
                                        <p:tav tm="0">
                                          <p:val>
                                            <p:strVal val="1+#ppt_h/2"/>
                                          </p:val>
                                        </p:tav>
                                        <p:tav tm="100000">
                                          <p:val>
                                            <p:strVal val="#ppt_y"/>
                                          </p:val>
                                        </p:tav>
                                      </p:tavLst>
                                    </p:anim>
                                  </p:childTnLst>
                                </p:cTn>
                              </p:par>
                              <p:par>
                                <p:cTn id="119" presetID="10" presetClass="entr" presetSubtype="0" fill="hold" nodeType="withEffect">
                                  <p:stCondLst>
                                    <p:cond delay="0"/>
                                  </p:stCondLst>
                                  <p:childTnLst>
                                    <p:set>
                                      <p:cBhvr>
                                        <p:cTn id="120" dur="1" fill="hold">
                                          <p:stCondLst>
                                            <p:cond delay="0"/>
                                          </p:stCondLst>
                                        </p:cTn>
                                        <p:tgtEl>
                                          <p:spTgt spid="135"/>
                                        </p:tgtEl>
                                        <p:attrNameLst>
                                          <p:attrName>style.visibility</p:attrName>
                                        </p:attrNameLst>
                                      </p:cBhvr>
                                      <p:to>
                                        <p:strVal val="visible"/>
                                      </p:to>
                                    </p:set>
                                    <p:animEffect transition="in" filter="fade">
                                      <p:cBhvr>
                                        <p:cTn id="121" dur="500"/>
                                        <p:tgtEl>
                                          <p:spTgt spid="135"/>
                                        </p:tgtEl>
                                      </p:cBhvr>
                                    </p:animEffect>
                                  </p:childTnLst>
                                </p:cTn>
                              </p:par>
                            </p:childTnLst>
                          </p:cTn>
                        </p:par>
                        <p:par>
                          <p:cTn id="122" fill="hold">
                            <p:stCondLst>
                              <p:cond delay="10850"/>
                            </p:stCondLst>
                            <p:childTnLst>
                              <p:par>
                                <p:cTn id="123" presetID="12" presetClass="entr" presetSubtype="8" fill="hold" grpId="0" nodeType="afterEffect">
                                  <p:stCondLst>
                                    <p:cond delay="0"/>
                                  </p:stCondLst>
                                  <p:childTnLst>
                                    <p:set>
                                      <p:cBhvr>
                                        <p:cTn id="124" dur="1" fill="hold">
                                          <p:stCondLst>
                                            <p:cond delay="0"/>
                                          </p:stCondLst>
                                        </p:cTn>
                                        <p:tgtEl>
                                          <p:spTgt spid="133"/>
                                        </p:tgtEl>
                                        <p:attrNameLst>
                                          <p:attrName>style.visibility</p:attrName>
                                        </p:attrNameLst>
                                      </p:cBhvr>
                                      <p:to>
                                        <p:strVal val="visible"/>
                                      </p:to>
                                    </p:set>
                                    <p:anim calcmode="lin" valueType="num">
                                      <p:cBhvr additive="base">
                                        <p:cTn id="125" dur="500"/>
                                        <p:tgtEl>
                                          <p:spTgt spid="133"/>
                                        </p:tgtEl>
                                        <p:attrNameLst>
                                          <p:attrName>ppt_x</p:attrName>
                                        </p:attrNameLst>
                                      </p:cBhvr>
                                      <p:tavLst>
                                        <p:tav tm="0">
                                          <p:val>
                                            <p:strVal val="#ppt_x-#ppt_w*1.125000"/>
                                          </p:val>
                                        </p:tav>
                                        <p:tav tm="100000">
                                          <p:val>
                                            <p:strVal val="#ppt_x"/>
                                          </p:val>
                                        </p:tav>
                                      </p:tavLst>
                                    </p:anim>
                                    <p:animEffect transition="in" filter="wipe(right)">
                                      <p:cBhvr>
                                        <p:cTn id="126" dur="500"/>
                                        <p:tgtEl>
                                          <p:spTgt spid="133"/>
                                        </p:tgtEl>
                                      </p:cBhvr>
                                    </p:animEffect>
                                  </p:childTnLst>
                                </p:cTn>
                              </p:par>
                            </p:childTnLst>
                          </p:cTn>
                        </p:par>
                        <p:par>
                          <p:cTn id="127" fill="hold">
                            <p:stCondLst>
                              <p:cond delay="11350"/>
                            </p:stCondLst>
                            <p:childTnLst>
                              <p:par>
                                <p:cTn id="128" presetID="12" presetClass="entr" presetSubtype="8" fill="hold" grpId="0" nodeType="afterEffect">
                                  <p:stCondLst>
                                    <p:cond delay="0"/>
                                  </p:stCondLst>
                                  <p:childTnLst>
                                    <p:set>
                                      <p:cBhvr>
                                        <p:cTn id="129" dur="1" fill="hold">
                                          <p:stCondLst>
                                            <p:cond delay="0"/>
                                          </p:stCondLst>
                                        </p:cTn>
                                        <p:tgtEl>
                                          <p:spTgt spid="132"/>
                                        </p:tgtEl>
                                        <p:attrNameLst>
                                          <p:attrName>style.visibility</p:attrName>
                                        </p:attrNameLst>
                                      </p:cBhvr>
                                      <p:to>
                                        <p:strVal val="visible"/>
                                      </p:to>
                                    </p:set>
                                    <p:anim calcmode="lin" valueType="num">
                                      <p:cBhvr additive="base">
                                        <p:cTn id="130" dur="500"/>
                                        <p:tgtEl>
                                          <p:spTgt spid="132"/>
                                        </p:tgtEl>
                                        <p:attrNameLst>
                                          <p:attrName>ppt_x</p:attrName>
                                        </p:attrNameLst>
                                      </p:cBhvr>
                                      <p:tavLst>
                                        <p:tav tm="0">
                                          <p:val>
                                            <p:strVal val="#ppt_x-#ppt_w*1.125000"/>
                                          </p:val>
                                        </p:tav>
                                        <p:tav tm="100000">
                                          <p:val>
                                            <p:strVal val="#ppt_x"/>
                                          </p:val>
                                        </p:tav>
                                      </p:tavLst>
                                    </p:anim>
                                    <p:animEffect transition="in" filter="wipe(right)">
                                      <p:cBhvr>
                                        <p:cTn id="131" dur="500"/>
                                        <p:tgtEl>
                                          <p:spTgt spid="132"/>
                                        </p:tgtEl>
                                      </p:cBhvr>
                                    </p:animEffect>
                                  </p:childTnLst>
                                </p:cTn>
                              </p:par>
                            </p:childTnLst>
                          </p:cTn>
                        </p:par>
                        <p:par>
                          <p:cTn id="132" fill="hold">
                            <p:stCondLst>
                              <p:cond delay="11850"/>
                            </p:stCondLst>
                            <p:childTnLst>
                              <p:par>
                                <p:cTn id="133" presetID="53" presetClass="entr" presetSubtype="16" fill="hold" grpId="0" nodeType="afterEffect">
                                  <p:stCondLst>
                                    <p:cond delay="0"/>
                                  </p:stCondLst>
                                  <p:iterate type="lt">
                                    <p:tmPct val="10000"/>
                                  </p:iterate>
                                  <p:childTnLst>
                                    <p:set>
                                      <p:cBhvr>
                                        <p:cTn id="134" dur="1" fill="hold">
                                          <p:stCondLst>
                                            <p:cond delay="0"/>
                                          </p:stCondLst>
                                        </p:cTn>
                                        <p:tgtEl>
                                          <p:spTgt spid="145"/>
                                        </p:tgtEl>
                                        <p:attrNameLst>
                                          <p:attrName>style.visibility</p:attrName>
                                        </p:attrNameLst>
                                      </p:cBhvr>
                                      <p:to>
                                        <p:strVal val="visible"/>
                                      </p:to>
                                    </p:set>
                                    <p:anim calcmode="lin" valueType="num">
                                      <p:cBhvr>
                                        <p:cTn id="135" dur="250" fill="hold"/>
                                        <p:tgtEl>
                                          <p:spTgt spid="145"/>
                                        </p:tgtEl>
                                        <p:attrNameLst>
                                          <p:attrName>ppt_w</p:attrName>
                                        </p:attrNameLst>
                                      </p:cBhvr>
                                      <p:tavLst>
                                        <p:tav tm="0">
                                          <p:val>
                                            <p:fltVal val="0"/>
                                          </p:val>
                                        </p:tav>
                                        <p:tav tm="100000">
                                          <p:val>
                                            <p:strVal val="#ppt_w"/>
                                          </p:val>
                                        </p:tav>
                                      </p:tavLst>
                                    </p:anim>
                                    <p:anim calcmode="lin" valueType="num">
                                      <p:cBhvr>
                                        <p:cTn id="136" dur="250" fill="hold"/>
                                        <p:tgtEl>
                                          <p:spTgt spid="145"/>
                                        </p:tgtEl>
                                        <p:attrNameLst>
                                          <p:attrName>ppt_h</p:attrName>
                                        </p:attrNameLst>
                                      </p:cBhvr>
                                      <p:tavLst>
                                        <p:tav tm="0">
                                          <p:val>
                                            <p:fltVal val="0"/>
                                          </p:val>
                                        </p:tav>
                                        <p:tav tm="100000">
                                          <p:val>
                                            <p:strVal val="#ppt_h"/>
                                          </p:val>
                                        </p:tav>
                                      </p:tavLst>
                                    </p:anim>
                                    <p:animEffect transition="in" filter="fade">
                                      <p:cBhvr>
                                        <p:cTn id="137" dur="250"/>
                                        <p:tgtEl>
                                          <p:spTgt spid="145"/>
                                        </p:tgtEl>
                                      </p:cBhvr>
                                    </p:animEffect>
                                  </p:childTnLst>
                                </p:cTn>
                              </p:par>
                            </p:childTnLst>
                          </p:cTn>
                        </p:par>
                        <p:par>
                          <p:cTn id="138" fill="hold">
                            <p:stCondLst>
                              <p:cond delay="12250"/>
                            </p:stCondLst>
                            <p:childTnLst>
                              <p:par>
                                <p:cTn id="139" presetID="53" presetClass="entr" presetSubtype="16" fill="hold" grpId="0" nodeType="afterEffect">
                                  <p:stCondLst>
                                    <p:cond delay="0"/>
                                  </p:stCondLst>
                                  <p:iterate type="lt">
                                    <p:tmPct val="10000"/>
                                  </p:iterate>
                                  <p:childTnLst>
                                    <p:set>
                                      <p:cBhvr>
                                        <p:cTn id="140" dur="1" fill="hold">
                                          <p:stCondLst>
                                            <p:cond delay="0"/>
                                          </p:stCondLst>
                                        </p:cTn>
                                        <p:tgtEl>
                                          <p:spTgt spid="146"/>
                                        </p:tgtEl>
                                        <p:attrNameLst>
                                          <p:attrName>style.visibility</p:attrName>
                                        </p:attrNameLst>
                                      </p:cBhvr>
                                      <p:to>
                                        <p:strVal val="visible"/>
                                      </p:to>
                                    </p:set>
                                    <p:anim calcmode="lin" valueType="num">
                                      <p:cBhvr>
                                        <p:cTn id="141" dur="250" fill="hold"/>
                                        <p:tgtEl>
                                          <p:spTgt spid="146"/>
                                        </p:tgtEl>
                                        <p:attrNameLst>
                                          <p:attrName>ppt_w</p:attrName>
                                        </p:attrNameLst>
                                      </p:cBhvr>
                                      <p:tavLst>
                                        <p:tav tm="0">
                                          <p:val>
                                            <p:fltVal val="0"/>
                                          </p:val>
                                        </p:tav>
                                        <p:tav tm="100000">
                                          <p:val>
                                            <p:strVal val="#ppt_w"/>
                                          </p:val>
                                        </p:tav>
                                      </p:tavLst>
                                    </p:anim>
                                    <p:anim calcmode="lin" valueType="num">
                                      <p:cBhvr>
                                        <p:cTn id="142" dur="250" fill="hold"/>
                                        <p:tgtEl>
                                          <p:spTgt spid="146"/>
                                        </p:tgtEl>
                                        <p:attrNameLst>
                                          <p:attrName>ppt_h</p:attrName>
                                        </p:attrNameLst>
                                      </p:cBhvr>
                                      <p:tavLst>
                                        <p:tav tm="0">
                                          <p:val>
                                            <p:fltVal val="0"/>
                                          </p:val>
                                        </p:tav>
                                        <p:tav tm="100000">
                                          <p:val>
                                            <p:strVal val="#ppt_h"/>
                                          </p:val>
                                        </p:tav>
                                      </p:tavLst>
                                    </p:anim>
                                    <p:animEffect transition="in" filter="fade">
                                      <p:cBhvr>
                                        <p:cTn id="143" dur="25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7" grpId="0"/>
      <p:bldP spid="113" grpId="0"/>
      <p:bldP spid="114" grpId="0" animBg="1"/>
      <p:bldP spid="115" grpId="0" animBg="1"/>
      <p:bldP spid="123" grpId="0" animBg="1"/>
      <p:bldP spid="124" grpId="0" animBg="1"/>
      <p:bldP spid="132" grpId="0" animBg="1"/>
      <p:bldP spid="133" grpId="0" animBg="1"/>
      <p:bldP spid="141" grpId="0"/>
      <p:bldP spid="142" grpId="0"/>
      <p:bldP spid="143" grpId="0"/>
      <p:bldP spid="144" grpId="0"/>
      <p:bldP spid="145" grpId="0"/>
      <p:bldP spid="146" grpId="0"/>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530" y="2858877"/>
            <a:ext cx="11883528" cy="4911239"/>
          </a:xfrm>
          <a:prstGeom prst="rect">
            <a:avLst/>
          </a:prstGeom>
        </p:spPr>
      </p:pic>
      <p:pic>
        <p:nvPicPr>
          <p:cNvPr id="2" name="图片 1"/>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rot="16200000">
            <a:off x="3993073" y="-302046"/>
            <a:ext cx="5023884" cy="7462092"/>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8" name="Group 22"/>
          <p:cNvGrpSpPr>
            <a:grpSpLocks noChangeAspect="1"/>
          </p:cNvGrpSpPr>
          <p:nvPr/>
        </p:nvGrpSpPr>
        <p:grpSpPr bwMode="auto">
          <a:xfrm rot="20737309">
            <a:off x="346985" y="4935836"/>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9" name="文本框 118"/>
          <p:cNvSpPr txBox="1"/>
          <p:nvPr/>
        </p:nvSpPr>
        <p:spPr>
          <a:xfrm>
            <a:off x="4125532" y="2548067"/>
            <a:ext cx="3717124" cy="830997"/>
          </a:xfrm>
          <a:prstGeom prst="rect">
            <a:avLst/>
          </a:prstGeom>
          <a:noFill/>
        </p:spPr>
        <p:txBody>
          <a:bodyPr wrap="square" rtlCol="0">
            <a:spAutoFit/>
          </a:bodyPr>
          <a:lstStyle/>
          <a:p>
            <a:pPr algn="ctr"/>
            <a:r>
              <a:rPr lang="zh-CN" altLang="en-US" sz="4800" dirty="0">
                <a:solidFill>
                  <a:schemeClr val="bg1"/>
                </a:solidFill>
                <a:cs typeface="+mn-ea"/>
                <a:sym typeface="+mn-lt"/>
              </a:rPr>
              <a:t>第四</a:t>
            </a:r>
            <a:r>
              <a:rPr lang="zh-CN" altLang="en-US" sz="4800" dirty="0">
                <a:solidFill>
                  <a:srgbClr val="FFC000"/>
                </a:solidFill>
                <a:cs typeface="+mn-ea"/>
                <a:sym typeface="+mn-lt"/>
              </a:rPr>
              <a:t>章节</a:t>
            </a:r>
          </a:p>
        </p:txBody>
      </p:sp>
      <p:sp>
        <p:nvSpPr>
          <p:cNvPr id="38" name="文本框 21"/>
          <p:cNvSpPr txBox="1"/>
          <p:nvPr/>
        </p:nvSpPr>
        <p:spPr>
          <a:xfrm>
            <a:off x="2974611" y="4270843"/>
            <a:ext cx="6120680" cy="426912"/>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900" dirty="0" err="1">
                <a:solidFill>
                  <a:schemeClr val="tx2"/>
                </a:solidFill>
                <a:latin typeface="幼圆" panose="02010509060101010101" pitchFamily="49" charset="-122"/>
                <a:ea typeface="幼圆" panose="02010509060101010101" pitchFamily="49" charset="-122"/>
              </a:rPr>
              <a:t>dataa</a:t>
            </a:r>
            <a:endParaRPr lang="zh-CN" altLang="en-US" sz="900" dirty="0">
              <a:solidFill>
                <a:schemeClr val="tx2"/>
              </a:solidFill>
              <a:latin typeface="幼圆" panose="02010509060101010101" pitchFamily="49" charset="-122"/>
              <a:ea typeface="幼圆" panose="02010509060101010101" pitchFamily="49" charset="-122"/>
            </a:endParaRPr>
          </a:p>
        </p:txBody>
      </p:sp>
      <p:sp>
        <p:nvSpPr>
          <p:cNvPr id="39" name="TextBox 76"/>
          <p:cNvSpPr txBox="1"/>
          <p:nvPr/>
        </p:nvSpPr>
        <p:spPr>
          <a:xfrm>
            <a:off x="3309337" y="3453204"/>
            <a:ext cx="5451229" cy="646331"/>
          </a:xfrm>
          <a:prstGeom prst="rect">
            <a:avLst/>
          </a:prstGeom>
          <a:noFill/>
          <a:effectLst/>
        </p:spPr>
        <p:txBody>
          <a:bodyPr wrap="square" rtlCol="0">
            <a:spAutoFit/>
          </a:bodyPr>
          <a:lstStyle/>
          <a:p>
            <a:pPr algn="ctr"/>
            <a:r>
              <a:rPr lang="zh-CN" altLang="en-US" sz="3600" dirty="0">
                <a:solidFill>
                  <a:schemeClr val="accent3"/>
                </a:solidFill>
                <a:latin typeface="幼圆" panose="02010509060101010101" pitchFamily="49" charset="-122"/>
                <a:ea typeface="幼圆" panose="02010509060101010101" pitchFamily="49" charset="-122"/>
              </a:rPr>
              <a:t>单击修改您的标题</a:t>
            </a:r>
          </a:p>
        </p:txBody>
      </p:sp>
    </p:spTree>
    <p:extLst>
      <p:ext uri="{BB962C8B-B14F-4D97-AF65-F5344CB8AC3E}">
        <p14:creationId xmlns:p14="http://schemas.microsoft.com/office/powerpoint/2010/main" val="4178918817"/>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1000" fill="hold"/>
                                        <p:tgtEl>
                                          <p:spTgt spid="39"/>
                                        </p:tgtEl>
                                        <p:attrNameLst>
                                          <p:attrName>ppt_w</p:attrName>
                                        </p:attrNameLst>
                                      </p:cBhvr>
                                      <p:tavLst>
                                        <p:tav tm="0">
                                          <p:val>
                                            <p:strVal val="#ppt_w+.3"/>
                                          </p:val>
                                        </p:tav>
                                        <p:tav tm="100000">
                                          <p:val>
                                            <p:strVal val="#ppt_w"/>
                                          </p:val>
                                        </p:tav>
                                      </p:tavLst>
                                    </p:anim>
                                    <p:anim calcmode="lin" valueType="num">
                                      <p:cBhvr>
                                        <p:cTn id="13" dur="1000" fill="hold"/>
                                        <p:tgtEl>
                                          <p:spTgt spid="39"/>
                                        </p:tgtEl>
                                        <p:attrNameLst>
                                          <p:attrName>ppt_h</p:attrName>
                                        </p:attrNameLst>
                                      </p:cBhvr>
                                      <p:tavLst>
                                        <p:tav tm="0">
                                          <p:val>
                                            <p:strVal val="#ppt_h"/>
                                          </p:val>
                                        </p:tav>
                                        <p:tav tm="100000">
                                          <p:val>
                                            <p:strVal val="#ppt_h"/>
                                          </p:val>
                                        </p:tav>
                                      </p:tavLst>
                                    </p:anim>
                                    <p:animEffect transition="in" filter="fade">
                                      <p:cBhvr>
                                        <p:cTn id="14" dur="10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500" fill="hold"/>
                                        <p:tgtEl>
                                          <p:spTgt spid="119"/>
                                        </p:tgtEl>
                                        <p:attrNameLst>
                                          <p:attrName>ppt_w</p:attrName>
                                        </p:attrNameLst>
                                      </p:cBhvr>
                                      <p:tavLst>
                                        <p:tav tm="0">
                                          <p:val>
                                            <p:fltVal val="0"/>
                                          </p:val>
                                        </p:tav>
                                        <p:tav tm="100000">
                                          <p:val>
                                            <p:strVal val="#ppt_w"/>
                                          </p:val>
                                        </p:tav>
                                      </p:tavLst>
                                    </p:anim>
                                    <p:anim calcmode="lin" valueType="num">
                                      <p:cBhvr>
                                        <p:cTn id="20" dur="500" fill="hold"/>
                                        <p:tgtEl>
                                          <p:spTgt spid="119"/>
                                        </p:tgtEl>
                                        <p:attrNameLst>
                                          <p:attrName>ppt_h</p:attrName>
                                        </p:attrNameLst>
                                      </p:cBhvr>
                                      <p:tavLst>
                                        <p:tav tm="0">
                                          <p:val>
                                            <p:fltVal val="0"/>
                                          </p:val>
                                        </p:tav>
                                        <p:tav tm="100000">
                                          <p:val>
                                            <p:strVal val="#ppt_h"/>
                                          </p:val>
                                        </p:tav>
                                      </p:tavLst>
                                    </p:anim>
                                    <p:animEffect transition="in" filter="fade">
                                      <p:cBhvr>
                                        <p:cTn id="21" dur="500"/>
                                        <p:tgtEl>
                                          <p:spTgt spid="119"/>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fade">
                                      <p:cBhvr>
                                        <p:cTn id="35" dur="500"/>
                                        <p:tgtEl>
                                          <p:spTgt spid="98"/>
                                        </p:tgtEl>
                                      </p:cBhvr>
                                    </p:animEffect>
                                  </p:childTnLst>
                                </p:cTn>
                              </p:par>
                              <p:par>
                                <p:cTn id="36" presetID="10" presetClass="entr" presetSubtype="0" fill="hold" nodeType="with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p:nvPr/>
        </p:nvSpPr>
        <p:spPr>
          <a:xfrm>
            <a:off x="2815771" y="2483108"/>
            <a:ext cx="6691086" cy="56820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20" name="TextBox 19"/>
          <p:cNvSpPr txBox="1"/>
          <p:nvPr/>
        </p:nvSpPr>
        <p:spPr>
          <a:xfrm>
            <a:off x="2110750" y="1801282"/>
            <a:ext cx="3052239" cy="519181"/>
          </a:xfrm>
          <a:prstGeom prst="rect">
            <a:avLst/>
          </a:prstGeom>
          <a:noFill/>
        </p:spPr>
        <p:txBody>
          <a:bodyPr wrap="square" rtlCol="0">
            <a:spAutoFit/>
          </a:bodyPr>
          <a:lstStyle/>
          <a:p>
            <a:pPr>
              <a:lnSpc>
                <a:spcPct val="130000"/>
              </a:lnSpc>
            </a:pPr>
            <a:r>
              <a:rPr lang="en-US" altLang="zh-CN" sz="2400" dirty="0">
                <a:solidFill>
                  <a:schemeClr val="tx1">
                    <a:lumMod val="85000"/>
                    <a:lumOff val="15000"/>
                  </a:schemeClr>
                </a:solidFill>
                <a:cs typeface="+mn-ea"/>
                <a:sym typeface="+mn-lt"/>
              </a:rPr>
              <a:t>2014</a:t>
            </a:r>
            <a:r>
              <a:rPr lang="zh-CN" altLang="en-US" sz="2400" dirty="0">
                <a:solidFill>
                  <a:schemeClr val="tx1">
                    <a:lumMod val="85000"/>
                    <a:lumOff val="15000"/>
                  </a:schemeClr>
                </a:solidFill>
                <a:cs typeface="+mn-ea"/>
                <a:sym typeface="+mn-lt"/>
              </a:rPr>
              <a:t>年任务完成情况</a:t>
            </a:r>
          </a:p>
        </p:txBody>
      </p:sp>
      <p:sp>
        <p:nvSpPr>
          <p:cNvPr id="21" name="TextBox 20"/>
          <p:cNvSpPr txBox="1"/>
          <p:nvPr/>
        </p:nvSpPr>
        <p:spPr>
          <a:xfrm>
            <a:off x="7231928" y="1801282"/>
            <a:ext cx="3052239" cy="519181"/>
          </a:xfrm>
          <a:prstGeom prst="rect">
            <a:avLst/>
          </a:prstGeom>
          <a:noFill/>
        </p:spPr>
        <p:txBody>
          <a:bodyPr wrap="square" rtlCol="0">
            <a:spAutoFit/>
          </a:bodyPr>
          <a:lstStyle/>
          <a:p>
            <a:pPr>
              <a:lnSpc>
                <a:spcPct val="130000"/>
              </a:lnSpc>
            </a:pPr>
            <a:r>
              <a:rPr lang="en-US" altLang="zh-CN" sz="2400" dirty="0">
                <a:solidFill>
                  <a:schemeClr val="tx1">
                    <a:lumMod val="85000"/>
                    <a:lumOff val="15000"/>
                  </a:schemeClr>
                </a:solidFill>
                <a:cs typeface="+mn-ea"/>
                <a:sym typeface="+mn-lt"/>
              </a:rPr>
              <a:t>2015</a:t>
            </a:r>
            <a:r>
              <a:rPr lang="zh-CN" altLang="en-US" sz="2400" dirty="0">
                <a:solidFill>
                  <a:schemeClr val="tx1">
                    <a:lumMod val="85000"/>
                    <a:lumOff val="15000"/>
                  </a:schemeClr>
                </a:solidFill>
                <a:cs typeface="+mn-ea"/>
                <a:sym typeface="+mn-lt"/>
              </a:rPr>
              <a:t>年任务完成情况</a:t>
            </a:r>
          </a:p>
        </p:txBody>
      </p:sp>
      <p:grpSp>
        <p:nvGrpSpPr>
          <p:cNvPr id="3" name="组合 2"/>
          <p:cNvGrpSpPr/>
          <p:nvPr/>
        </p:nvGrpSpPr>
        <p:grpSpPr>
          <a:xfrm>
            <a:off x="5162989" y="2466859"/>
            <a:ext cx="1926981" cy="584449"/>
            <a:chOff x="5162989" y="2466859"/>
            <a:chExt cx="1926981" cy="584449"/>
          </a:xfrm>
        </p:grpSpPr>
        <p:grpSp>
          <p:nvGrpSpPr>
            <p:cNvPr id="22" name="组合 21"/>
            <p:cNvGrpSpPr/>
            <p:nvPr/>
          </p:nvGrpSpPr>
          <p:grpSpPr>
            <a:xfrm>
              <a:off x="5162989" y="2466859"/>
              <a:ext cx="1926981" cy="584449"/>
              <a:chOff x="4143851" y="532568"/>
              <a:chExt cx="4142700" cy="584449"/>
            </a:xfrm>
          </p:grpSpPr>
          <p:sp>
            <p:nvSpPr>
              <p:cNvPr id="23" name="圆角矩形 22"/>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24" name="圆角矩形 23"/>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26" name="TextBox 25"/>
            <p:cNvSpPr txBox="1"/>
            <p:nvPr/>
          </p:nvSpPr>
          <p:spPr>
            <a:xfrm>
              <a:off x="5375920" y="2522994"/>
              <a:ext cx="1561909" cy="448071"/>
            </a:xfrm>
            <a:prstGeom prst="rect">
              <a:avLst/>
            </a:prstGeom>
            <a:noFill/>
          </p:spPr>
          <p:txBody>
            <a:bodyPr wrap="square" rtlCol="0">
              <a:spAutoFit/>
            </a:bodyPr>
            <a:lstStyle/>
            <a:p>
              <a:pPr algn="ctr">
                <a:lnSpc>
                  <a:spcPct val="130000"/>
                </a:lnSpc>
              </a:pPr>
              <a:r>
                <a:rPr lang="zh-CN" altLang="en-US" sz="2000" b="1" dirty="0">
                  <a:solidFill>
                    <a:schemeClr val="accent1"/>
                  </a:solidFill>
                  <a:cs typeface="+mn-ea"/>
                  <a:sym typeface="+mn-lt"/>
                </a:rPr>
                <a:t>完成率</a:t>
              </a:r>
            </a:p>
          </p:txBody>
        </p:sp>
      </p:grpSp>
      <p:sp>
        <p:nvSpPr>
          <p:cNvPr id="27" name="TextBox 26"/>
          <p:cNvSpPr txBox="1"/>
          <p:nvPr/>
        </p:nvSpPr>
        <p:spPr>
          <a:xfrm>
            <a:off x="3431704" y="2522994"/>
            <a:ext cx="1561909" cy="450829"/>
          </a:xfrm>
          <a:prstGeom prst="rect">
            <a:avLst/>
          </a:prstGeom>
          <a:noFill/>
        </p:spPr>
        <p:txBody>
          <a:bodyPr wrap="square" rtlCol="0">
            <a:spAutoFit/>
          </a:bodyPr>
          <a:lstStyle/>
          <a:p>
            <a:pPr algn="r">
              <a:lnSpc>
                <a:spcPct val="130000"/>
              </a:lnSpc>
            </a:pPr>
            <a:r>
              <a:rPr lang="en-US" altLang="zh-CN" sz="2000" dirty="0">
                <a:solidFill>
                  <a:schemeClr val="bg1"/>
                </a:solidFill>
                <a:cs typeface="+mn-ea"/>
                <a:sym typeface="+mn-lt"/>
              </a:rPr>
              <a:t>80%</a:t>
            </a:r>
            <a:endParaRPr lang="zh-CN" altLang="en-US" sz="2000" dirty="0">
              <a:solidFill>
                <a:schemeClr val="bg1"/>
              </a:solidFill>
              <a:cs typeface="+mn-ea"/>
              <a:sym typeface="+mn-lt"/>
            </a:endParaRPr>
          </a:p>
        </p:txBody>
      </p:sp>
      <p:sp>
        <p:nvSpPr>
          <p:cNvPr id="28" name="TextBox 27"/>
          <p:cNvSpPr txBox="1"/>
          <p:nvPr/>
        </p:nvSpPr>
        <p:spPr>
          <a:xfrm>
            <a:off x="7231928" y="2522994"/>
            <a:ext cx="1561909" cy="450829"/>
          </a:xfrm>
          <a:prstGeom prst="rect">
            <a:avLst/>
          </a:prstGeom>
          <a:noFill/>
        </p:spPr>
        <p:txBody>
          <a:bodyPr wrap="square" rtlCol="0">
            <a:spAutoFit/>
          </a:bodyPr>
          <a:lstStyle/>
          <a:p>
            <a:pPr>
              <a:lnSpc>
                <a:spcPct val="130000"/>
              </a:lnSpc>
            </a:pPr>
            <a:r>
              <a:rPr lang="en-US" altLang="zh-CN" sz="2000" dirty="0">
                <a:solidFill>
                  <a:schemeClr val="bg1"/>
                </a:solidFill>
                <a:cs typeface="+mn-ea"/>
                <a:sym typeface="+mn-lt"/>
              </a:rPr>
              <a:t>95%</a:t>
            </a:r>
            <a:endParaRPr lang="zh-CN" altLang="en-US" sz="2000" dirty="0">
              <a:solidFill>
                <a:schemeClr val="bg1"/>
              </a:solidFill>
              <a:cs typeface="+mn-ea"/>
              <a:sym typeface="+mn-lt"/>
            </a:endParaRPr>
          </a:p>
        </p:txBody>
      </p:sp>
      <p:sp>
        <p:nvSpPr>
          <p:cNvPr id="29" name="圆角矩形 28"/>
          <p:cNvSpPr/>
          <p:nvPr/>
        </p:nvSpPr>
        <p:spPr>
          <a:xfrm>
            <a:off x="2244436" y="3228336"/>
            <a:ext cx="8336478" cy="56820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4" name="组合 3"/>
          <p:cNvGrpSpPr/>
          <p:nvPr/>
        </p:nvGrpSpPr>
        <p:grpSpPr>
          <a:xfrm>
            <a:off x="5162989" y="3212087"/>
            <a:ext cx="1926981" cy="584449"/>
            <a:chOff x="5162989" y="3212087"/>
            <a:chExt cx="1926981" cy="584449"/>
          </a:xfrm>
        </p:grpSpPr>
        <p:grpSp>
          <p:nvGrpSpPr>
            <p:cNvPr id="30" name="组合 29"/>
            <p:cNvGrpSpPr/>
            <p:nvPr/>
          </p:nvGrpSpPr>
          <p:grpSpPr>
            <a:xfrm>
              <a:off x="5162989" y="3212087"/>
              <a:ext cx="1926981" cy="584449"/>
              <a:chOff x="4143851" y="532568"/>
              <a:chExt cx="4142700" cy="584449"/>
            </a:xfrm>
          </p:grpSpPr>
          <p:sp>
            <p:nvSpPr>
              <p:cNvPr id="35" name="圆角矩形 34"/>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6" name="圆角矩形 35"/>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37" name="TextBox 36"/>
            <p:cNvSpPr txBox="1"/>
            <p:nvPr/>
          </p:nvSpPr>
          <p:spPr>
            <a:xfrm>
              <a:off x="5375920" y="3268222"/>
              <a:ext cx="1561909" cy="448071"/>
            </a:xfrm>
            <a:prstGeom prst="rect">
              <a:avLst/>
            </a:prstGeom>
            <a:noFill/>
          </p:spPr>
          <p:txBody>
            <a:bodyPr wrap="square" rtlCol="0">
              <a:spAutoFit/>
            </a:bodyPr>
            <a:lstStyle/>
            <a:p>
              <a:pPr algn="ctr">
                <a:lnSpc>
                  <a:spcPct val="130000"/>
                </a:lnSpc>
              </a:pPr>
              <a:r>
                <a:rPr lang="zh-CN" altLang="en-US" sz="2000" b="1" dirty="0">
                  <a:solidFill>
                    <a:schemeClr val="accent2"/>
                  </a:solidFill>
                  <a:cs typeface="+mn-ea"/>
                  <a:sym typeface="+mn-lt"/>
                </a:rPr>
                <a:t>销售额</a:t>
              </a:r>
            </a:p>
          </p:txBody>
        </p:sp>
      </p:grpSp>
      <p:sp>
        <p:nvSpPr>
          <p:cNvPr id="40" name="TextBox 39"/>
          <p:cNvSpPr txBox="1"/>
          <p:nvPr/>
        </p:nvSpPr>
        <p:spPr>
          <a:xfrm>
            <a:off x="3431704" y="3268222"/>
            <a:ext cx="1561909" cy="448071"/>
          </a:xfrm>
          <a:prstGeom prst="rect">
            <a:avLst/>
          </a:prstGeom>
          <a:noFill/>
        </p:spPr>
        <p:txBody>
          <a:bodyPr wrap="square" rtlCol="0">
            <a:spAutoFit/>
          </a:bodyPr>
          <a:lstStyle/>
          <a:p>
            <a:pPr algn="r">
              <a:lnSpc>
                <a:spcPct val="130000"/>
              </a:lnSpc>
            </a:pPr>
            <a:r>
              <a:rPr lang="en-US" altLang="zh-CN" sz="2000" dirty="0">
                <a:solidFill>
                  <a:schemeClr val="bg1"/>
                </a:solidFill>
                <a:cs typeface="+mn-ea"/>
                <a:sym typeface="+mn-lt"/>
              </a:rPr>
              <a:t>4000</a:t>
            </a:r>
            <a:r>
              <a:rPr lang="zh-CN" altLang="en-US" sz="2000" dirty="0">
                <a:solidFill>
                  <a:schemeClr val="bg1"/>
                </a:solidFill>
                <a:cs typeface="+mn-ea"/>
                <a:sym typeface="+mn-lt"/>
              </a:rPr>
              <a:t>万</a:t>
            </a:r>
          </a:p>
        </p:txBody>
      </p:sp>
      <p:sp>
        <p:nvSpPr>
          <p:cNvPr id="41" name="TextBox 40"/>
          <p:cNvSpPr txBox="1"/>
          <p:nvPr/>
        </p:nvSpPr>
        <p:spPr>
          <a:xfrm>
            <a:off x="7231928" y="3268222"/>
            <a:ext cx="1561909" cy="448071"/>
          </a:xfrm>
          <a:prstGeom prst="rect">
            <a:avLst/>
          </a:prstGeom>
          <a:noFill/>
        </p:spPr>
        <p:txBody>
          <a:bodyPr wrap="square" rtlCol="0">
            <a:spAutoFit/>
          </a:bodyPr>
          <a:lstStyle/>
          <a:p>
            <a:pPr>
              <a:lnSpc>
                <a:spcPct val="130000"/>
              </a:lnSpc>
            </a:pPr>
            <a:r>
              <a:rPr lang="en-US" altLang="zh-CN" sz="2000" dirty="0">
                <a:solidFill>
                  <a:schemeClr val="bg1"/>
                </a:solidFill>
                <a:cs typeface="+mn-ea"/>
                <a:sym typeface="+mn-lt"/>
              </a:rPr>
              <a:t>5700</a:t>
            </a:r>
            <a:r>
              <a:rPr lang="zh-CN" altLang="en-US" sz="2000" dirty="0">
                <a:solidFill>
                  <a:schemeClr val="bg1"/>
                </a:solidFill>
                <a:cs typeface="+mn-ea"/>
                <a:sym typeface="+mn-lt"/>
              </a:rPr>
              <a:t>万</a:t>
            </a:r>
          </a:p>
        </p:txBody>
      </p:sp>
      <p:sp>
        <p:nvSpPr>
          <p:cNvPr id="42" name="圆角矩形 41"/>
          <p:cNvSpPr/>
          <p:nvPr/>
        </p:nvSpPr>
        <p:spPr>
          <a:xfrm>
            <a:off x="3135086" y="3974350"/>
            <a:ext cx="6865257" cy="56820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5" name="组合 4"/>
          <p:cNvGrpSpPr/>
          <p:nvPr/>
        </p:nvGrpSpPr>
        <p:grpSpPr>
          <a:xfrm>
            <a:off x="5162989" y="3958101"/>
            <a:ext cx="1926981" cy="584449"/>
            <a:chOff x="5162989" y="3958101"/>
            <a:chExt cx="1926981" cy="584449"/>
          </a:xfrm>
        </p:grpSpPr>
        <p:grpSp>
          <p:nvGrpSpPr>
            <p:cNvPr id="43" name="组合 42"/>
            <p:cNvGrpSpPr/>
            <p:nvPr/>
          </p:nvGrpSpPr>
          <p:grpSpPr>
            <a:xfrm>
              <a:off x="5162989" y="3958101"/>
              <a:ext cx="1926981" cy="584449"/>
              <a:chOff x="4143851" y="532568"/>
              <a:chExt cx="4142700" cy="584449"/>
            </a:xfrm>
          </p:grpSpPr>
          <p:sp>
            <p:nvSpPr>
              <p:cNvPr id="44" name="圆角矩形 43"/>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45" name="圆角矩形 44"/>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46" name="TextBox 45"/>
            <p:cNvSpPr txBox="1"/>
            <p:nvPr/>
          </p:nvSpPr>
          <p:spPr>
            <a:xfrm>
              <a:off x="5375920" y="4014236"/>
              <a:ext cx="1561909" cy="448071"/>
            </a:xfrm>
            <a:prstGeom prst="rect">
              <a:avLst/>
            </a:prstGeom>
            <a:noFill/>
          </p:spPr>
          <p:txBody>
            <a:bodyPr wrap="square" rtlCol="0">
              <a:spAutoFit/>
            </a:bodyPr>
            <a:lstStyle/>
            <a:p>
              <a:pPr algn="ctr">
                <a:lnSpc>
                  <a:spcPct val="130000"/>
                </a:lnSpc>
              </a:pPr>
              <a:r>
                <a:rPr lang="zh-CN" altLang="en-US" sz="2000" b="1" dirty="0">
                  <a:solidFill>
                    <a:schemeClr val="accent3"/>
                  </a:solidFill>
                  <a:cs typeface="+mn-ea"/>
                  <a:sym typeface="+mn-lt"/>
                </a:rPr>
                <a:t>回款</a:t>
              </a:r>
            </a:p>
          </p:txBody>
        </p:sp>
      </p:grpSp>
      <p:sp>
        <p:nvSpPr>
          <p:cNvPr id="47" name="TextBox 46"/>
          <p:cNvSpPr txBox="1"/>
          <p:nvPr/>
        </p:nvSpPr>
        <p:spPr>
          <a:xfrm>
            <a:off x="3431704" y="4014236"/>
            <a:ext cx="1561909" cy="448071"/>
          </a:xfrm>
          <a:prstGeom prst="rect">
            <a:avLst/>
          </a:prstGeom>
          <a:noFill/>
        </p:spPr>
        <p:txBody>
          <a:bodyPr wrap="square" rtlCol="0">
            <a:spAutoFit/>
          </a:bodyPr>
          <a:lstStyle/>
          <a:p>
            <a:pPr algn="r">
              <a:lnSpc>
                <a:spcPct val="130000"/>
              </a:lnSpc>
            </a:pPr>
            <a:r>
              <a:rPr lang="en-US" altLang="zh-CN" sz="2000" dirty="0">
                <a:solidFill>
                  <a:schemeClr val="bg1"/>
                </a:solidFill>
                <a:cs typeface="+mn-ea"/>
                <a:sym typeface="+mn-lt"/>
              </a:rPr>
              <a:t>2500</a:t>
            </a:r>
            <a:r>
              <a:rPr lang="zh-CN" altLang="en-US" sz="2000" dirty="0">
                <a:solidFill>
                  <a:schemeClr val="bg1"/>
                </a:solidFill>
                <a:cs typeface="+mn-ea"/>
                <a:sym typeface="+mn-lt"/>
              </a:rPr>
              <a:t>万</a:t>
            </a:r>
          </a:p>
        </p:txBody>
      </p:sp>
      <p:sp>
        <p:nvSpPr>
          <p:cNvPr id="48" name="TextBox 47"/>
          <p:cNvSpPr txBox="1"/>
          <p:nvPr/>
        </p:nvSpPr>
        <p:spPr>
          <a:xfrm>
            <a:off x="7231928" y="4014236"/>
            <a:ext cx="1561909" cy="448071"/>
          </a:xfrm>
          <a:prstGeom prst="rect">
            <a:avLst/>
          </a:prstGeom>
          <a:noFill/>
        </p:spPr>
        <p:txBody>
          <a:bodyPr wrap="square" rtlCol="0">
            <a:spAutoFit/>
          </a:bodyPr>
          <a:lstStyle/>
          <a:p>
            <a:pPr>
              <a:lnSpc>
                <a:spcPct val="130000"/>
              </a:lnSpc>
            </a:pPr>
            <a:r>
              <a:rPr lang="en-US" altLang="zh-CN" sz="2000" dirty="0">
                <a:solidFill>
                  <a:schemeClr val="bg1"/>
                </a:solidFill>
                <a:cs typeface="+mn-ea"/>
                <a:sym typeface="+mn-lt"/>
              </a:rPr>
              <a:t>4600</a:t>
            </a:r>
            <a:r>
              <a:rPr lang="zh-CN" altLang="en-US" sz="2000" dirty="0">
                <a:solidFill>
                  <a:schemeClr val="bg1"/>
                </a:solidFill>
                <a:cs typeface="+mn-ea"/>
                <a:sym typeface="+mn-lt"/>
              </a:rPr>
              <a:t>万</a:t>
            </a:r>
          </a:p>
        </p:txBody>
      </p:sp>
      <p:sp>
        <p:nvSpPr>
          <p:cNvPr id="49" name="圆角矩形 48"/>
          <p:cNvSpPr/>
          <p:nvPr/>
        </p:nvSpPr>
        <p:spPr>
          <a:xfrm>
            <a:off x="3431704" y="4711476"/>
            <a:ext cx="5594357" cy="568200"/>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6" name="组合 5"/>
          <p:cNvGrpSpPr/>
          <p:nvPr/>
        </p:nvGrpSpPr>
        <p:grpSpPr>
          <a:xfrm>
            <a:off x="5162989" y="4695227"/>
            <a:ext cx="1926981" cy="584449"/>
            <a:chOff x="5162989" y="4695227"/>
            <a:chExt cx="1926981" cy="584449"/>
          </a:xfrm>
        </p:grpSpPr>
        <p:grpSp>
          <p:nvGrpSpPr>
            <p:cNvPr id="50" name="组合 49"/>
            <p:cNvGrpSpPr/>
            <p:nvPr/>
          </p:nvGrpSpPr>
          <p:grpSpPr>
            <a:xfrm>
              <a:off x="5162989" y="4695227"/>
              <a:ext cx="1926981" cy="584449"/>
              <a:chOff x="4143851" y="532568"/>
              <a:chExt cx="4142700" cy="584449"/>
            </a:xfrm>
          </p:grpSpPr>
          <p:sp>
            <p:nvSpPr>
              <p:cNvPr id="51" name="圆角矩形 50"/>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53" name="圆角矩形 52"/>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54" name="TextBox 53"/>
            <p:cNvSpPr txBox="1"/>
            <p:nvPr/>
          </p:nvSpPr>
          <p:spPr>
            <a:xfrm>
              <a:off x="5375920" y="4751362"/>
              <a:ext cx="1561909" cy="448071"/>
            </a:xfrm>
            <a:prstGeom prst="rect">
              <a:avLst/>
            </a:prstGeom>
            <a:noFill/>
          </p:spPr>
          <p:txBody>
            <a:bodyPr wrap="square" rtlCol="0">
              <a:spAutoFit/>
            </a:bodyPr>
            <a:lstStyle/>
            <a:p>
              <a:pPr algn="ctr">
                <a:lnSpc>
                  <a:spcPct val="130000"/>
                </a:lnSpc>
              </a:pPr>
              <a:r>
                <a:rPr lang="zh-CN" altLang="en-US" sz="2000" b="1" dirty="0">
                  <a:solidFill>
                    <a:schemeClr val="accent4"/>
                  </a:solidFill>
                  <a:cs typeface="+mn-ea"/>
                  <a:sym typeface="+mn-lt"/>
                </a:rPr>
                <a:t>其它数据</a:t>
              </a:r>
            </a:p>
          </p:txBody>
        </p:sp>
      </p:grpSp>
      <p:sp>
        <p:nvSpPr>
          <p:cNvPr id="55" name="TextBox 54"/>
          <p:cNvSpPr txBox="1"/>
          <p:nvPr/>
        </p:nvSpPr>
        <p:spPr>
          <a:xfrm>
            <a:off x="3431704" y="4751362"/>
            <a:ext cx="1561909" cy="450829"/>
          </a:xfrm>
          <a:prstGeom prst="rect">
            <a:avLst/>
          </a:prstGeom>
          <a:noFill/>
        </p:spPr>
        <p:txBody>
          <a:bodyPr wrap="square" rtlCol="0">
            <a:spAutoFit/>
          </a:bodyPr>
          <a:lstStyle/>
          <a:p>
            <a:pPr algn="r">
              <a:lnSpc>
                <a:spcPct val="130000"/>
              </a:lnSpc>
            </a:pPr>
            <a:r>
              <a:rPr lang="en-US" altLang="zh-CN" sz="2000" dirty="0">
                <a:solidFill>
                  <a:schemeClr val="bg1"/>
                </a:solidFill>
                <a:cs typeface="+mn-ea"/>
                <a:sym typeface="+mn-lt"/>
              </a:rPr>
              <a:t>600</a:t>
            </a:r>
            <a:endParaRPr lang="zh-CN" altLang="en-US" sz="2000" dirty="0">
              <a:solidFill>
                <a:schemeClr val="bg1"/>
              </a:solidFill>
              <a:cs typeface="+mn-ea"/>
              <a:sym typeface="+mn-lt"/>
            </a:endParaRPr>
          </a:p>
        </p:txBody>
      </p:sp>
      <p:sp>
        <p:nvSpPr>
          <p:cNvPr id="57" name="TextBox 56"/>
          <p:cNvSpPr txBox="1"/>
          <p:nvPr/>
        </p:nvSpPr>
        <p:spPr>
          <a:xfrm>
            <a:off x="7231928" y="4751362"/>
            <a:ext cx="1561909" cy="450829"/>
          </a:xfrm>
          <a:prstGeom prst="rect">
            <a:avLst/>
          </a:prstGeom>
          <a:noFill/>
        </p:spPr>
        <p:txBody>
          <a:bodyPr wrap="square" rtlCol="0">
            <a:spAutoFit/>
          </a:bodyPr>
          <a:lstStyle/>
          <a:p>
            <a:pPr>
              <a:lnSpc>
                <a:spcPct val="130000"/>
              </a:lnSpc>
            </a:pPr>
            <a:r>
              <a:rPr lang="en-US" altLang="zh-CN" sz="2000" dirty="0">
                <a:solidFill>
                  <a:schemeClr val="bg1"/>
                </a:solidFill>
                <a:cs typeface="+mn-ea"/>
                <a:sym typeface="+mn-lt"/>
              </a:rPr>
              <a:t>800</a:t>
            </a:r>
            <a:endParaRPr lang="zh-CN" altLang="en-US" sz="2000" dirty="0">
              <a:solidFill>
                <a:schemeClr val="bg1"/>
              </a:solidFill>
              <a:cs typeface="+mn-ea"/>
              <a:sym typeface="+mn-lt"/>
            </a:endParaRPr>
          </a:p>
        </p:txBody>
      </p:sp>
      <p:sp>
        <p:nvSpPr>
          <p:cNvPr id="61" name="TextBox 60"/>
          <p:cNvSpPr txBox="1"/>
          <p:nvPr/>
        </p:nvSpPr>
        <p:spPr>
          <a:xfrm>
            <a:off x="5742759" y="1801282"/>
            <a:ext cx="773066" cy="522451"/>
          </a:xfrm>
          <a:prstGeom prst="rect">
            <a:avLst/>
          </a:prstGeom>
          <a:noFill/>
        </p:spPr>
        <p:txBody>
          <a:bodyPr wrap="square" rtlCol="0">
            <a:spAutoFit/>
          </a:bodyPr>
          <a:lstStyle/>
          <a:p>
            <a:pPr algn="ctr">
              <a:lnSpc>
                <a:spcPct val="130000"/>
              </a:lnSpc>
            </a:pPr>
            <a:r>
              <a:rPr lang="en-US" altLang="zh-CN" sz="2400" b="1" dirty="0">
                <a:solidFill>
                  <a:schemeClr val="accent2"/>
                </a:solidFill>
                <a:cs typeface="+mn-ea"/>
                <a:sym typeface="+mn-lt"/>
              </a:rPr>
              <a:t>VS</a:t>
            </a:r>
            <a:endParaRPr lang="zh-CN" altLang="en-US" sz="2400" b="1" dirty="0">
              <a:solidFill>
                <a:schemeClr val="accent2"/>
              </a:solidFill>
              <a:cs typeface="+mn-ea"/>
              <a:sym typeface="+mn-lt"/>
            </a:endParaRPr>
          </a:p>
        </p:txBody>
      </p:sp>
      <p:sp>
        <p:nvSpPr>
          <p:cNvPr id="62" name="TextBox 61"/>
          <p:cNvSpPr txBox="1"/>
          <p:nvPr/>
        </p:nvSpPr>
        <p:spPr>
          <a:xfrm>
            <a:off x="2002064" y="5661248"/>
            <a:ext cx="8317892" cy="584775"/>
          </a:xfrm>
          <a:prstGeom prst="rect">
            <a:avLst/>
          </a:prstGeom>
          <a:noFill/>
        </p:spPr>
        <p:txBody>
          <a:bodyPr wrap="square" rtlCol="0">
            <a:spAutoFit/>
          </a:bodyPr>
          <a:lstStyle/>
          <a:p>
            <a:pPr algn="ctr"/>
            <a:r>
              <a:rPr lang="zh-CN" altLang="en-US" sz="1600" dirty="0">
                <a:solidFill>
                  <a:schemeClr val="bg1"/>
                </a:solidFill>
                <a:cs typeface="+mn-ea"/>
                <a:sym typeface="+mn-lt"/>
              </a:rPr>
              <a:t>此处添加详细文本描述此处添加详细文本描述此处添加详细文本描述此处添加详细文本描述</a:t>
            </a:r>
          </a:p>
          <a:p>
            <a:pPr algn="ctr"/>
            <a:r>
              <a:rPr lang="zh-CN" altLang="en-US" sz="1600" dirty="0">
                <a:solidFill>
                  <a:schemeClr val="bg1"/>
                </a:solidFill>
                <a:cs typeface="+mn-ea"/>
                <a:sym typeface="+mn-lt"/>
              </a:rPr>
              <a:t>此处添加详细文本描述此处添加详细文本描述</a:t>
            </a:r>
          </a:p>
        </p:txBody>
      </p:sp>
      <p:sp>
        <p:nvSpPr>
          <p:cNvPr id="58" name="Freeform 8"/>
          <p:cNvSpPr>
            <a:spLocks noEditPoints="1"/>
          </p:cNvSpPr>
          <p:nvPr/>
        </p:nvSpPr>
        <p:spPr bwMode="auto">
          <a:xfrm flipH="1">
            <a:off x="948496" y="3747300"/>
            <a:ext cx="820837" cy="2008123"/>
          </a:xfrm>
          <a:custGeom>
            <a:avLst/>
            <a:gdLst>
              <a:gd name="T0" fmla="*/ 326 w 337"/>
              <a:gd name="T1" fmla="*/ 277 h 821"/>
              <a:gd name="T2" fmla="*/ 329 w 337"/>
              <a:gd name="T3" fmla="*/ 212 h 821"/>
              <a:gd name="T4" fmla="*/ 323 w 337"/>
              <a:gd name="T5" fmla="*/ 165 h 821"/>
              <a:gd name="T6" fmla="*/ 284 w 337"/>
              <a:gd name="T7" fmla="*/ 127 h 821"/>
              <a:gd name="T8" fmla="*/ 257 w 337"/>
              <a:gd name="T9" fmla="*/ 113 h 821"/>
              <a:gd name="T10" fmla="*/ 238 w 337"/>
              <a:gd name="T11" fmla="*/ 83 h 821"/>
              <a:gd name="T12" fmla="*/ 237 w 337"/>
              <a:gd name="T13" fmla="*/ 59 h 821"/>
              <a:gd name="T14" fmla="*/ 234 w 337"/>
              <a:gd name="T15" fmla="*/ 14 h 821"/>
              <a:gd name="T16" fmla="*/ 189 w 337"/>
              <a:gd name="T17" fmla="*/ 0 h 821"/>
              <a:gd name="T18" fmla="*/ 168 w 337"/>
              <a:gd name="T19" fmla="*/ 61 h 821"/>
              <a:gd name="T20" fmla="*/ 172 w 337"/>
              <a:gd name="T21" fmla="*/ 85 h 821"/>
              <a:gd name="T22" fmla="*/ 176 w 337"/>
              <a:gd name="T23" fmla="*/ 87 h 821"/>
              <a:gd name="T24" fmla="*/ 178 w 337"/>
              <a:gd name="T25" fmla="*/ 92 h 821"/>
              <a:gd name="T26" fmla="*/ 186 w 337"/>
              <a:gd name="T27" fmla="*/ 106 h 821"/>
              <a:gd name="T28" fmla="*/ 161 w 337"/>
              <a:gd name="T29" fmla="*/ 161 h 821"/>
              <a:gd name="T30" fmla="*/ 144 w 337"/>
              <a:gd name="T31" fmla="*/ 241 h 821"/>
              <a:gd name="T32" fmla="*/ 133 w 337"/>
              <a:gd name="T33" fmla="*/ 244 h 821"/>
              <a:gd name="T34" fmla="*/ 123 w 337"/>
              <a:gd name="T35" fmla="*/ 247 h 821"/>
              <a:gd name="T36" fmla="*/ 96 w 337"/>
              <a:gd name="T37" fmla="*/ 241 h 821"/>
              <a:gd name="T38" fmla="*/ 45 w 337"/>
              <a:gd name="T39" fmla="*/ 214 h 821"/>
              <a:gd name="T40" fmla="*/ 16 w 337"/>
              <a:gd name="T41" fmla="*/ 226 h 821"/>
              <a:gd name="T42" fmla="*/ 45 w 337"/>
              <a:gd name="T43" fmla="*/ 254 h 821"/>
              <a:gd name="T44" fmla="*/ 44 w 337"/>
              <a:gd name="T45" fmla="*/ 268 h 821"/>
              <a:gd name="T46" fmla="*/ 129 w 337"/>
              <a:gd name="T47" fmla="*/ 293 h 821"/>
              <a:gd name="T48" fmla="*/ 166 w 337"/>
              <a:gd name="T49" fmla="*/ 463 h 821"/>
              <a:gd name="T50" fmla="*/ 206 w 337"/>
              <a:gd name="T51" fmla="*/ 612 h 821"/>
              <a:gd name="T52" fmla="*/ 212 w 337"/>
              <a:gd name="T53" fmla="*/ 648 h 821"/>
              <a:gd name="T54" fmla="*/ 209 w 337"/>
              <a:gd name="T55" fmla="*/ 681 h 821"/>
              <a:gd name="T56" fmla="*/ 217 w 337"/>
              <a:gd name="T57" fmla="*/ 715 h 821"/>
              <a:gd name="T58" fmla="*/ 217 w 337"/>
              <a:gd name="T59" fmla="*/ 715 h 821"/>
              <a:gd name="T60" fmla="*/ 209 w 337"/>
              <a:gd name="T61" fmla="*/ 730 h 821"/>
              <a:gd name="T62" fmla="*/ 163 w 337"/>
              <a:gd name="T63" fmla="*/ 774 h 821"/>
              <a:gd name="T64" fmla="*/ 189 w 337"/>
              <a:gd name="T65" fmla="*/ 786 h 821"/>
              <a:gd name="T66" fmla="*/ 246 w 337"/>
              <a:gd name="T67" fmla="*/ 819 h 821"/>
              <a:gd name="T68" fmla="*/ 272 w 337"/>
              <a:gd name="T69" fmla="*/ 773 h 821"/>
              <a:gd name="T70" fmla="*/ 275 w 337"/>
              <a:gd name="T71" fmla="*/ 764 h 821"/>
              <a:gd name="T72" fmla="*/ 278 w 337"/>
              <a:gd name="T73" fmla="*/ 759 h 821"/>
              <a:gd name="T74" fmla="*/ 280 w 337"/>
              <a:gd name="T75" fmla="*/ 753 h 821"/>
              <a:gd name="T76" fmla="*/ 282 w 337"/>
              <a:gd name="T77" fmla="*/ 746 h 821"/>
              <a:gd name="T78" fmla="*/ 283 w 337"/>
              <a:gd name="T79" fmla="*/ 739 h 821"/>
              <a:gd name="T80" fmla="*/ 283 w 337"/>
              <a:gd name="T81" fmla="*/ 732 h 821"/>
              <a:gd name="T82" fmla="*/ 283 w 337"/>
              <a:gd name="T83" fmla="*/ 725 h 821"/>
              <a:gd name="T84" fmla="*/ 283 w 337"/>
              <a:gd name="T85" fmla="*/ 718 h 821"/>
              <a:gd name="T86" fmla="*/ 283 w 337"/>
              <a:gd name="T87" fmla="*/ 713 h 821"/>
              <a:gd name="T88" fmla="*/ 282 w 337"/>
              <a:gd name="T89" fmla="*/ 708 h 821"/>
              <a:gd name="T90" fmla="*/ 282 w 337"/>
              <a:gd name="T91" fmla="*/ 705 h 821"/>
              <a:gd name="T92" fmla="*/ 286 w 337"/>
              <a:gd name="T93" fmla="*/ 680 h 821"/>
              <a:gd name="T94" fmla="*/ 291 w 337"/>
              <a:gd name="T95" fmla="*/ 595 h 821"/>
              <a:gd name="T96" fmla="*/ 291 w 337"/>
              <a:gd name="T97" fmla="*/ 585 h 821"/>
              <a:gd name="T98" fmla="*/ 290 w 337"/>
              <a:gd name="T99" fmla="*/ 576 h 821"/>
              <a:gd name="T100" fmla="*/ 291 w 337"/>
              <a:gd name="T101" fmla="*/ 569 h 821"/>
              <a:gd name="T102" fmla="*/ 291 w 337"/>
              <a:gd name="T103" fmla="*/ 565 h 821"/>
              <a:gd name="T104" fmla="*/ 292 w 337"/>
              <a:gd name="T105" fmla="*/ 560 h 821"/>
              <a:gd name="T106" fmla="*/ 293 w 337"/>
              <a:gd name="T107" fmla="*/ 558 h 821"/>
              <a:gd name="T108" fmla="*/ 292 w 337"/>
              <a:gd name="T109" fmla="*/ 555 h 821"/>
              <a:gd name="T110" fmla="*/ 292 w 337"/>
              <a:gd name="T111" fmla="*/ 552 h 821"/>
              <a:gd name="T112" fmla="*/ 280 w 337"/>
              <a:gd name="T113" fmla="*/ 532 h 821"/>
              <a:gd name="T114" fmla="*/ 296 w 337"/>
              <a:gd name="T115" fmla="*/ 476 h 821"/>
              <a:gd name="T116" fmla="*/ 188 w 337"/>
              <a:gd name="T117" fmla="*/ 145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7" h="821">
                <a:moveTo>
                  <a:pt x="296" y="422"/>
                </a:moveTo>
                <a:lnTo>
                  <a:pt x="337" y="410"/>
                </a:lnTo>
                <a:lnTo>
                  <a:pt x="337" y="410"/>
                </a:lnTo>
                <a:lnTo>
                  <a:pt x="329" y="393"/>
                </a:lnTo>
                <a:lnTo>
                  <a:pt x="322" y="375"/>
                </a:lnTo>
                <a:lnTo>
                  <a:pt x="315" y="355"/>
                </a:lnTo>
                <a:lnTo>
                  <a:pt x="310" y="335"/>
                </a:lnTo>
                <a:lnTo>
                  <a:pt x="310" y="335"/>
                </a:lnTo>
                <a:lnTo>
                  <a:pt x="320" y="305"/>
                </a:lnTo>
                <a:lnTo>
                  <a:pt x="320" y="305"/>
                </a:lnTo>
                <a:lnTo>
                  <a:pt x="326" y="277"/>
                </a:lnTo>
                <a:lnTo>
                  <a:pt x="326" y="277"/>
                </a:lnTo>
                <a:lnTo>
                  <a:pt x="327" y="271"/>
                </a:lnTo>
                <a:lnTo>
                  <a:pt x="327" y="261"/>
                </a:lnTo>
                <a:lnTo>
                  <a:pt x="326" y="246"/>
                </a:lnTo>
                <a:lnTo>
                  <a:pt x="326" y="246"/>
                </a:lnTo>
                <a:lnTo>
                  <a:pt x="322" y="223"/>
                </a:lnTo>
                <a:lnTo>
                  <a:pt x="322" y="223"/>
                </a:lnTo>
                <a:lnTo>
                  <a:pt x="324" y="220"/>
                </a:lnTo>
                <a:lnTo>
                  <a:pt x="328" y="215"/>
                </a:lnTo>
                <a:lnTo>
                  <a:pt x="328" y="215"/>
                </a:lnTo>
                <a:lnTo>
                  <a:pt x="329" y="212"/>
                </a:lnTo>
                <a:lnTo>
                  <a:pt x="329" y="208"/>
                </a:lnTo>
                <a:lnTo>
                  <a:pt x="328" y="203"/>
                </a:lnTo>
                <a:lnTo>
                  <a:pt x="328" y="199"/>
                </a:lnTo>
                <a:lnTo>
                  <a:pt x="328" y="199"/>
                </a:lnTo>
                <a:lnTo>
                  <a:pt x="328" y="196"/>
                </a:lnTo>
                <a:lnTo>
                  <a:pt x="326" y="194"/>
                </a:lnTo>
                <a:lnTo>
                  <a:pt x="323" y="193"/>
                </a:lnTo>
                <a:lnTo>
                  <a:pt x="323" y="193"/>
                </a:lnTo>
                <a:lnTo>
                  <a:pt x="323" y="180"/>
                </a:lnTo>
                <a:lnTo>
                  <a:pt x="324" y="170"/>
                </a:lnTo>
                <a:lnTo>
                  <a:pt x="323" y="165"/>
                </a:lnTo>
                <a:lnTo>
                  <a:pt x="323" y="165"/>
                </a:lnTo>
                <a:lnTo>
                  <a:pt x="317" y="151"/>
                </a:lnTo>
                <a:lnTo>
                  <a:pt x="313" y="139"/>
                </a:lnTo>
                <a:lnTo>
                  <a:pt x="313" y="139"/>
                </a:lnTo>
                <a:lnTo>
                  <a:pt x="310" y="137"/>
                </a:lnTo>
                <a:lnTo>
                  <a:pt x="310" y="137"/>
                </a:lnTo>
                <a:lnTo>
                  <a:pt x="304" y="134"/>
                </a:lnTo>
                <a:lnTo>
                  <a:pt x="297" y="130"/>
                </a:lnTo>
                <a:lnTo>
                  <a:pt x="289" y="127"/>
                </a:lnTo>
                <a:lnTo>
                  <a:pt x="289" y="127"/>
                </a:lnTo>
                <a:lnTo>
                  <a:pt x="284" y="127"/>
                </a:lnTo>
                <a:lnTo>
                  <a:pt x="280" y="126"/>
                </a:lnTo>
                <a:lnTo>
                  <a:pt x="280" y="126"/>
                </a:lnTo>
                <a:lnTo>
                  <a:pt x="272" y="124"/>
                </a:lnTo>
                <a:lnTo>
                  <a:pt x="272" y="124"/>
                </a:lnTo>
                <a:lnTo>
                  <a:pt x="272" y="124"/>
                </a:lnTo>
                <a:lnTo>
                  <a:pt x="266" y="120"/>
                </a:lnTo>
                <a:lnTo>
                  <a:pt x="261" y="115"/>
                </a:lnTo>
                <a:lnTo>
                  <a:pt x="261" y="115"/>
                </a:lnTo>
                <a:lnTo>
                  <a:pt x="261" y="115"/>
                </a:lnTo>
                <a:lnTo>
                  <a:pt x="257" y="113"/>
                </a:lnTo>
                <a:lnTo>
                  <a:pt x="257" y="113"/>
                </a:lnTo>
                <a:lnTo>
                  <a:pt x="257" y="113"/>
                </a:lnTo>
                <a:lnTo>
                  <a:pt x="252" y="107"/>
                </a:lnTo>
                <a:lnTo>
                  <a:pt x="252" y="107"/>
                </a:lnTo>
                <a:lnTo>
                  <a:pt x="249" y="110"/>
                </a:lnTo>
                <a:lnTo>
                  <a:pt x="249" y="110"/>
                </a:lnTo>
                <a:lnTo>
                  <a:pt x="240" y="99"/>
                </a:lnTo>
                <a:lnTo>
                  <a:pt x="240" y="99"/>
                </a:lnTo>
                <a:lnTo>
                  <a:pt x="239" y="99"/>
                </a:lnTo>
                <a:lnTo>
                  <a:pt x="239" y="99"/>
                </a:lnTo>
                <a:lnTo>
                  <a:pt x="238" y="83"/>
                </a:lnTo>
                <a:lnTo>
                  <a:pt x="238" y="83"/>
                </a:lnTo>
                <a:lnTo>
                  <a:pt x="241" y="81"/>
                </a:lnTo>
                <a:lnTo>
                  <a:pt x="244" y="79"/>
                </a:lnTo>
                <a:lnTo>
                  <a:pt x="245" y="75"/>
                </a:lnTo>
                <a:lnTo>
                  <a:pt x="246" y="70"/>
                </a:lnTo>
                <a:lnTo>
                  <a:pt x="246" y="63"/>
                </a:lnTo>
                <a:lnTo>
                  <a:pt x="246" y="60"/>
                </a:lnTo>
                <a:lnTo>
                  <a:pt x="246" y="60"/>
                </a:lnTo>
                <a:lnTo>
                  <a:pt x="244" y="57"/>
                </a:lnTo>
                <a:lnTo>
                  <a:pt x="241" y="57"/>
                </a:lnTo>
                <a:lnTo>
                  <a:pt x="237" y="59"/>
                </a:lnTo>
                <a:lnTo>
                  <a:pt x="237" y="59"/>
                </a:lnTo>
                <a:lnTo>
                  <a:pt x="237" y="59"/>
                </a:lnTo>
                <a:lnTo>
                  <a:pt x="239" y="57"/>
                </a:lnTo>
                <a:lnTo>
                  <a:pt x="240" y="57"/>
                </a:lnTo>
                <a:lnTo>
                  <a:pt x="240" y="57"/>
                </a:lnTo>
                <a:lnTo>
                  <a:pt x="241" y="40"/>
                </a:lnTo>
                <a:lnTo>
                  <a:pt x="242" y="30"/>
                </a:lnTo>
                <a:lnTo>
                  <a:pt x="242" y="30"/>
                </a:lnTo>
                <a:lnTo>
                  <a:pt x="241" y="24"/>
                </a:lnTo>
                <a:lnTo>
                  <a:pt x="239" y="19"/>
                </a:lnTo>
                <a:lnTo>
                  <a:pt x="237" y="16"/>
                </a:lnTo>
                <a:lnTo>
                  <a:pt x="234" y="14"/>
                </a:lnTo>
                <a:lnTo>
                  <a:pt x="230" y="10"/>
                </a:lnTo>
                <a:lnTo>
                  <a:pt x="227" y="9"/>
                </a:lnTo>
                <a:lnTo>
                  <a:pt x="227" y="9"/>
                </a:lnTo>
                <a:lnTo>
                  <a:pt x="219" y="4"/>
                </a:lnTo>
                <a:lnTo>
                  <a:pt x="219" y="4"/>
                </a:lnTo>
                <a:lnTo>
                  <a:pt x="216" y="3"/>
                </a:lnTo>
                <a:lnTo>
                  <a:pt x="210" y="3"/>
                </a:lnTo>
                <a:lnTo>
                  <a:pt x="204" y="3"/>
                </a:lnTo>
                <a:lnTo>
                  <a:pt x="204" y="3"/>
                </a:lnTo>
                <a:lnTo>
                  <a:pt x="189" y="0"/>
                </a:lnTo>
                <a:lnTo>
                  <a:pt x="189" y="0"/>
                </a:lnTo>
                <a:lnTo>
                  <a:pt x="181" y="3"/>
                </a:lnTo>
                <a:lnTo>
                  <a:pt x="176" y="8"/>
                </a:lnTo>
                <a:lnTo>
                  <a:pt x="172" y="12"/>
                </a:lnTo>
                <a:lnTo>
                  <a:pt x="168" y="18"/>
                </a:lnTo>
                <a:lnTo>
                  <a:pt x="167" y="22"/>
                </a:lnTo>
                <a:lnTo>
                  <a:pt x="165" y="26"/>
                </a:lnTo>
                <a:lnTo>
                  <a:pt x="165" y="31"/>
                </a:lnTo>
                <a:lnTo>
                  <a:pt x="165" y="31"/>
                </a:lnTo>
                <a:lnTo>
                  <a:pt x="165" y="40"/>
                </a:lnTo>
                <a:lnTo>
                  <a:pt x="165" y="48"/>
                </a:lnTo>
                <a:lnTo>
                  <a:pt x="168" y="61"/>
                </a:lnTo>
                <a:lnTo>
                  <a:pt x="168" y="61"/>
                </a:lnTo>
                <a:lnTo>
                  <a:pt x="170" y="60"/>
                </a:lnTo>
                <a:lnTo>
                  <a:pt x="170" y="60"/>
                </a:lnTo>
                <a:lnTo>
                  <a:pt x="168" y="62"/>
                </a:lnTo>
                <a:lnTo>
                  <a:pt x="167" y="63"/>
                </a:lnTo>
                <a:lnTo>
                  <a:pt x="167" y="67"/>
                </a:lnTo>
                <a:lnTo>
                  <a:pt x="167" y="67"/>
                </a:lnTo>
                <a:lnTo>
                  <a:pt x="167" y="72"/>
                </a:lnTo>
                <a:lnTo>
                  <a:pt x="170" y="79"/>
                </a:lnTo>
                <a:lnTo>
                  <a:pt x="172" y="85"/>
                </a:lnTo>
                <a:lnTo>
                  <a:pt x="172" y="85"/>
                </a:lnTo>
                <a:lnTo>
                  <a:pt x="173" y="86"/>
                </a:lnTo>
                <a:lnTo>
                  <a:pt x="174" y="86"/>
                </a:lnTo>
                <a:lnTo>
                  <a:pt x="176" y="85"/>
                </a:lnTo>
                <a:lnTo>
                  <a:pt x="176" y="85"/>
                </a:lnTo>
                <a:lnTo>
                  <a:pt x="176" y="86"/>
                </a:lnTo>
                <a:lnTo>
                  <a:pt x="176" y="86"/>
                </a:lnTo>
                <a:lnTo>
                  <a:pt x="176" y="86"/>
                </a:lnTo>
                <a:lnTo>
                  <a:pt x="176" y="86"/>
                </a:lnTo>
                <a:lnTo>
                  <a:pt x="176" y="87"/>
                </a:lnTo>
                <a:lnTo>
                  <a:pt x="176" y="87"/>
                </a:lnTo>
                <a:lnTo>
                  <a:pt x="176" y="87"/>
                </a:lnTo>
                <a:lnTo>
                  <a:pt x="176" y="87"/>
                </a:lnTo>
                <a:lnTo>
                  <a:pt x="177" y="89"/>
                </a:lnTo>
                <a:lnTo>
                  <a:pt x="177" y="89"/>
                </a:lnTo>
                <a:lnTo>
                  <a:pt x="177" y="90"/>
                </a:lnTo>
                <a:lnTo>
                  <a:pt x="177" y="90"/>
                </a:lnTo>
                <a:lnTo>
                  <a:pt x="177" y="91"/>
                </a:lnTo>
                <a:lnTo>
                  <a:pt x="177" y="91"/>
                </a:lnTo>
                <a:lnTo>
                  <a:pt x="177" y="91"/>
                </a:lnTo>
                <a:lnTo>
                  <a:pt x="177" y="91"/>
                </a:lnTo>
                <a:lnTo>
                  <a:pt x="178" y="92"/>
                </a:lnTo>
                <a:lnTo>
                  <a:pt x="178" y="92"/>
                </a:lnTo>
                <a:lnTo>
                  <a:pt x="178" y="92"/>
                </a:lnTo>
                <a:lnTo>
                  <a:pt x="178" y="92"/>
                </a:lnTo>
                <a:lnTo>
                  <a:pt x="178" y="93"/>
                </a:lnTo>
                <a:lnTo>
                  <a:pt x="178" y="93"/>
                </a:lnTo>
                <a:lnTo>
                  <a:pt x="178" y="93"/>
                </a:lnTo>
                <a:lnTo>
                  <a:pt x="178" y="93"/>
                </a:lnTo>
                <a:lnTo>
                  <a:pt x="180" y="96"/>
                </a:lnTo>
                <a:lnTo>
                  <a:pt x="180" y="96"/>
                </a:lnTo>
                <a:lnTo>
                  <a:pt x="180" y="96"/>
                </a:lnTo>
                <a:lnTo>
                  <a:pt x="180" y="96"/>
                </a:lnTo>
                <a:lnTo>
                  <a:pt x="186" y="106"/>
                </a:lnTo>
                <a:lnTo>
                  <a:pt x="190" y="112"/>
                </a:lnTo>
                <a:lnTo>
                  <a:pt x="190" y="112"/>
                </a:lnTo>
                <a:lnTo>
                  <a:pt x="191" y="113"/>
                </a:lnTo>
                <a:lnTo>
                  <a:pt x="191" y="113"/>
                </a:lnTo>
                <a:lnTo>
                  <a:pt x="188" y="119"/>
                </a:lnTo>
                <a:lnTo>
                  <a:pt x="187" y="125"/>
                </a:lnTo>
                <a:lnTo>
                  <a:pt x="187" y="131"/>
                </a:lnTo>
                <a:lnTo>
                  <a:pt x="188" y="138"/>
                </a:lnTo>
                <a:lnTo>
                  <a:pt x="165" y="154"/>
                </a:lnTo>
                <a:lnTo>
                  <a:pt x="165" y="154"/>
                </a:lnTo>
                <a:lnTo>
                  <a:pt x="161" y="161"/>
                </a:lnTo>
                <a:lnTo>
                  <a:pt x="157" y="172"/>
                </a:lnTo>
                <a:lnTo>
                  <a:pt x="153" y="183"/>
                </a:lnTo>
                <a:lnTo>
                  <a:pt x="152" y="189"/>
                </a:lnTo>
                <a:lnTo>
                  <a:pt x="152" y="189"/>
                </a:lnTo>
                <a:lnTo>
                  <a:pt x="151" y="213"/>
                </a:lnTo>
                <a:lnTo>
                  <a:pt x="151" y="213"/>
                </a:lnTo>
                <a:lnTo>
                  <a:pt x="149" y="218"/>
                </a:lnTo>
                <a:lnTo>
                  <a:pt x="147" y="223"/>
                </a:lnTo>
                <a:lnTo>
                  <a:pt x="145" y="232"/>
                </a:lnTo>
                <a:lnTo>
                  <a:pt x="144" y="239"/>
                </a:lnTo>
                <a:lnTo>
                  <a:pt x="144" y="241"/>
                </a:lnTo>
                <a:lnTo>
                  <a:pt x="138" y="246"/>
                </a:lnTo>
                <a:lnTo>
                  <a:pt x="138" y="246"/>
                </a:lnTo>
                <a:lnTo>
                  <a:pt x="136" y="245"/>
                </a:lnTo>
                <a:lnTo>
                  <a:pt x="135" y="244"/>
                </a:lnTo>
                <a:lnTo>
                  <a:pt x="135" y="244"/>
                </a:lnTo>
                <a:lnTo>
                  <a:pt x="135" y="244"/>
                </a:lnTo>
                <a:lnTo>
                  <a:pt x="134" y="244"/>
                </a:lnTo>
                <a:lnTo>
                  <a:pt x="134" y="244"/>
                </a:lnTo>
                <a:lnTo>
                  <a:pt x="133" y="244"/>
                </a:lnTo>
                <a:lnTo>
                  <a:pt x="133" y="244"/>
                </a:lnTo>
                <a:lnTo>
                  <a:pt x="133" y="244"/>
                </a:lnTo>
                <a:lnTo>
                  <a:pt x="133" y="244"/>
                </a:lnTo>
                <a:lnTo>
                  <a:pt x="132" y="244"/>
                </a:lnTo>
                <a:lnTo>
                  <a:pt x="132" y="244"/>
                </a:lnTo>
                <a:lnTo>
                  <a:pt x="132" y="244"/>
                </a:lnTo>
                <a:lnTo>
                  <a:pt x="132" y="244"/>
                </a:lnTo>
                <a:lnTo>
                  <a:pt x="125" y="246"/>
                </a:lnTo>
                <a:lnTo>
                  <a:pt x="125" y="246"/>
                </a:lnTo>
                <a:lnTo>
                  <a:pt x="125" y="246"/>
                </a:lnTo>
                <a:lnTo>
                  <a:pt x="125" y="246"/>
                </a:lnTo>
                <a:lnTo>
                  <a:pt x="123" y="247"/>
                </a:lnTo>
                <a:lnTo>
                  <a:pt x="123" y="247"/>
                </a:lnTo>
                <a:lnTo>
                  <a:pt x="123" y="247"/>
                </a:lnTo>
                <a:lnTo>
                  <a:pt x="123" y="247"/>
                </a:lnTo>
                <a:lnTo>
                  <a:pt x="123" y="246"/>
                </a:lnTo>
                <a:lnTo>
                  <a:pt x="123" y="246"/>
                </a:lnTo>
                <a:lnTo>
                  <a:pt x="119" y="246"/>
                </a:lnTo>
                <a:lnTo>
                  <a:pt x="114" y="246"/>
                </a:lnTo>
                <a:lnTo>
                  <a:pt x="106" y="246"/>
                </a:lnTo>
                <a:lnTo>
                  <a:pt x="106" y="246"/>
                </a:lnTo>
                <a:lnTo>
                  <a:pt x="101" y="245"/>
                </a:lnTo>
                <a:lnTo>
                  <a:pt x="98" y="243"/>
                </a:lnTo>
                <a:lnTo>
                  <a:pt x="96" y="241"/>
                </a:lnTo>
                <a:lnTo>
                  <a:pt x="96" y="241"/>
                </a:lnTo>
                <a:lnTo>
                  <a:pt x="93" y="240"/>
                </a:lnTo>
                <a:lnTo>
                  <a:pt x="89" y="238"/>
                </a:lnTo>
                <a:lnTo>
                  <a:pt x="77" y="235"/>
                </a:lnTo>
                <a:lnTo>
                  <a:pt x="60" y="231"/>
                </a:lnTo>
                <a:lnTo>
                  <a:pt x="56" y="228"/>
                </a:lnTo>
                <a:lnTo>
                  <a:pt x="56" y="228"/>
                </a:lnTo>
                <a:lnTo>
                  <a:pt x="52" y="219"/>
                </a:lnTo>
                <a:lnTo>
                  <a:pt x="48" y="214"/>
                </a:lnTo>
                <a:lnTo>
                  <a:pt x="46" y="213"/>
                </a:lnTo>
                <a:lnTo>
                  <a:pt x="45" y="214"/>
                </a:lnTo>
                <a:lnTo>
                  <a:pt x="45" y="214"/>
                </a:lnTo>
                <a:lnTo>
                  <a:pt x="44" y="215"/>
                </a:lnTo>
                <a:lnTo>
                  <a:pt x="44" y="217"/>
                </a:lnTo>
                <a:lnTo>
                  <a:pt x="45" y="220"/>
                </a:lnTo>
                <a:lnTo>
                  <a:pt x="48" y="225"/>
                </a:lnTo>
                <a:lnTo>
                  <a:pt x="43" y="230"/>
                </a:lnTo>
                <a:lnTo>
                  <a:pt x="43" y="230"/>
                </a:lnTo>
                <a:lnTo>
                  <a:pt x="29" y="229"/>
                </a:lnTo>
                <a:lnTo>
                  <a:pt x="18" y="227"/>
                </a:lnTo>
                <a:lnTo>
                  <a:pt x="18" y="227"/>
                </a:lnTo>
                <a:lnTo>
                  <a:pt x="16" y="226"/>
                </a:lnTo>
                <a:lnTo>
                  <a:pt x="14" y="225"/>
                </a:lnTo>
                <a:lnTo>
                  <a:pt x="8" y="225"/>
                </a:lnTo>
                <a:lnTo>
                  <a:pt x="0" y="227"/>
                </a:lnTo>
                <a:lnTo>
                  <a:pt x="0" y="235"/>
                </a:lnTo>
                <a:lnTo>
                  <a:pt x="0" y="235"/>
                </a:lnTo>
                <a:lnTo>
                  <a:pt x="30" y="253"/>
                </a:lnTo>
                <a:lnTo>
                  <a:pt x="30" y="253"/>
                </a:lnTo>
                <a:lnTo>
                  <a:pt x="37" y="254"/>
                </a:lnTo>
                <a:lnTo>
                  <a:pt x="45" y="254"/>
                </a:lnTo>
                <a:lnTo>
                  <a:pt x="45" y="254"/>
                </a:lnTo>
                <a:lnTo>
                  <a:pt x="45" y="254"/>
                </a:lnTo>
                <a:lnTo>
                  <a:pt x="45" y="254"/>
                </a:lnTo>
                <a:lnTo>
                  <a:pt x="45" y="255"/>
                </a:lnTo>
                <a:lnTo>
                  <a:pt x="45" y="255"/>
                </a:lnTo>
                <a:lnTo>
                  <a:pt x="45" y="255"/>
                </a:lnTo>
                <a:lnTo>
                  <a:pt x="45" y="255"/>
                </a:lnTo>
                <a:lnTo>
                  <a:pt x="45" y="257"/>
                </a:lnTo>
                <a:lnTo>
                  <a:pt x="45" y="257"/>
                </a:lnTo>
                <a:lnTo>
                  <a:pt x="45" y="257"/>
                </a:lnTo>
                <a:lnTo>
                  <a:pt x="45" y="257"/>
                </a:lnTo>
                <a:lnTo>
                  <a:pt x="44" y="262"/>
                </a:lnTo>
                <a:lnTo>
                  <a:pt x="44" y="268"/>
                </a:lnTo>
                <a:lnTo>
                  <a:pt x="44" y="272"/>
                </a:lnTo>
                <a:lnTo>
                  <a:pt x="44" y="272"/>
                </a:lnTo>
                <a:lnTo>
                  <a:pt x="48" y="274"/>
                </a:lnTo>
                <a:lnTo>
                  <a:pt x="56" y="276"/>
                </a:lnTo>
                <a:lnTo>
                  <a:pt x="75" y="280"/>
                </a:lnTo>
                <a:lnTo>
                  <a:pt x="95" y="285"/>
                </a:lnTo>
                <a:lnTo>
                  <a:pt x="103" y="287"/>
                </a:lnTo>
                <a:lnTo>
                  <a:pt x="108" y="289"/>
                </a:lnTo>
                <a:lnTo>
                  <a:pt x="108" y="289"/>
                </a:lnTo>
                <a:lnTo>
                  <a:pt x="117" y="291"/>
                </a:lnTo>
                <a:lnTo>
                  <a:pt x="129" y="293"/>
                </a:lnTo>
                <a:lnTo>
                  <a:pt x="150" y="294"/>
                </a:lnTo>
                <a:lnTo>
                  <a:pt x="150" y="294"/>
                </a:lnTo>
                <a:lnTo>
                  <a:pt x="148" y="310"/>
                </a:lnTo>
                <a:lnTo>
                  <a:pt x="145" y="330"/>
                </a:lnTo>
                <a:lnTo>
                  <a:pt x="142" y="375"/>
                </a:lnTo>
                <a:lnTo>
                  <a:pt x="140" y="413"/>
                </a:lnTo>
                <a:lnTo>
                  <a:pt x="138" y="429"/>
                </a:lnTo>
                <a:lnTo>
                  <a:pt x="144" y="433"/>
                </a:lnTo>
                <a:lnTo>
                  <a:pt x="160" y="427"/>
                </a:lnTo>
                <a:lnTo>
                  <a:pt x="160" y="427"/>
                </a:lnTo>
                <a:lnTo>
                  <a:pt x="166" y="463"/>
                </a:lnTo>
                <a:lnTo>
                  <a:pt x="176" y="507"/>
                </a:lnTo>
                <a:lnTo>
                  <a:pt x="189" y="561"/>
                </a:lnTo>
                <a:lnTo>
                  <a:pt x="197" y="578"/>
                </a:lnTo>
                <a:lnTo>
                  <a:pt x="193" y="592"/>
                </a:lnTo>
                <a:lnTo>
                  <a:pt x="204" y="601"/>
                </a:lnTo>
                <a:lnTo>
                  <a:pt x="204" y="601"/>
                </a:lnTo>
                <a:lnTo>
                  <a:pt x="206" y="603"/>
                </a:lnTo>
                <a:lnTo>
                  <a:pt x="206" y="603"/>
                </a:lnTo>
                <a:lnTo>
                  <a:pt x="205" y="606"/>
                </a:lnTo>
                <a:lnTo>
                  <a:pt x="205" y="606"/>
                </a:lnTo>
                <a:lnTo>
                  <a:pt x="206" y="612"/>
                </a:lnTo>
                <a:lnTo>
                  <a:pt x="207" y="619"/>
                </a:lnTo>
                <a:lnTo>
                  <a:pt x="209" y="630"/>
                </a:lnTo>
                <a:lnTo>
                  <a:pt x="209" y="630"/>
                </a:lnTo>
                <a:lnTo>
                  <a:pt x="209" y="630"/>
                </a:lnTo>
                <a:lnTo>
                  <a:pt x="209" y="630"/>
                </a:lnTo>
                <a:lnTo>
                  <a:pt x="209" y="630"/>
                </a:lnTo>
                <a:lnTo>
                  <a:pt x="211" y="645"/>
                </a:lnTo>
                <a:lnTo>
                  <a:pt x="211" y="645"/>
                </a:lnTo>
                <a:lnTo>
                  <a:pt x="211" y="645"/>
                </a:lnTo>
                <a:lnTo>
                  <a:pt x="211" y="645"/>
                </a:lnTo>
                <a:lnTo>
                  <a:pt x="212" y="648"/>
                </a:lnTo>
                <a:lnTo>
                  <a:pt x="212" y="648"/>
                </a:lnTo>
                <a:lnTo>
                  <a:pt x="212" y="648"/>
                </a:lnTo>
                <a:lnTo>
                  <a:pt x="215" y="663"/>
                </a:lnTo>
                <a:lnTo>
                  <a:pt x="215" y="663"/>
                </a:lnTo>
                <a:lnTo>
                  <a:pt x="215" y="666"/>
                </a:lnTo>
                <a:lnTo>
                  <a:pt x="215" y="666"/>
                </a:lnTo>
                <a:lnTo>
                  <a:pt x="215" y="666"/>
                </a:lnTo>
                <a:lnTo>
                  <a:pt x="215" y="666"/>
                </a:lnTo>
                <a:lnTo>
                  <a:pt x="212" y="675"/>
                </a:lnTo>
                <a:lnTo>
                  <a:pt x="209" y="681"/>
                </a:lnTo>
                <a:lnTo>
                  <a:pt x="209" y="681"/>
                </a:lnTo>
                <a:lnTo>
                  <a:pt x="209" y="681"/>
                </a:lnTo>
                <a:lnTo>
                  <a:pt x="209" y="682"/>
                </a:lnTo>
                <a:lnTo>
                  <a:pt x="219" y="691"/>
                </a:lnTo>
                <a:lnTo>
                  <a:pt x="219" y="691"/>
                </a:lnTo>
                <a:lnTo>
                  <a:pt x="213" y="702"/>
                </a:lnTo>
                <a:lnTo>
                  <a:pt x="213" y="702"/>
                </a:lnTo>
                <a:lnTo>
                  <a:pt x="212" y="706"/>
                </a:lnTo>
                <a:lnTo>
                  <a:pt x="213" y="709"/>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5"/>
                </a:lnTo>
                <a:lnTo>
                  <a:pt x="217" y="716"/>
                </a:lnTo>
                <a:lnTo>
                  <a:pt x="217" y="716"/>
                </a:lnTo>
                <a:lnTo>
                  <a:pt x="217" y="716"/>
                </a:lnTo>
                <a:lnTo>
                  <a:pt x="217" y="716"/>
                </a:lnTo>
                <a:lnTo>
                  <a:pt x="217" y="716"/>
                </a:lnTo>
                <a:lnTo>
                  <a:pt x="213" y="721"/>
                </a:lnTo>
                <a:lnTo>
                  <a:pt x="210" y="726"/>
                </a:lnTo>
                <a:lnTo>
                  <a:pt x="210" y="726"/>
                </a:lnTo>
                <a:lnTo>
                  <a:pt x="209" y="730"/>
                </a:lnTo>
                <a:lnTo>
                  <a:pt x="209" y="734"/>
                </a:lnTo>
                <a:lnTo>
                  <a:pt x="210" y="739"/>
                </a:lnTo>
                <a:lnTo>
                  <a:pt x="210" y="739"/>
                </a:lnTo>
                <a:lnTo>
                  <a:pt x="210" y="739"/>
                </a:lnTo>
                <a:lnTo>
                  <a:pt x="206" y="745"/>
                </a:lnTo>
                <a:lnTo>
                  <a:pt x="201" y="751"/>
                </a:lnTo>
                <a:lnTo>
                  <a:pt x="193" y="758"/>
                </a:lnTo>
                <a:lnTo>
                  <a:pt x="186" y="764"/>
                </a:lnTo>
                <a:lnTo>
                  <a:pt x="186" y="764"/>
                </a:lnTo>
                <a:lnTo>
                  <a:pt x="173" y="770"/>
                </a:lnTo>
                <a:lnTo>
                  <a:pt x="163" y="774"/>
                </a:lnTo>
                <a:lnTo>
                  <a:pt x="157" y="775"/>
                </a:lnTo>
                <a:lnTo>
                  <a:pt x="153" y="775"/>
                </a:lnTo>
                <a:lnTo>
                  <a:pt x="153" y="775"/>
                </a:lnTo>
                <a:lnTo>
                  <a:pt x="148" y="776"/>
                </a:lnTo>
                <a:lnTo>
                  <a:pt x="145" y="777"/>
                </a:lnTo>
                <a:lnTo>
                  <a:pt x="143" y="779"/>
                </a:lnTo>
                <a:lnTo>
                  <a:pt x="142" y="781"/>
                </a:lnTo>
                <a:lnTo>
                  <a:pt x="142" y="784"/>
                </a:lnTo>
                <a:lnTo>
                  <a:pt x="143" y="786"/>
                </a:lnTo>
                <a:lnTo>
                  <a:pt x="189" y="786"/>
                </a:lnTo>
                <a:lnTo>
                  <a:pt x="189" y="786"/>
                </a:lnTo>
                <a:lnTo>
                  <a:pt x="195" y="786"/>
                </a:lnTo>
                <a:lnTo>
                  <a:pt x="203" y="784"/>
                </a:lnTo>
                <a:lnTo>
                  <a:pt x="217" y="780"/>
                </a:lnTo>
                <a:lnTo>
                  <a:pt x="217" y="780"/>
                </a:lnTo>
                <a:lnTo>
                  <a:pt x="211" y="788"/>
                </a:lnTo>
                <a:lnTo>
                  <a:pt x="211" y="788"/>
                </a:lnTo>
                <a:lnTo>
                  <a:pt x="197" y="812"/>
                </a:lnTo>
                <a:lnTo>
                  <a:pt x="225" y="821"/>
                </a:lnTo>
                <a:lnTo>
                  <a:pt x="225" y="821"/>
                </a:lnTo>
                <a:lnTo>
                  <a:pt x="237" y="821"/>
                </a:lnTo>
                <a:lnTo>
                  <a:pt x="246" y="819"/>
                </a:lnTo>
                <a:lnTo>
                  <a:pt x="252" y="815"/>
                </a:lnTo>
                <a:lnTo>
                  <a:pt x="256" y="812"/>
                </a:lnTo>
                <a:lnTo>
                  <a:pt x="260" y="808"/>
                </a:lnTo>
                <a:lnTo>
                  <a:pt x="262" y="805"/>
                </a:lnTo>
                <a:lnTo>
                  <a:pt x="263" y="800"/>
                </a:lnTo>
                <a:lnTo>
                  <a:pt x="274" y="800"/>
                </a:lnTo>
                <a:lnTo>
                  <a:pt x="271" y="791"/>
                </a:lnTo>
                <a:lnTo>
                  <a:pt x="271" y="791"/>
                </a:lnTo>
                <a:lnTo>
                  <a:pt x="274" y="785"/>
                </a:lnTo>
                <a:lnTo>
                  <a:pt x="274" y="780"/>
                </a:lnTo>
                <a:lnTo>
                  <a:pt x="272" y="773"/>
                </a:lnTo>
                <a:lnTo>
                  <a:pt x="271" y="766"/>
                </a:lnTo>
                <a:lnTo>
                  <a:pt x="271" y="766"/>
                </a:lnTo>
                <a:lnTo>
                  <a:pt x="272" y="765"/>
                </a:lnTo>
                <a:lnTo>
                  <a:pt x="272" y="765"/>
                </a:lnTo>
                <a:lnTo>
                  <a:pt x="272" y="765"/>
                </a:lnTo>
                <a:lnTo>
                  <a:pt x="272" y="765"/>
                </a:lnTo>
                <a:lnTo>
                  <a:pt x="272" y="765"/>
                </a:lnTo>
                <a:lnTo>
                  <a:pt x="274" y="764"/>
                </a:lnTo>
                <a:lnTo>
                  <a:pt x="274" y="764"/>
                </a:lnTo>
                <a:lnTo>
                  <a:pt x="275" y="764"/>
                </a:lnTo>
                <a:lnTo>
                  <a:pt x="275" y="764"/>
                </a:lnTo>
                <a:lnTo>
                  <a:pt x="275" y="763"/>
                </a:lnTo>
                <a:lnTo>
                  <a:pt x="275" y="763"/>
                </a:lnTo>
                <a:lnTo>
                  <a:pt x="276" y="763"/>
                </a:lnTo>
                <a:lnTo>
                  <a:pt x="276" y="763"/>
                </a:lnTo>
                <a:lnTo>
                  <a:pt x="277" y="762"/>
                </a:lnTo>
                <a:lnTo>
                  <a:pt x="277" y="762"/>
                </a:lnTo>
                <a:lnTo>
                  <a:pt x="277" y="761"/>
                </a:lnTo>
                <a:lnTo>
                  <a:pt x="277" y="761"/>
                </a:lnTo>
                <a:lnTo>
                  <a:pt x="278" y="760"/>
                </a:lnTo>
                <a:lnTo>
                  <a:pt x="278" y="760"/>
                </a:lnTo>
                <a:lnTo>
                  <a:pt x="278" y="759"/>
                </a:lnTo>
                <a:lnTo>
                  <a:pt x="278" y="759"/>
                </a:lnTo>
                <a:lnTo>
                  <a:pt x="279" y="758"/>
                </a:lnTo>
                <a:lnTo>
                  <a:pt x="279" y="758"/>
                </a:lnTo>
                <a:lnTo>
                  <a:pt x="279" y="756"/>
                </a:lnTo>
                <a:lnTo>
                  <a:pt x="279" y="756"/>
                </a:lnTo>
                <a:lnTo>
                  <a:pt x="279" y="755"/>
                </a:lnTo>
                <a:lnTo>
                  <a:pt x="279" y="755"/>
                </a:lnTo>
                <a:lnTo>
                  <a:pt x="280" y="754"/>
                </a:lnTo>
                <a:lnTo>
                  <a:pt x="280" y="754"/>
                </a:lnTo>
                <a:lnTo>
                  <a:pt x="280" y="753"/>
                </a:lnTo>
                <a:lnTo>
                  <a:pt x="280" y="753"/>
                </a:lnTo>
                <a:lnTo>
                  <a:pt x="280" y="752"/>
                </a:lnTo>
                <a:lnTo>
                  <a:pt x="280" y="752"/>
                </a:lnTo>
                <a:lnTo>
                  <a:pt x="281" y="751"/>
                </a:lnTo>
                <a:lnTo>
                  <a:pt x="281" y="751"/>
                </a:lnTo>
                <a:lnTo>
                  <a:pt x="281" y="750"/>
                </a:lnTo>
                <a:lnTo>
                  <a:pt x="281" y="750"/>
                </a:lnTo>
                <a:lnTo>
                  <a:pt x="281" y="749"/>
                </a:lnTo>
                <a:lnTo>
                  <a:pt x="281" y="749"/>
                </a:lnTo>
                <a:lnTo>
                  <a:pt x="282" y="748"/>
                </a:lnTo>
                <a:lnTo>
                  <a:pt x="282" y="748"/>
                </a:lnTo>
                <a:lnTo>
                  <a:pt x="282" y="746"/>
                </a:lnTo>
                <a:lnTo>
                  <a:pt x="282" y="746"/>
                </a:lnTo>
                <a:lnTo>
                  <a:pt x="282" y="745"/>
                </a:lnTo>
                <a:lnTo>
                  <a:pt x="282" y="745"/>
                </a:lnTo>
                <a:lnTo>
                  <a:pt x="282" y="744"/>
                </a:lnTo>
                <a:lnTo>
                  <a:pt x="282" y="744"/>
                </a:lnTo>
                <a:lnTo>
                  <a:pt x="282" y="743"/>
                </a:lnTo>
                <a:lnTo>
                  <a:pt x="282" y="743"/>
                </a:lnTo>
                <a:lnTo>
                  <a:pt x="283" y="740"/>
                </a:lnTo>
                <a:lnTo>
                  <a:pt x="283" y="740"/>
                </a:lnTo>
                <a:lnTo>
                  <a:pt x="283" y="739"/>
                </a:lnTo>
                <a:lnTo>
                  <a:pt x="283" y="739"/>
                </a:lnTo>
                <a:lnTo>
                  <a:pt x="283" y="738"/>
                </a:lnTo>
                <a:lnTo>
                  <a:pt x="283" y="738"/>
                </a:lnTo>
                <a:lnTo>
                  <a:pt x="283" y="737"/>
                </a:lnTo>
                <a:lnTo>
                  <a:pt x="283" y="737"/>
                </a:lnTo>
                <a:lnTo>
                  <a:pt x="283" y="735"/>
                </a:lnTo>
                <a:lnTo>
                  <a:pt x="283" y="735"/>
                </a:lnTo>
                <a:lnTo>
                  <a:pt x="283" y="734"/>
                </a:lnTo>
                <a:lnTo>
                  <a:pt x="283" y="734"/>
                </a:lnTo>
                <a:lnTo>
                  <a:pt x="283" y="733"/>
                </a:lnTo>
                <a:lnTo>
                  <a:pt x="283" y="733"/>
                </a:lnTo>
                <a:lnTo>
                  <a:pt x="283" y="732"/>
                </a:lnTo>
                <a:lnTo>
                  <a:pt x="283" y="732"/>
                </a:lnTo>
                <a:lnTo>
                  <a:pt x="283" y="730"/>
                </a:lnTo>
                <a:lnTo>
                  <a:pt x="283" y="730"/>
                </a:lnTo>
                <a:lnTo>
                  <a:pt x="283" y="729"/>
                </a:lnTo>
                <a:lnTo>
                  <a:pt x="283" y="729"/>
                </a:lnTo>
                <a:lnTo>
                  <a:pt x="283" y="728"/>
                </a:lnTo>
                <a:lnTo>
                  <a:pt x="283" y="728"/>
                </a:lnTo>
                <a:lnTo>
                  <a:pt x="283" y="726"/>
                </a:lnTo>
                <a:lnTo>
                  <a:pt x="283" y="726"/>
                </a:lnTo>
                <a:lnTo>
                  <a:pt x="283" y="725"/>
                </a:lnTo>
                <a:lnTo>
                  <a:pt x="283" y="725"/>
                </a:lnTo>
                <a:lnTo>
                  <a:pt x="283" y="724"/>
                </a:lnTo>
                <a:lnTo>
                  <a:pt x="283" y="724"/>
                </a:lnTo>
                <a:lnTo>
                  <a:pt x="283" y="722"/>
                </a:lnTo>
                <a:lnTo>
                  <a:pt x="283" y="722"/>
                </a:lnTo>
                <a:lnTo>
                  <a:pt x="283" y="721"/>
                </a:lnTo>
                <a:lnTo>
                  <a:pt x="283" y="721"/>
                </a:lnTo>
                <a:lnTo>
                  <a:pt x="283" y="720"/>
                </a:lnTo>
                <a:lnTo>
                  <a:pt x="283" y="720"/>
                </a:lnTo>
                <a:lnTo>
                  <a:pt x="283" y="719"/>
                </a:lnTo>
                <a:lnTo>
                  <a:pt x="283" y="719"/>
                </a:lnTo>
                <a:lnTo>
                  <a:pt x="283" y="718"/>
                </a:lnTo>
                <a:lnTo>
                  <a:pt x="283" y="718"/>
                </a:lnTo>
                <a:lnTo>
                  <a:pt x="283" y="717"/>
                </a:lnTo>
                <a:lnTo>
                  <a:pt x="283" y="717"/>
                </a:lnTo>
                <a:lnTo>
                  <a:pt x="283" y="716"/>
                </a:lnTo>
                <a:lnTo>
                  <a:pt x="283" y="716"/>
                </a:lnTo>
                <a:lnTo>
                  <a:pt x="283" y="715"/>
                </a:lnTo>
                <a:lnTo>
                  <a:pt x="283" y="715"/>
                </a:lnTo>
                <a:lnTo>
                  <a:pt x="283" y="714"/>
                </a:lnTo>
                <a:lnTo>
                  <a:pt x="283" y="714"/>
                </a:lnTo>
                <a:lnTo>
                  <a:pt x="283" y="713"/>
                </a:lnTo>
                <a:lnTo>
                  <a:pt x="283" y="713"/>
                </a:lnTo>
                <a:lnTo>
                  <a:pt x="283" y="711"/>
                </a:lnTo>
                <a:lnTo>
                  <a:pt x="283" y="711"/>
                </a:lnTo>
                <a:lnTo>
                  <a:pt x="283" y="711"/>
                </a:lnTo>
                <a:lnTo>
                  <a:pt x="283" y="711"/>
                </a:lnTo>
                <a:lnTo>
                  <a:pt x="282" y="710"/>
                </a:lnTo>
                <a:lnTo>
                  <a:pt x="282" y="710"/>
                </a:lnTo>
                <a:lnTo>
                  <a:pt x="282" y="709"/>
                </a:lnTo>
                <a:lnTo>
                  <a:pt x="282" y="709"/>
                </a:lnTo>
                <a:lnTo>
                  <a:pt x="282" y="708"/>
                </a:lnTo>
                <a:lnTo>
                  <a:pt x="282" y="708"/>
                </a:lnTo>
                <a:lnTo>
                  <a:pt x="282" y="708"/>
                </a:lnTo>
                <a:lnTo>
                  <a:pt x="282" y="708"/>
                </a:lnTo>
                <a:lnTo>
                  <a:pt x="282" y="707"/>
                </a:lnTo>
                <a:lnTo>
                  <a:pt x="282" y="707"/>
                </a:lnTo>
                <a:lnTo>
                  <a:pt x="282" y="706"/>
                </a:lnTo>
                <a:lnTo>
                  <a:pt x="282" y="706"/>
                </a:lnTo>
                <a:lnTo>
                  <a:pt x="282" y="706"/>
                </a:lnTo>
                <a:lnTo>
                  <a:pt x="282" y="706"/>
                </a:lnTo>
                <a:lnTo>
                  <a:pt x="282" y="705"/>
                </a:lnTo>
                <a:lnTo>
                  <a:pt x="282" y="705"/>
                </a:lnTo>
                <a:lnTo>
                  <a:pt x="282" y="705"/>
                </a:lnTo>
                <a:lnTo>
                  <a:pt x="282" y="705"/>
                </a:lnTo>
                <a:lnTo>
                  <a:pt x="282" y="705"/>
                </a:lnTo>
                <a:lnTo>
                  <a:pt x="282" y="705"/>
                </a:lnTo>
                <a:lnTo>
                  <a:pt x="282" y="704"/>
                </a:lnTo>
                <a:lnTo>
                  <a:pt x="282" y="704"/>
                </a:lnTo>
                <a:lnTo>
                  <a:pt x="282" y="704"/>
                </a:lnTo>
                <a:lnTo>
                  <a:pt x="282" y="704"/>
                </a:lnTo>
                <a:lnTo>
                  <a:pt x="282" y="704"/>
                </a:lnTo>
                <a:lnTo>
                  <a:pt x="282" y="704"/>
                </a:lnTo>
                <a:lnTo>
                  <a:pt x="282" y="704"/>
                </a:lnTo>
                <a:lnTo>
                  <a:pt x="282" y="704"/>
                </a:lnTo>
                <a:lnTo>
                  <a:pt x="286" y="680"/>
                </a:lnTo>
                <a:lnTo>
                  <a:pt x="290" y="662"/>
                </a:lnTo>
                <a:lnTo>
                  <a:pt x="293" y="650"/>
                </a:lnTo>
                <a:lnTo>
                  <a:pt x="293" y="650"/>
                </a:lnTo>
                <a:lnTo>
                  <a:pt x="293" y="644"/>
                </a:lnTo>
                <a:lnTo>
                  <a:pt x="293" y="631"/>
                </a:lnTo>
                <a:lnTo>
                  <a:pt x="291" y="598"/>
                </a:lnTo>
                <a:lnTo>
                  <a:pt x="291" y="598"/>
                </a:lnTo>
                <a:lnTo>
                  <a:pt x="291" y="597"/>
                </a:lnTo>
                <a:lnTo>
                  <a:pt x="291" y="597"/>
                </a:lnTo>
                <a:lnTo>
                  <a:pt x="291" y="595"/>
                </a:lnTo>
                <a:lnTo>
                  <a:pt x="291" y="595"/>
                </a:lnTo>
                <a:lnTo>
                  <a:pt x="291" y="592"/>
                </a:lnTo>
                <a:lnTo>
                  <a:pt x="291" y="592"/>
                </a:lnTo>
                <a:lnTo>
                  <a:pt x="291" y="591"/>
                </a:lnTo>
                <a:lnTo>
                  <a:pt x="291" y="591"/>
                </a:lnTo>
                <a:lnTo>
                  <a:pt x="291" y="589"/>
                </a:lnTo>
                <a:lnTo>
                  <a:pt x="291" y="589"/>
                </a:lnTo>
                <a:lnTo>
                  <a:pt x="291" y="588"/>
                </a:lnTo>
                <a:lnTo>
                  <a:pt x="291" y="588"/>
                </a:lnTo>
                <a:lnTo>
                  <a:pt x="291" y="586"/>
                </a:lnTo>
                <a:lnTo>
                  <a:pt x="291" y="586"/>
                </a:lnTo>
                <a:lnTo>
                  <a:pt x="291" y="585"/>
                </a:lnTo>
                <a:lnTo>
                  <a:pt x="291" y="585"/>
                </a:lnTo>
                <a:lnTo>
                  <a:pt x="290" y="583"/>
                </a:lnTo>
                <a:lnTo>
                  <a:pt x="290" y="583"/>
                </a:lnTo>
                <a:lnTo>
                  <a:pt x="290" y="582"/>
                </a:lnTo>
                <a:lnTo>
                  <a:pt x="290" y="582"/>
                </a:lnTo>
                <a:lnTo>
                  <a:pt x="290" y="580"/>
                </a:lnTo>
                <a:lnTo>
                  <a:pt x="290" y="580"/>
                </a:lnTo>
                <a:lnTo>
                  <a:pt x="290" y="578"/>
                </a:lnTo>
                <a:lnTo>
                  <a:pt x="290" y="578"/>
                </a:lnTo>
                <a:lnTo>
                  <a:pt x="290" y="576"/>
                </a:lnTo>
                <a:lnTo>
                  <a:pt x="290" y="576"/>
                </a:lnTo>
                <a:lnTo>
                  <a:pt x="290" y="576"/>
                </a:lnTo>
                <a:lnTo>
                  <a:pt x="290" y="576"/>
                </a:lnTo>
                <a:lnTo>
                  <a:pt x="290" y="574"/>
                </a:lnTo>
                <a:lnTo>
                  <a:pt x="290" y="574"/>
                </a:lnTo>
                <a:lnTo>
                  <a:pt x="290" y="573"/>
                </a:lnTo>
                <a:lnTo>
                  <a:pt x="290" y="573"/>
                </a:lnTo>
                <a:lnTo>
                  <a:pt x="290" y="571"/>
                </a:lnTo>
                <a:lnTo>
                  <a:pt x="290" y="571"/>
                </a:lnTo>
                <a:lnTo>
                  <a:pt x="290" y="571"/>
                </a:lnTo>
                <a:lnTo>
                  <a:pt x="290" y="571"/>
                </a:lnTo>
                <a:lnTo>
                  <a:pt x="291" y="569"/>
                </a:lnTo>
                <a:lnTo>
                  <a:pt x="291" y="569"/>
                </a:lnTo>
                <a:lnTo>
                  <a:pt x="291" y="569"/>
                </a:lnTo>
                <a:lnTo>
                  <a:pt x="291" y="569"/>
                </a:lnTo>
                <a:lnTo>
                  <a:pt x="291" y="567"/>
                </a:lnTo>
                <a:lnTo>
                  <a:pt x="291" y="567"/>
                </a:lnTo>
                <a:lnTo>
                  <a:pt x="291" y="567"/>
                </a:lnTo>
                <a:lnTo>
                  <a:pt x="291" y="567"/>
                </a:lnTo>
                <a:lnTo>
                  <a:pt x="291" y="565"/>
                </a:lnTo>
                <a:lnTo>
                  <a:pt x="291" y="565"/>
                </a:lnTo>
                <a:lnTo>
                  <a:pt x="291" y="565"/>
                </a:lnTo>
                <a:lnTo>
                  <a:pt x="291" y="565"/>
                </a:lnTo>
                <a:lnTo>
                  <a:pt x="291" y="563"/>
                </a:lnTo>
                <a:lnTo>
                  <a:pt x="291" y="563"/>
                </a:lnTo>
                <a:lnTo>
                  <a:pt x="291" y="563"/>
                </a:lnTo>
                <a:lnTo>
                  <a:pt x="291" y="563"/>
                </a:lnTo>
                <a:lnTo>
                  <a:pt x="291" y="562"/>
                </a:lnTo>
                <a:lnTo>
                  <a:pt x="291" y="562"/>
                </a:lnTo>
                <a:lnTo>
                  <a:pt x="291" y="562"/>
                </a:lnTo>
                <a:lnTo>
                  <a:pt x="291" y="562"/>
                </a:lnTo>
                <a:lnTo>
                  <a:pt x="292" y="561"/>
                </a:lnTo>
                <a:lnTo>
                  <a:pt x="292" y="561"/>
                </a:lnTo>
                <a:lnTo>
                  <a:pt x="292" y="560"/>
                </a:lnTo>
                <a:lnTo>
                  <a:pt x="292" y="560"/>
                </a:lnTo>
                <a:lnTo>
                  <a:pt x="292" y="559"/>
                </a:lnTo>
                <a:lnTo>
                  <a:pt x="292" y="559"/>
                </a:lnTo>
                <a:lnTo>
                  <a:pt x="292" y="559"/>
                </a:lnTo>
                <a:lnTo>
                  <a:pt x="292" y="559"/>
                </a:lnTo>
                <a:lnTo>
                  <a:pt x="292" y="559"/>
                </a:lnTo>
                <a:lnTo>
                  <a:pt x="292" y="559"/>
                </a:lnTo>
                <a:lnTo>
                  <a:pt x="292" y="558"/>
                </a:lnTo>
                <a:lnTo>
                  <a:pt x="292" y="558"/>
                </a:lnTo>
                <a:lnTo>
                  <a:pt x="293" y="558"/>
                </a:lnTo>
                <a:lnTo>
                  <a:pt x="293" y="558"/>
                </a:lnTo>
                <a:lnTo>
                  <a:pt x="293" y="557"/>
                </a:lnTo>
                <a:lnTo>
                  <a:pt x="293" y="557"/>
                </a:lnTo>
                <a:lnTo>
                  <a:pt x="293" y="557"/>
                </a:lnTo>
                <a:lnTo>
                  <a:pt x="293" y="557"/>
                </a:lnTo>
                <a:lnTo>
                  <a:pt x="293" y="556"/>
                </a:lnTo>
                <a:lnTo>
                  <a:pt x="293" y="556"/>
                </a:lnTo>
                <a:lnTo>
                  <a:pt x="292" y="556"/>
                </a:lnTo>
                <a:lnTo>
                  <a:pt x="292" y="556"/>
                </a:lnTo>
                <a:lnTo>
                  <a:pt x="292" y="555"/>
                </a:lnTo>
                <a:lnTo>
                  <a:pt x="292" y="555"/>
                </a:lnTo>
                <a:lnTo>
                  <a:pt x="292" y="555"/>
                </a:lnTo>
                <a:lnTo>
                  <a:pt x="292" y="555"/>
                </a:lnTo>
                <a:lnTo>
                  <a:pt x="292" y="554"/>
                </a:lnTo>
                <a:lnTo>
                  <a:pt x="292" y="554"/>
                </a:lnTo>
                <a:lnTo>
                  <a:pt x="292" y="554"/>
                </a:lnTo>
                <a:lnTo>
                  <a:pt x="292" y="554"/>
                </a:lnTo>
                <a:lnTo>
                  <a:pt x="292" y="553"/>
                </a:lnTo>
                <a:lnTo>
                  <a:pt x="292" y="553"/>
                </a:lnTo>
                <a:lnTo>
                  <a:pt x="292" y="553"/>
                </a:lnTo>
                <a:lnTo>
                  <a:pt x="292" y="553"/>
                </a:lnTo>
                <a:lnTo>
                  <a:pt x="292" y="552"/>
                </a:lnTo>
                <a:lnTo>
                  <a:pt x="292" y="552"/>
                </a:lnTo>
                <a:lnTo>
                  <a:pt x="292" y="552"/>
                </a:lnTo>
                <a:lnTo>
                  <a:pt x="292" y="552"/>
                </a:lnTo>
                <a:lnTo>
                  <a:pt x="291" y="551"/>
                </a:lnTo>
                <a:lnTo>
                  <a:pt x="291" y="551"/>
                </a:lnTo>
                <a:lnTo>
                  <a:pt x="291" y="551"/>
                </a:lnTo>
                <a:lnTo>
                  <a:pt x="291" y="551"/>
                </a:lnTo>
                <a:lnTo>
                  <a:pt x="289" y="545"/>
                </a:lnTo>
                <a:lnTo>
                  <a:pt x="285" y="540"/>
                </a:lnTo>
                <a:lnTo>
                  <a:pt x="282" y="536"/>
                </a:lnTo>
                <a:lnTo>
                  <a:pt x="280" y="532"/>
                </a:lnTo>
                <a:lnTo>
                  <a:pt x="280" y="532"/>
                </a:lnTo>
                <a:lnTo>
                  <a:pt x="280" y="531"/>
                </a:lnTo>
                <a:lnTo>
                  <a:pt x="280" y="531"/>
                </a:lnTo>
                <a:lnTo>
                  <a:pt x="281" y="520"/>
                </a:lnTo>
                <a:lnTo>
                  <a:pt x="281" y="520"/>
                </a:lnTo>
                <a:lnTo>
                  <a:pt x="281" y="520"/>
                </a:lnTo>
                <a:lnTo>
                  <a:pt x="282" y="515"/>
                </a:lnTo>
                <a:lnTo>
                  <a:pt x="283" y="510"/>
                </a:lnTo>
                <a:lnTo>
                  <a:pt x="287" y="500"/>
                </a:lnTo>
                <a:lnTo>
                  <a:pt x="293" y="490"/>
                </a:lnTo>
                <a:lnTo>
                  <a:pt x="293" y="490"/>
                </a:lnTo>
                <a:lnTo>
                  <a:pt x="296" y="476"/>
                </a:lnTo>
                <a:lnTo>
                  <a:pt x="297" y="464"/>
                </a:lnTo>
                <a:lnTo>
                  <a:pt x="298" y="459"/>
                </a:lnTo>
                <a:lnTo>
                  <a:pt x="297" y="456"/>
                </a:lnTo>
                <a:lnTo>
                  <a:pt x="297" y="456"/>
                </a:lnTo>
                <a:lnTo>
                  <a:pt x="296" y="450"/>
                </a:lnTo>
                <a:lnTo>
                  <a:pt x="295" y="442"/>
                </a:lnTo>
                <a:lnTo>
                  <a:pt x="296" y="422"/>
                </a:lnTo>
                <a:lnTo>
                  <a:pt x="296" y="422"/>
                </a:lnTo>
                <a:close/>
                <a:moveTo>
                  <a:pt x="189" y="145"/>
                </a:moveTo>
                <a:lnTo>
                  <a:pt x="189" y="145"/>
                </a:lnTo>
                <a:lnTo>
                  <a:pt x="188" y="145"/>
                </a:lnTo>
                <a:lnTo>
                  <a:pt x="188" y="144"/>
                </a:lnTo>
                <a:lnTo>
                  <a:pt x="188" y="144"/>
                </a:lnTo>
                <a:lnTo>
                  <a:pt x="189" y="145"/>
                </a:lnTo>
                <a:lnTo>
                  <a:pt x="189" y="145"/>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349487465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750" fill="hold"/>
                                        <p:tgtEl>
                                          <p:spTgt spid="20"/>
                                        </p:tgtEl>
                                        <p:attrNameLst>
                                          <p:attrName>ppt_w</p:attrName>
                                        </p:attrNameLst>
                                      </p:cBhvr>
                                      <p:tavLst>
                                        <p:tav tm="0">
                                          <p:val>
                                            <p:fltVal val="0"/>
                                          </p:val>
                                        </p:tav>
                                        <p:tav tm="100000">
                                          <p:val>
                                            <p:strVal val="#ppt_w"/>
                                          </p:val>
                                        </p:tav>
                                      </p:tavLst>
                                    </p:anim>
                                    <p:anim calcmode="lin" valueType="num">
                                      <p:cBhvr>
                                        <p:cTn id="8" dur="750" fill="hold"/>
                                        <p:tgtEl>
                                          <p:spTgt spid="20"/>
                                        </p:tgtEl>
                                        <p:attrNameLst>
                                          <p:attrName>ppt_h</p:attrName>
                                        </p:attrNameLst>
                                      </p:cBhvr>
                                      <p:tavLst>
                                        <p:tav tm="0">
                                          <p:val>
                                            <p:fltVal val="0"/>
                                          </p:val>
                                        </p:tav>
                                        <p:tav tm="100000">
                                          <p:val>
                                            <p:strVal val="#ppt_h"/>
                                          </p:val>
                                        </p:tav>
                                      </p:tavLst>
                                    </p:anim>
                                    <p:anim calcmode="lin" valueType="num">
                                      <p:cBhvr>
                                        <p:cTn id="9" dur="750" fill="hold"/>
                                        <p:tgtEl>
                                          <p:spTgt spid="20"/>
                                        </p:tgtEl>
                                        <p:attrNameLst>
                                          <p:attrName>ppt_x</p:attrName>
                                        </p:attrNameLst>
                                      </p:cBhvr>
                                      <p:tavLst>
                                        <p:tav tm="0">
                                          <p:val>
                                            <p:fltVal val="0.5"/>
                                          </p:val>
                                        </p:tav>
                                        <p:tav tm="100000">
                                          <p:val>
                                            <p:strVal val="#ppt_x"/>
                                          </p:val>
                                        </p:tav>
                                      </p:tavLst>
                                    </p:anim>
                                    <p:anim calcmode="lin" valueType="num">
                                      <p:cBhvr>
                                        <p:cTn id="10" dur="750" fill="hold"/>
                                        <p:tgtEl>
                                          <p:spTgt spid="20"/>
                                        </p:tgtEl>
                                        <p:attrNameLst>
                                          <p:attrName>ppt_y</p:attrName>
                                        </p:attrNameLst>
                                      </p:cBhvr>
                                      <p:tavLst>
                                        <p:tav tm="0">
                                          <p:val>
                                            <p:fltVal val="0.5"/>
                                          </p:val>
                                        </p:tav>
                                        <p:tav tm="100000">
                                          <p:val>
                                            <p:strVal val="#ppt_y"/>
                                          </p:val>
                                        </p:tav>
                                      </p:tavLst>
                                    </p:anim>
                                  </p:childTnLst>
                                </p:cTn>
                              </p:par>
                            </p:childTnLst>
                          </p:cTn>
                        </p:par>
                        <p:par>
                          <p:cTn id="11" fill="hold">
                            <p:stCondLst>
                              <p:cond delay="750"/>
                            </p:stCondLst>
                            <p:childTnLst>
                              <p:par>
                                <p:cTn id="12" presetID="23" presetClass="entr" presetSubtype="528"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750" fill="hold"/>
                                        <p:tgtEl>
                                          <p:spTgt spid="21"/>
                                        </p:tgtEl>
                                        <p:attrNameLst>
                                          <p:attrName>ppt_w</p:attrName>
                                        </p:attrNameLst>
                                      </p:cBhvr>
                                      <p:tavLst>
                                        <p:tav tm="0">
                                          <p:val>
                                            <p:fltVal val="0"/>
                                          </p:val>
                                        </p:tav>
                                        <p:tav tm="100000">
                                          <p:val>
                                            <p:strVal val="#ppt_w"/>
                                          </p:val>
                                        </p:tav>
                                      </p:tavLst>
                                    </p:anim>
                                    <p:anim calcmode="lin" valueType="num">
                                      <p:cBhvr>
                                        <p:cTn id="15" dur="750" fill="hold"/>
                                        <p:tgtEl>
                                          <p:spTgt spid="21"/>
                                        </p:tgtEl>
                                        <p:attrNameLst>
                                          <p:attrName>ppt_h</p:attrName>
                                        </p:attrNameLst>
                                      </p:cBhvr>
                                      <p:tavLst>
                                        <p:tav tm="0">
                                          <p:val>
                                            <p:fltVal val="0"/>
                                          </p:val>
                                        </p:tav>
                                        <p:tav tm="100000">
                                          <p:val>
                                            <p:strVal val="#ppt_h"/>
                                          </p:val>
                                        </p:tav>
                                      </p:tavLst>
                                    </p:anim>
                                    <p:anim calcmode="lin" valueType="num">
                                      <p:cBhvr>
                                        <p:cTn id="16" dur="750" fill="hold"/>
                                        <p:tgtEl>
                                          <p:spTgt spid="21"/>
                                        </p:tgtEl>
                                        <p:attrNameLst>
                                          <p:attrName>ppt_x</p:attrName>
                                        </p:attrNameLst>
                                      </p:cBhvr>
                                      <p:tavLst>
                                        <p:tav tm="0">
                                          <p:val>
                                            <p:fltVal val="0.5"/>
                                          </p:val>
                                        </p:tav>
                                        <p:tav tm="100000">
                                          <p:val>
                                            <p:strVal val="#ppt_x"/>
                                          </p:val>
                                        </p:tav>
                                      </p:tavLst>
                                    </p:anim>
                                    <p:anim calcmode="lin" valueType="num">
                                      <p:cBhvr>
                                        <p:cTn id="17" dur="750" fill="hold"/>
                                        <p:tgtEl>
                                          <p:spTgt spid="21"/>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750" fill="hold"/>
                                        <p:tgtEl>
                                          <p:spTgt spid="61"/>
                                        </p:tgtEl>
                                        <p:attrNameLst>
                                          <p:attrName>ppt_w</p:attrName>
                                        </p:attrNameLst>
                                      </p:cBhvr>
                                      <p:tavLst>
                                        <p:tav tm="0">
                                          <p:val>
                                            <p:fltVal val="0"/>
                                          </p:val>
                                        </p:tav>
                                        <p:tav tm="100000">
                                          <p:val>
                                            <p:strVal val="#ppt_w"/>
                                          </p:val>
                                        </p:tav>
                                      </p:tavLst>
                                    </p:anim>
                                    <p:anim calcmode="lin" valueType="num">
                                      <p:cBhvr>
                                        <p:cTn id="22" dur="750" fill="hold"/>
                                        <p:tgtEl>
                                          <p:spTgt spid="61"/>
                                        </p:tgtEl>
                                        <p:attrNameLst>
                                          <p:attrName>ppt_h</p:attrName>
                                        </p:attrNameLst>
                                      </p:cBhvr>
                                      <p:tavLst>
                                        <p:tav tm="0">
                                          <p:val>
                                            <p:fltVal val="0"/>
                                          </p:val>
                                        </p:tav>
                                        <p:tav tm="100000">
                                          <p:val>
                                            <p:strVal val="#ppt_h"/>
                                          </p:val>
                                        </p:tav>
                                      </p:tavLst>
                                    </p:anim>
                                    <p:anim calcmode="lin" valueType="num">
                                      <p:cBhvr>
                                        <p:cTn id="23" dur="750" fill="hold"/>
                                        <p:tgtEl>
                                          <p:spTgt spid="61"/>
                                        </p:tgtEl>
                                        <p:attrNameLst>
                                          <p:attrName>ppt_x</p:attrName>
                                        </p:attrNameLst>
                                      </p:cBhvr>
                                      <p:tavLst>
                                        <p:tav tm="0">
                                          <p:val>
                                            <p:fltVal val="0.5"/>
                                          </p:val>
                                        </p:tav>
                                        <p:tav tm="100000">
                                          <p:val>
                                            <p:strVal val="#ppt_x"/>
                                          </p:val>
                                        </p:tav>
                                      </p:tavLst>
                                    </p:anim>
                                    <p:anim calcmode="lin" valueType="num">
                                      <p:cBhvr>
                                        <p:cTn id="24" dur="750" fill="hold"/>
                                        <p:tgtEl>
                                          <p:spTgt spid="61"/>
                                        </p:tgtEl>
                                        <p:attrNameLst>
                                          <p:attrName>ppt_y</p:attrName>
                                        </p:attrNameLst>
                                      </p:cBhvr>
                                      <p:tavLst>
                                        <p:tav tm="0">
                                          <p:val>
                                            <p:fltVal val="0.5"/>
                                          </p:val>
                                        </p:tav>
                                        <p:tav tm="100000">
                                          <p:val>
                                            <p:strVal val="#ppt_y"/>
                                          </p:val>
                                        </p:tav>
                                      </p:tavLst>
                                    </p:anim>
                                  </p:childTnLst>
                                </p:cTn>
                              </p:par>
                            </p:childTnLst>
                          </p:cTn>
                        </p:par>
                        <p:par>
                          <p:cTn id="25" fill="hold">
                            <p:stCondLst>
                              <p:cond delay="3250"/>
                            </p:stCondLst>
                            <p:childTnLst>
                              <p:par>
                                <p:cTn id="26" presetID="2" presetClass="entr" presetSubtype="4" decel="10000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750" fill="hold"/>
                                        <p:tgtEl>
                                          <p:spTgt spid="3"/>
                                        </p:tgtEl>
                                        <p:attrNameLst>
                                          <p:attrName>ppt_x</p:attrName>
                                        </p:attrNameLst>
                                      </p:cBhvr>
                                      <p:tavLst>
                                        <p:tav tm="0">
                                          <p:val>
                                            <p:strVal val="#ppt_x"/>
                                          </p:val>
                                        </p:tav>
                                        <p:tav tm="100000">
                                          <p:val>
                                            <p:strVal val="#ppt_x"/>
                                          </p:val>
                                        </p:tav>
                                      </p:tavLst>
                                    </p:anim>
                                    <p:anim calcmode="lin" valueType="num">
                                      <p:cBhvr additive="base">
                                        <p:cTn id="29" dur="750" fill="hold"/>
                                        <p:tgtEl>
                                          <p:spTgt spid="3"/>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childTnLst>
                          </p:cTn>
                        </p:par>
                        <p:par>
                          <p:cTn id="33" fill="hold">
                            <p:stCondLst>
                              <p:cond delay="4000"/>
                            </p:stCondLst>
                            <p:childTnLst>
                              <p:par>
                                <p:cTn id="34" presetID="53" presetClass="entr" presetSubtype="16"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750" fill="hold"/>
                                        <p:tgtEl>
                                          <p:spTgt spid="25"/>
                                        </p:tgtEl>
                                        <p:attrNameLst>
                                          <p:attrName>ppt_w</p:attrName>
                                        </p:attrNameLst>
                                      </p:cBhvr>
                                      <p:tavLst>
                                        <p:tav tm="0">
                                          <p:val>
                                            <p:fltVal val="0"/>
                                          </p:val>
                                        </p:tav>
                                        <p:tav tm="100000">
                                          <p:val>
                                            <p:strVal val="#ppt_w"/>
                                          </p:val>
                                        </p:tav>
                                      </p:tavLst>
                                    </p:anim>
                                    <p:anim calcmode="lin" valueType="num">
                                      <p:cBhvr>
                                        <p:cTn id="37" dur="750" fill="hold"/>
                                        <p:tgtEl>
                                          <p:spTgt spid="25"/>
                                        </p:tgtEl>
                                        <p:attrNameLst>
                                          <p:attrName>ppt_h</p:attrName>
                                        </p:attrNameLst>
                                      </p:cBhvr>
                                      <p:tavLst>
                                        <p:tav tm="0">
                                          <p:val>
                                            <p:fltVal val="0"/>
                                          </p:val>
                                        </p:tav>
                                        <p:tav tm="100000">
                                          <p:val>
                                            <p:strVal val="#ppt_h"/>
                                          </p:val>
                                        </p:tav>
                                      </p:tavLst>
                                    </p:anim>
                                    <p:animEffect transition="in" filter="fade">
                                      <p:cBhvr>
                                        <p:cTn id="38" dur="750"/>
                                        <p:tgtEl>
                                          <p:spTgt spid="25"/>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5250"/>
                            </p:stCondLst>
                            <p:childTnLst>
                              <p:par>
                                <p:cTn id="44" presetID="10"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par>
                          <p:cTn id="47" fill="hold">
                            <p:stCondLst>
                              <p:cond delay="5750"/>
                            </p:stCondLst>
                            <p:childTnLst>
                              <p:par>
                                <p:cTn id="48" presetID="2" presetClass="entr" presetSubtype="4" decel="10000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700" fill="hold"/>
                                        <p:tgtEl>
                                          <p:spTgt spid="4"/>
                                        </p:tgtEl>
                                        <p:attrNameLst>
                                          <p:attrName>ppt_x</p:attrName>
                                        </p:attrNameLst>
                                      </p:cBhvr>
                                      <p:tavLst>
                                        <p:tav tm="0">
                                          <p:val>
                                            <p:strVal val="#ppt_x"/>
                                          </p:val>
                                        </p:tav>
                                        <p:tav tm="100000">
                                          <p:val>
                                            <p:strVal val="#ppt_x"/>
                                          </p:val>
                                        </p:tav>
                                      </p:tavLst>
                                    </p:anim>
                                    <p:anim calcmode="lin" valueType="num">
                                      <p:cBhvr additive="base">
                                        <p:cTn id="51" dur="700" fill="hold"/>
                                        <p:tgtEl>
                                          <p:spTgt spid="4"/>
                                        </p:tgtEl>
                                        <p:attrNameLst>
                                          <p:attrName>ppt_y</p:attrName>
                                        </p:attrNameLst>
                                      </p:cBhvr>
                                      <p:tavLst>
                                        <p:tav tm="0">
                                          <p:val>
                                            <p:strVal val="1+#ppt_h/2"/>
                                          </p:val>
                                        </p:tav>
                                        <p:tav tm="100000">
                                          <p:val>
                                            <p:strVal val="#ppt_y"/>
                                          </p:val>
                                        </p:tav>
                                      </p:tavLst>
                                    </p:anim>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700"/>
                                        <p:tgtEl>
                                          <p:spTgt spid="4"/>
                                        </p:tgtEl>
                                      </p:cBhvr>
                                    </p:animEffect>
                                  </p:childTnLst>
                                </p:cTn>
                              </p:par>
                            </p:childTnLst>
                          </p:cTn>
                        </p:par>
                        <p:par>
                          <p:cTn id="55" fill="hold">
                            <p:stCondLst>
                              <p:cond delay="64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750" fill="hold"/>
                                        <p:tgtEl>
                                          <p:spTgt spid="29"/>
                                        </p:tgtEl>
                                        <p:attrNameLst>
                                          <p:attrName>ppt_w</p:attrName>
                                        </p:attrNameLst>
                                      </p:cBhvr>
                                      <p:tavLst>
                                        <p:tav tm="0">
                                          <p:val>
                                            <p:fltVal val="0"/>
                                          </p:val>
                                        </p:tav>
                                        <p:tav tm="100000">
                                          <p:val>
                                            <p:strVal val="#ppt_w"/>
                                          </p:val>
                                        </p:tav>
                                      </p:tavLst>
                                    </p:anim>
                                    <p:anim calcmode="lin" valueType="num">
                                      <p:cBhvr>
                                        <p:cTn id="59" dur="750" fill="hold"/>
                                        <p:tgtEl>
                                          <p:spTgt spid="29"/>
                                        </p:tgtEl>
                                        <p:attrNameLst>
                                          <p:attrName>ppt_h</p:attrName>
                                        </p:attrNameLst>
                                      </p:cBhvr>
                                      <p:tavLst>
                                        <p:tav tm="0">
                                          <p:val>
                                            <p:fltVal val="0"/>
                                          </p:val>
                                        </p:tav>
                                        <p:tav tm="100000">
                                          <p:val>
                                            <p:strVal val="#ppt_h"/>
                                          </p:val>
                                        </p:tav>
                                      </p:tavLst>
                                    </p:anim>
                                    <p:animEffect transition="in" filter="fade">
                                      <p:cBhvr>
                                        <p:cTn id="60" dur="750"/>
                                        <p:tgtEl>
                                          <p:spTgt spid="29"/>
                                        </p:tgtEl>
                                      </p:cBhvr>
                                    </p:animEffect>
                                  </p:childTnLst>
                                </p:cTn>
                              </p:par>
                            </p:childTnLst>
                          </p:cTn>
                        </p:par>
                        <p:par>
                          <p:cTn id="61" fill="hold">
                            <p:stCondLst>
                              <p:cond delay="720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7700"/>
                            </p:stCondLst>
                            <p:childTnLst>
                              <p:par>
                                <p:cTn id="66" presetID="10" presetClass="entr" presetSubtype="0"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par>
                          <p:cTn id="69" fill="hold">
                            <p:stCondLst>
                              <p:cond delay="8200"/>
                            </p:stCondLst>
                            <p:childTnLst>
                              <p:par>
                                <p:cTn id="70" presetID="2" presetClass="entr" presetSubtype="4" decel="100000"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600" fill="hold"/>
                                        <p:tgtEl>
                                          <p:spTgt spid="5"/>
                                        </p:tgtEl>
                                        <p:attrNameLst>
                                          <p:attrName>ppt_x</p:attrName>
                                        </p:attrNameLst>
                                      </p:cBhvr>
                                      <p:tavLst>
                                        <p:tav tm="0">
                                          <p:val>
                                            <p:strVal val="#ppt_x"/>
                                          </p:val>
                                        </p:tav>
                                        <p:tav tm="100000">
                                          <p:val>
                                            <p:strVal val="#ppt_x"/>
                                          </p:val>
                                        </p:tav>
                                      </p:tavLst>
                                    </p:anim>
                                    <p:anim calcmode="lin" valueType="num">
                                      <p:cBhvr additive="base">
                                        <p:cTn id="73" dur="600" fill="hold"/>
                                        <p:tgtEl>
                                          <p:spTgt spid="5"/>
                                        </p:tgtEl>
                                        <p:attrNameLst>
                                          <p:attrName>ppt_y</p:attrName>
                                        </p:attrNameLst>
                                      </p:cBhvr>
                                      <p:tavLst>
                                        <p:tav tm="0">
                                          <p:val>
                                            <p:strVal val="1+#ppt_h/2"/>
                                          </p:val>
                                        </p:tav>
                                        <p:tav tm="100000">
                                          <p:val>
                                            <p:strVal val="#ppt_y"/>
                                          </p:val>
                                        </p:tav>
                                      </p:tavLst>
                                    </p:anim>
                                  </p:childTnLst>
                                </p:cTn>
                              </p:par>
                              <p:par>
                                <p:cTn id="74" presetID="10" presetClass="entr" presetSubtype="0" fill="hold" nodeType="with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600"/>
                                        <p:tgtEl>
                                          <p:spTgt spid="5"/>
                                        </p:tgtEl>
                                      </p:cBhvr>
                                    </p:animEffect>
                                  </p:childTnLst>
                                </p:cTn>
                              </p:par>
                            </p:childTnLst>
                          </p:cTn>
                        </p:par>
                        <p:par>
                          <p:cTn id="77" fill="hold">
                            <p:stCondLst>
                              <p:cond delay="8800"/>
                            </p:stCondLst>
                            <p:childTnLst>
                              <p:par>
                                <p:cTn id="78" presetID="53" presetClass="entr" presetSubtype="16"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750" fill="hold"/>
                                        <p:tgtEl>
                                          <p:spTgt spid="42"/>
                                        </p:tgtEl>
                                        <p:attrNameLst>
                                          <p:attrName>ppt_w</p:attrName>
                                        </p:attrNameLst>
                                      </p:cBhvr>
                                      <p:tavLst>
                                        <p:tav tm="0">
                                          <p:val>
                                            <p:fltVal val="0"/>
                                          </p:val>
                                        </p:tav>
                                        <p:tav tm="100000">
                                          <p:val>
                                            <p:strVal val="#ppt_w"/>
                                          </p:val>
                                        </p:tav>
                                      </p:tavLst>
                                    </p:anim>
                                    <p:anim calcmode="lin" valueType="num">
                                      <p:cBhvr>
                                        <p:cTn id="81" dur="750" fill="hold"/>
                                        <p:tgtEl>
                                          <p:spTgt spid="42"/>
                                        </p:tgtEl>
                                        <p:attrNameLst>
                                          <p:attrName>ppt_h</p:attrName>
                                        </p:attrNameLst>
                                      </p:cBhvr>
                                      <p:tavLst>
                                        <p:tav tm="0">
                                          <p:val>
                                            <p:fltVal val="0"/>
                                          </p:val>
                                        </p:tav>
                                        <p:tav tm="100000">
                                          <p:val>
                                            <p:strVal val="#ppt_h"/>
                                          </p:val>
                                        </p:tav>
                                      </p:tavLst>
                                    </p:anim>
                                    <p:animEffect transition="in" filter="fade">
                                      <p:cBhvr>
                                        <p:cTn id="82" dur="750"/>
                                        <p:tgtEl>
                                          <p:spTgt spid="42"/>
                                        </p:tgtEl>
                                      </p:cBhvr>
                                    </p:animEffect>
                                  </p:childTnLst>
                                </p:cTn>
                              </p:par>
                            </p:childTnLst>
                          </p:cTn>
                        </p:par>
                        <p:par>
                          <p:cTn id="83" fill="hold">
                            <p:stCondLst>
                              <p:cond delay="9550"/>
                            </p:stCondLst>
                            <p:childTnLst>
                              <p:par>
                                <p:cTn id="84" presetID="10" presetClass="entr" presetSubtype="0"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fade">
                                      <p:cBhvr>
                                        <p:cTn id="86" dur="500"/>
                                        <p:tgtEl>
                                          <p:spTgt spid="47"/>
                                        </p:tgtEl>
                                      </p:cBhvr>
                                    </p:animEffect>
                                  </p:childTnLst>
                                </p:cTn>
                              </p:par>
                            </p:childTnLst>
                          </p:cTn>
                        </p:par>
                        <p:par>
                          <p:cTn id="87" fill="hold">
                            <p:stCondLst>
                              <p:cond delay="10050"/>
                            </p:stCondLst>
                            <p:childTnLst>
                              <p:par>
                                <p:cTn id="88" presetID="10" presetClass="entr" presetSubtype="0" fill="hold" grpId="0"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childTnLst>
                          </p:cTn>
                        </p:par>
                        <p:par>
                          <p:cTn id="91" fill="hold">
                            <p:stCondLst>
                              <p:cond delay="10550"/>
                            </p:stCondLst>
                            <p:childTnLst>
                              <p:par>
                                <p:cTn id="92" presetID="2" presetClass="entr" presetSubtype="4"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additive="base">
                                        <p:cTn id="94" dur="500" fill="hold"/>
                                        <p:tgtEl>
                                          <p:spTgt spid="6"/>
                                        </p:tgtEl>
                                        <p:attrNameLst>
                                          <p:attrName>ppt_x</p:attrName>
                                        </p:attrNameLst>
                                      </p:cBhvr>
                                      <p:tavLst>
                                        <p:tav tm="0">
                                          <p:val>
                                            <p:strVal val="#ppt_x"/>
                                          </p:val>
                                        </p:tav>
                                        <p:tav tm="100000">
                                          <p:val>
                                            <p:strVal val="#ppt_x"/>
                                          </p:val>
                                        </p:tav>
                                      </p:tavLst>
                                    </p:anim>
                                    <p:anim calcmode="lin" valueType="num">
                                      <p:cBhvr additive="base">
                                        <p:cTn id="95" dur="500" fill="hold"/>
                                        <p:tgtEl>
                                          <p:spTgt spid="6"/>
                                        </p:tgtEl>
                                        <p:attrNameLst>
                                          <p:attrName>ppt_y</p:attrName>
                                        </p:attrNameLst>
                                      </p:cBhvr>
                                      <p:tavLst>
                                        <p:tav tm="0">
                                          <p:val>
                                            <p:strVal val="1+#ppt_h/2"/>
                                          </p:val>
                                        </p:tav>
                                        <p:tav tm="100000">
                                          <p:val>
                                            <p:strVal val="#ppt_y"/>
                                          </p:val>
                                        </p:tav>
                                      </p:tavLst>
                                    </p:anim>
                                  </p:childTnLst>
                                </p:cTn>
                              </p:par>
                              <p:par>
                                <p:cTn id="96" presetID="10" presetClass="entr" presetSubtype="0" fill="hold" nodeType="with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fade">
                                      <p:cBhvr>
                                        <p:cTn id="98" dur="500"/>
                                        <p:tgtEl>
                                          <p:spTgt spid="6"/>
                                        </p:tgtEl>
                                      </p:cBhvr>
                                    </p:animEffect>
                                  </p:childTnLst>
                                </p:cTn>
                              </p:par>
                            </p:childTnLst>
                          </p:cTn>
                        </p:par>
                        <p:par>
                          <p:cTn id="99" fill="hold">
                            <p:stCondLst>
                              <p:cond delay="11050"/>
                            </p:stCondLst>
                            <p:childTnLst>
                              <p:par>
                                <p:cTn id="100" presetID="53" presetClass="entr" presetSubtype="16"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p:cTn id="102" dur="750" fill="hold"/>
                                        <p:tgtEl>
                                          <p:spTgt spid="49"/>
                                        </p:tgtEl>
                                        <p:attrNameLst>
                                          <p:attrName>ppt_w</p:attrName>
                                        </p:attrNameLst>
                                      </p:cBhvr>
                                      <p:tavLst>
                                        <p:tav tm="0">
                                          <p:val>
                                            <p:fltVal val="0"/>
                                          </p:val>
                                        </p:tav>
                                        <p:tav tm="100000">
                                          <p:val>
                                            <p:strVal val="#ppt_w"/>
                                          </p:val>
                                        </p:tav>
                                      </p:tavLst>
                                    </p:anim>
                                    <p:anim calcmode="lin" valueType="num">
                                      <p:cBhvr>
                                        <p:cTn id="103" dur="750" fill="hold"/>
                                        <p:tgtEl>
                                          <p:spTgt spid="49"/>
                                        </p:tgtEl>
                                        <p:attrNameLst>
                                          <p:attrName>ppt_h</p:attrName>
                                        </p:attrNameLst>
                                      </p:cBhvr>
                                      <p:tavLst>
                                        <p:tav tm="0">
                                          <p:val>
                                            <p:fltVal val="0"/>
                                          </p:val>
                                        </p:tav>
                                        <p:tav tm="100000">
                                          <p:val>
                                            <p:strVal val="#ppt_h"/>
                                          </p:val>
                                        </p:tav>
                                      </p:tavLst>
                                    </p:anim>
                                    <p:animEffect transition="in" filter="fade">
                                      <p:cBhvr>
                                        <p:cTn id="104" dur="750"/>
                                        <p:tgtEl>
                                          <p:spTgt spid="49"/>
                                        </p:tgtEl>
                                      </p:cBhvr>
                                    </p:animEffect>
                                  </p:childTnLst>
                                </p:cTn>
                              </p:par>
                            </p:childTnLst>
                          </p:cTn>
                        </p:par>
                        <p:par>
                          <p:cTn id="105" fill="hold">
                            <p:stCondLst>
                              <p:cond delay="11800"/>
                            </p:stCondLst>
                            <p:childTnLst>
                              <p:par>
                                <p:cTn id="106" presetID="10" presetClass="entr" presetSubtype="0" fill="hold" grpId="0" nodeType="after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childTnLst>
                          </p:cTn>
                        </p:par>
                        <p:par>
                          <p:cTn id="109" fill="hold">
                            <p:stCondLst>
                              <p:cond delay="12300"/>
                            </p:stCondLst>
                            <p:childTnLst>
                              <p:par>
                                <p:cTn id="110" presetID="10" presetClass="entr" presetSubtype="0" fill="hold" grpId="0" nodeType="after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fade">
                                      <p:cBhvr>
                                        <p:cTn id="112" dur="500"/>
                                        <p:tgtEl>
                                          <p:spTgt spid="57"/>
                                        </p:tgtEl>
                                      </p:cBhvr>
                                    </p:animEffect>
                                  </p:childTnLst>
                                </p:cTn>
                              </p:par>
                            </p:childTnLst>
                          </p:cTn>
                        </p:par>
                        <p:par>
                          <p:cTn id="113" fill="hold">
                            <p:stCondLst>
                              <p:cond delay="12800"/>
                            </p:stCondLst>
                            <p:childTnLst>
                              <p:par>
                                <p:cTn id="114" presetID="10" presetClass="entr" presetSubtype="0" fill="hold" grpId="0" nodeType="after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fade">
                                      <p:cBhvr>
                                        <p:cTn id="116" dur="1000"/>
                                        <p:tgtEl>
                                          <p:spTgt spid="58"/>
                                        </p:tgtEl>
                                      </p:cBhvr>
                                    </p:animEffect>
                                  </p:childTnLst>
                                </p:cTn>
                              </p:par>
                            </p:childTnLst>
                          </p:cTn>
                        </p:par>
                        <p:par>
                          <p:cTn id="117" fill="hold">
                            <p:stCondLst>
                              <p:cond delay="13800"/>
                            </p:stCondLst>
                            <p:childTnLst>
                              <p:par>
                                <p:cTn id="118" presetID="53" presetClass="entr" presetSubtype="16" fill="hold" grpId="0" nodeType="afterEffect">
                                  <p:stCondLst>
                                    <p:cond delay="0"/>
                                  </p:stCondLst>
                                  <p:iterate type="lt">
                                    <p:tmPct val="10000"/>
                                  </p:iterate>
                                  <p:childTnLst>
                                    <p:set>
                                      <p:cBhvr>
                                        <p:cTn id="119" dur="1" fill="hold">
                                          <p:stCondLst>
                                            <p:cond delay="0"/>
                                          </p:stCondLst>
                                        </p:cTn>
                                        <p:tgtEl>
                                          <p:spTgt spid="62"/>
                                        </p:tgtEl>
                                        <p:attrNameLst>
                                          <p:attrName>style.visibility</p:attrName>
                                        </p:attrNameLst>
                                      </p:cBhvr>
                                      <p:to>
                                        <p:strVal val="visible"/>
                                      </p:to>
                                    </p:set>
                                    <p:anim calcmode="lin" valueType="num">
                                      <p:cBhvr>
                                        <p:cTn id="120" dur="250" fill="hold"/>
                                        <p:tgtEl>
                                          <p:spTgt spid="62"/>
                                        </p:tgtEl>
                                        <p:attrNameLst>
                                          <p:attrName>ppt_w</p:attrName>
                                        </p:attrNameLst>
                                      </p:cBhvr>
                                      <p:tavLst>
                                        <p:tav tm="0">
                                          <p:val>
                                            <p:fltVal val="0"/>
                                          </p:val>
                                        </p:tav>
                                        <p:tav tm="100000">
                                          <p:val>
                                            <p:strVal val="#ppt_w"/>
                                          </p:val>
                                        </p:tav>
                                      </p:tavLst>
                                    </p:anim>
                                    <p:anim calcmode="lin" valueType="num">
                                      <p:cBhvr>
                                        <p:cTn id="121" dur="250" fill="hold"/>
                                        <p:tgtEl>
                                          <p:spTgt spid="62"/>
                                        </p:tgtEl>
                                        <p:attrNameLst>
                                          <p:attrName>ppt_h</p:attrName>
                                        </p:attrNameLst>
                                      </p:cBhvr>
                                      <p:tavLst>
                                        <p:tav tm="0">
                                          <p:val>
                                            <p:fltVal val="0"/>
                                          </p:val>
                                        </p:tav>
                                        <p:tav tm="100000">
                                          <p:val>
                                            <p:strVal val="#ppt_h"/>
                                          </p:val>
                                        </p:tav>
                                      </p:tavLst>
                                    </p:anim>
                                    <p:animEffect transition="in" filter="fade">
                                      <p:cBhvr>
                                        <p:cTn id="122"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0" grpId="0"/>
      <p:bldP spid="21" grpId="0"/>
      <p:bldP spid="27" grpId="0"/>
      <p:bldP spid="28" grpId="0"/>
      <p:bldP spid="29" grpId="0" animBg="1"/>
      <p:bldP spid="40" grpId="0"/>
      <p:bldP spid="41" grpId="0"/>
      <p:bldP spid="42" grpId="0" animBg="1"/>
      <p:bldP spid="47" grpId="0"/>
      <p:bldP spid="48" grpId="0"/>
      <p:bldP spid="49" grpId="0" animBg="1"/>
      <p:bldP spid="55" grpId="0"/>
      <p:bldP spid="57" grpId="0"/>
      <p:bldP spid="61" grpId="0"/>
      <p:bldP spid="62" grpId="0"/>
      <p:bldP spid="5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064909" y="3783989"/>
            <a:ext cx="2781674" cy="1870024"/>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5360" y="1788381"/>
            <a:ext cx="2805112" cy="1874037"/>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pic>
        <p:nvPicPr>
          <p:cNvPr id="37" name="图片 3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56269" y="1790696"/>
            <a:ext cx="2811002" cy="1871722"/>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pic>
        <p:nvPicPr>
          <p:cNvPr id="40" name="图片 3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46564" y="3794634"/>
            <a:ext cx="2811002" cy="1859379"/>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grpSp>
        <p:nvGrpSpPr>
          <p:cNvPr id="5" name="组合 4"/>
          <p:cNvGrpSpPr/>
          <p:nvPr/>
        </p:nvGrpSpPr>
        <p:grpSpPr>
          <a:xfrm>
            <a:off x="3246564" y="1790695"/>
            <a:ext cx="2811002" cy="1871723"/>
            <a:chOff x="3181434" y="1805261"/>
            <a:chExt cx="2970812" cy="1978134"/>
          </a:xfrm>
        </p:grpSpPr>
        <p:sp>
          <p:nvSpPr>
            <p:cNvPr id="4" name="圆角矩形 3"/>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64" name="TextBox 63"/>
            <p:cNvSpPr txBox="1"/>
            <p:nvPr/>
          </p:nvSpPr>
          <p:spPr>
            <a:xfrm>
              <a:off x="3445368" y="2514241"/>
              <a:ext cx="2407339" cy="683076"/>
            </a:xfrm>
            <a:prstGeom prst="rect">
              <a:avLst/>
            </a:prstGeom>
            <a:noFill/>
          </p:spPr>
          <p:txBody>
            <a:bodyPr wrap="square" rtlCol="0">
              <a:spAutoFit/>
            </a:bodyPr>
            <a:lstStyle/>
            <a:p>
              <a:pPr algn="just"/>
              <a:r>
                <a:rPr lang="zh-CN" altLang="en-US" sz="1200" dirty="0">
                  <a:solidFill>
                    <a:schemeClr val="bg1"/>
                  </a:solidFill>
                  <a:cs typeface="+mn-ea"/>
                  <a:sym typeface="+mn-lt"/>
                </a:rPr>
                <a:t>这里可以添加主要内容这里可以添加主要内容这里可以添加主要内容</a:t>
              </a:r>
            </a:p>
          </p:txBody>
        </p:sp>
        <p:sp>
          <p:nvSpPr>
            <p:cNvPr id="65" name="TextBox 64"/>
            <p:cNvSpPr txBox="1"/>
            <p:nvPr/>
          </p:nvSpPr>
          <p:spPr>
            <a:xfrm>
              <a:off x="4081346" y="2114131"/>
              <a:ext cx="1170988" cy="390329"/>
            </a:xfrm>
            <a:prstGeom prst="rect">
              <a:avLst/>
            </a:prstGeom>
            <a:noFill/>
          </p:spPr>
          <p:txBody>
            <a:bodyPr wrap="none" rtlCol="0">
              <a:spAutoFit/>
            </a:bodyPr>
            <a:lstStyle/>
            <a:p>
              <a:pPr algn="ctr"/>
              <a:r>
                <a:rPr lang="zh-CN" altLang="en-US" b="1" dirty="0">
                  <a:solidFill>
                    <a:schemeClr val="bg1"/>
                  </a:solidFill>
                  <a:cs typeface="+mn-ea"/>
                  <a:sym typeface="+mn-lt"/>
                </a:rPr>
                <a:t>项目名称</a:t>
              </a:r>
            </a:p>
          </p:txBody>
        </p:sp>
      </p:grpSp>
      <p:grpSp>
        <p:nvGrpSpPr>
          <p:cNvPr id="29" name="组合 28"/>
          <p:cNvGrpSpPr/>
          <p:nvPr/>
        </p:nvGrpSpPr>
        <p:grpSpPr>
          <a:xfrm>
            <a:off x="9064909" y="1790695"/>
            <a:ext cx="2811002" cy="1871723"/>
            <a:chOff x="3181434" y="1805261"/>
            <a:chExt cx="2970812" cy="1978134"/>
          </a:xfrm>
        </p:grpSpPr>
        <p:sp>
          <p:nvSpPr>
            <p:cNvPr id="30" name="圆角矩形 29"/>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1" name="TextBox 30"/>
            <p:cNvSpPr txBox="1"/>
            <p:nvPr/>
          </p:nvSpPr>
          <p:spPr>
            <a:xfrm>
              <a:off x="3445368" y="2514241"/>
              <a:ext cx="2407339" cy="683076"/>
            </a:xfrm>
            <a:prstGeom prst="rect">
              <a:avLst/>
            </a:prstGeom>
            <a:noFill/>
          </p:spPr>
          <p:txBody>
            <a:bodyPr wrap="square" rtlCol="0">
              <a:spAutoFit/>
            </a:bodyPr>
            <a:lstStyle/>
            <a:p>
              <a:pPr algn="just"/>
              <a:r>
                <a:rPr lang="zh-CN" altLang="en-US" sz="1200" dirty="0">
                  <a:solidFill>
                    <a:schemeClr val="bg1"/>
                  </a:solidFill>
                  <a:cs typeface="+mn-ea"/>
                  <a:sym typeface="+mn-lt"/>
                </a:rPr>
                <a:t>这里可以添加主要内容这里可以添加主要内容这里可以添加主要内容</a:t>
              </a:r>
            </a:p>
          </p:txBody>
        </p:sp>
        <p:sp>
          <p:nvSpPr>
            <p:cNvPr id="32" name="TextBox 31"/>
            <p:cNvSpPr txBox="1"/>
            <p:nvPr/>
          </p:nvSpPr>
          <p:spPr>
            <a:xfrm>
              <a:off x="4081346" y="2114131"/>
              <a:ext cx="1170988" cy="390329"/>
            </a:xfrm>
            <a:prstGeom prst="rect">
              <a:avLst/>
            </a:prstGeom>
            <a:noFill/>
          </p:spPr>
          <p:txBody>
            <a:bodyPr wrap="none" rtlCol="0">
              <a:spAutoFit/>
            </a:bodyPr>
            <a:lstStyle/>
            <a:p>
              <a:pPr algn="ctr"/>
              <a:r>
                <a:rPr lang="zh-CN" altLang="en-US" b="1" dirty="0">
                  <a:solidFill>
                    <a:schemeClr val="bg1"/>
                  </a:solidFill>
                  <a:cs typeface="+mn-ea"/>
                  <a:sym typeface="+mn-lt"/>
                </a:rPr>
                <a:t>项目名称</a:t>
              </a:r>
            </a:p>
          </p:txBody>
        </p:sp>
      </p:grpSp>
      <p:grpSp>
        <p:nvGrpSpPr>
          <p:cNvPr id="28" name="组合 27"/>
          <p:cNvGrpSpPr/>
          <p:nvPr/>
        </p:nvGrpSpPr>
        <p:grpSpPr>
          <a:xfrm>
            <a:off x="335360" y="3782290"/>
            <a:ext cx="2811002" cy="1871723"/>
            <a:chOff x="3181434" y="1805261"/>
            <a:chExt cx="2970812" cy="1978134"/>
          </a:xfrm>
        </p:grpSpPr>
        <p:sp>
          <p:nvSpPr>
            <p:cNvPr id="33" name="圆角矩形 32"/>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4" name="TextBox 33"/>
            <p:cNvSpPr txBox="1"/>
            <p:nvPr/>
          </p:nvSpPr>
          <p:spPr>
            <a:xfrm>
              <a:off x="3445368" y="2723986"/>
              <a:ext cx="2407339" cy="683076"/>
            </a:xfrm>
            <a:prstGeom prst="rect">
              <a:avLst/>
            </a:prstGeom>
            <a:noFill/>
          </p:spPr>
          <p:txBody>
            <a:bodyPr wrap="square" rtlCol="0">
              <a:spAutoFit/>
            </a:bodyPr>
            <a:lstStyle/>
            <a:p>
              <a:pPr algn="just"/>
              <a:r>
                <a:rPr lang="zh-CN" altLang="en-US" sz="1200" dirty="0">
                  <a:solidFill>
                    <a:schemeClr val="bg1"/>
                  </a:solidFill>
                  <a:cs typeface="+mn-ea"/>
                  <a:sym typeface="+mn-lt"/>
                </a:rPr>
                <a:t>这里可以添加主要内容这里可以添加主要内容这里可以添加主要内容</a:t>
              </a:r>
            </a:p>
          </p:txBody>
        </p:sp>
        <p:sp>
          <p:nvSpPr>
            <p:cNvPr id="38" name="TextBox 37"/>
            <p:cNvSpPr txBox="1"/>
            <p:nvPr/>
          </p:nvSpPr>
          <p:spPr>
            <a:xfrm>
              <a:off x="4081346" y="2323876"/>
              <a:ext cx="1170988" cy="390329"/>
            </a:xfrm>
            <a:prstGeom prst="rect">
              <a:avLst/>
            </a:prstGeom>
            <a:noFill/>
          </p:spPr>
          <p:txBody>
            <a:bodyPr wrap="none" rtlCol="0">
              <a:spAutoFit/>
            </a:bodyPr>
            <a:lstStyle/>
            <a:p>
              <a:pPr algn="ctr"/>
              <a:r>
                <a:rPr lang="zh-CN" altLang="en-US" b="1" dirty="0">
                  <a:solidFill>
                    <a:schemeClr val="bg1"/>
                  </a:solidFill>
                  <a:cs typeface="+mn-ea"/>
                  <a:sym typeface="+mn-lt"/>
                </a:rPr>
                <a:t>项目名称</a:t>
              </a:r>
            </a:p>
          </p:txBody>
        </p:sp>
      </p:grpSp>
      <p:grpSp>
        <p:nvGrpSpPr>
          <p:cNvPr id="41" name="组合 40"/>
          <p:cNvGrpSpPr/>
          <p:nvPr/>
        </p:nvGrpSpPr>
        <p:grpSpPr>
          <a:xfrm>
            <a:off x="6156269" y="3782290"/>
            <a:ext cx="2811002" cy="1871723"/>
            <a:chOff x="3181434" y="1805261"/>
            <a:chExt cx="2970812" cy="1978134"/>
          </a:xfrm>
        </p:grpSpPr>
        <p:sp>
          <p:nvSpPr>
            <p:cNvPr id="42" name="圆角矩形 41"/>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43" name="TextBox 42"/>
            <p:cNvSpPr txBox="1"/>
            <p:nvPr/>
          </p:nvSpPr>
          <p:spPr>
            <a:xfrm>
              <a:off x="3445368" y="2754763"/>
              <a:ext cx="2407339" cy="683076"/>
            </a:xfrm>
            <a:prstGeom prst="rect">
              <a:avLst/>
            </a:prstGeom>
            <a:noFill/>
          </p:spPr>
          <p:txBody>
            <a:bodyPr wrap="square" rtlCol="0">
              <a:spAutoFit/>
            </a:bodyPr>
            <a:lstStyle/>
            <a:p>
              <a:pPr algn="just"/>
              <a:r>
                <a:rPr lang="zh-CN" altLang="en-US" sz="1200" dirty="0">
                  <a:solidFill>
                    <a:schemeClr val="bg1"/>
                  </a:solidFill>
                  <a:cs typeface="+mn-ea"/>
                  <a:sym typeface="+mn-lt"/>
                </a:rPr>
                <a:t>这里可以添加主要内容这里可以添加主要内容这里可以添加主要内容</a:t>
              </a:r>
            </a:p>
          </p:txBody>
        </p:sp>
        <p:sp>
          <p:nvSpPr>
            <p:cNvPr id="44" name="TextBox 43"/>
            <p:cNvSpPr txBox="1"/>
            <p:nvPr/>
          </p:nvSpPr>
          <p:spPr>
            <a:xfrm>
              <a:off x="4081346" y="2354654"/>
              <a:ext cx="1170988" cy="390329"/>
            </a:xfrm>
            <a:prstGeom prst="rect">
              <a:avLst/>
            </a:prstGeom>
            <a:noFill/>
          </p:spPr>
          <p:txBody>
            <a:bodyPr wrap="none" rtlCol="0">
              <a:spAutoFit/>
            </a:bodyPr>
            <a:lstStyle/>
            <a:p>
              <a:pPr algn="ctr"/>
              <a:r>
                <a:rPr lang="zh-CN" altLang="en-US" b="1" dirty="0">
                  <a:solidFill>
                    <a:schemeClr val="bg1"/>
                  </a:solidFill>
                  <a:cs typeface="+mn-ea"/>
                  <a:sym typeface="+mn-lt"/>
                </a:rPr>
                <a:t>项目名称</a:t>
              </a:r>
            </a:p>
          </p:txBody>
        </p:sp>
      </p:grpSp>
      <p:grpSp>
        <p:nvGrpSpPr>
          <p:cNvPr id="47" name="组合 46"/>
          <p:cNvGrpSpPr/>
          <p:nvPr/>
        </p:nvGrpSpPr>
        <p:grpSpPr>
          <a:xfrm>
            <a:off x="1260473" y="3227936"/>
            <a:ext cx="960776" cy="960776"/>
            <a:chOff x="1685658" y="3209869"/>
            <a:chExt cx="960776" cy="960776"/>
          </a:xfrm>
        </p:grpSpPr>
        <p:sp>
          <p:nvSpPr>
            <p:cNvPr id="48" name="椭圆 47"/>
            <p:cNvSpPr/>
            <p:nvPr/>
          </p:nvSpPr>
          <p:spPr>
            <a:xfrm>
              <a:off x="1685658" y="3209869"/>
              <a:ext cx="960776" cy="960776"/>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49" name="TextBox 48"/>
            <p:cNvSpPr txBox="1"/>
            <p:nvPr/>
          </p:nvSpPr>
          <p:spPr>
            <a:xfrm>
              <a:off x="1737883" y="3508758"/>
              <a:ext cx="856325" cy="400110"/>
            </a:xfrm>
            <a:prstGeom prst="rect">
              <a:avLst/>
            </a:prstGeom>
            <a:noFill/>
          </p:spPr>
          <p:txBody>
            <a:bodyPr wrap="none" rtlCol="0">
              <a:spAutoFit/>
            </a:bodyPr>
            <a:lstStyle>
              <a:defPPr>
                <a:defRPr lang="zh-CN"/>
              </a:defPPr>
              <a:lvl1pPr algn="ctr">
                <a:defRPr sz="24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zh-CN" altLang="en-US" sz="2000" dirty="0">
                  <a:solidFill>
                    <a:schemeClr val="bg2">
                      <a:lumMod val="10000"/>
                    </a:schemeClr>
                  </a:solidFill>
                  <a:latin typeface="+mn-lt"/>
                  <a:ea typeface="+mn-ea"/>
                  <a:cs typeface="+mn-ea"/>
                  <a:sym typeface="+mn-lt"/>
                </a:rPr>
                <a:t>项目</a:t>
              </a:r>
              <a:r>
                <a:rPr lang="en-US" altLang="zh-CN" sz="2000" dirty="0">
                  <a:solidFill>
                    <a:schemeClr val="bg2">
                      <a:lumMod val="10000"/>
                    </a:schemeClr>
                  </a:solidFill>
                  <a:latin typeface="+mn-lt"/>
                  <a:ea typeface="+mn-ea"/>
                  <a:cs typeface="+mn-ea"/>
                  <a:sym typeface="+mn-lt"/>
                </a:rPr>
                <a:t>1</a:t>
              </a:r>
              <a:endParaRPr lang="zh-CN" altLang="en-US" sz="2000" dirty="0">
                <a:solidFill>
                  <a:schemeClr val="bg2">
                    <a:lumMod val="10000"/>
                  </a:schemeClr>
                </a:solidFill>
                <a:latin typeface="+mn-lt"/>
                <a:ea typeface="+mn-ea"/>
                <a:cs typeface="+mn-ea"/>
                <a:sym typeface="+mn-lt"/>
              </a:endParaRPr>
            </a:p>
          </p:txBody>
        </p:sp>
      </p:grpSp>
      <p:grpSp>
        <p:nvGrpSpPr>
          <p:cNvPr id="61" name="组合 60"/>
          <p:cNvGrpSpPr/>
          <p:nvPr/>
        </p:nvGrpSpPr>
        <p:grpSpPr>
          <a:xfrm>
            <a:off x="4169499" y="3227936"/>
            <a:ext cx="960776" cy="960776"/>
            <a:chOff x="1685658" y="3209869"/>
            <a:chExt cx="960776" cy="960776"/>
          </a:xfrm>
        </p:grpSpPr>
        <p:sp>
          <p:nvSpPr>
            <p:cNvPr id="62" name="椭圆 61"/>
            <p:cNvSpPr/>
            <p:nvPr/>
          </p:nvSpPr>
          <p:spPr>
            <a:xfrm>
              <a:off x="1685658" y="3209869"/>
              <a:ext cx="960776" cy="960776"/>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63" name="TextBox 62"/>
            <p:cNvSpPr txBox="1"/>
            <p:nvPr/>
          </p:nvSpPr>
          <p:spPr>
            <a:xfrm>
              <a:off x="1737883" y="3490202"/>
              <a:ext cx="856325" cy="400110"/>
            </a:xfrm>
            <a:prstGeom prst="rect">
              <a:avLst/>
            </a:prstGeom>
            <a:noFill/>
          </p:spPr>
          <p:txBody>
            <a:bodyPr wrap="none" rtlCol="0">
              <a:spAutoFit/>
            </a:bodyPr>
            <a:lstStyle>
              <a:defPPr>
                <a:defRPr lang="zh-CN"/>
              </a:defPPr>
              <a:lvl1pPr algn="ctr">
                <a:defRPr sz="2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zh-CN" altLang="en-US" dirty="0">
                  <a:solidFill>
                    <a:schemeClr val="bg2">
                      <a:lumMod val="10000"/>
                    </a:schemeClr>
                  </a:solidFill>
                  <a:latin typeface="+mn-lt"/>
                  <a:ea typeface="+mn-ea"/>
                  <a:cs typeface="+mn-ea"/>
                  <a:sym typeface="+mn-lt"/>
                </a:rPr>
                <a:t>项目</a:t>
              </a:r>
              <a:r>
                <a:rPr lang="en-US" altLang="zh-CN" dirty="0">
                  <a:solidFill>
                    <a:schemeClr val="bg2">
                      <a:lumMod val="10000"/>
                    </a:schemeClr>
                  </a:solidFill>
                  <a:latin typeface="+mn-lt"/>
                  <a:ea typeface="+mn-ea"/>
                  <a:cs typeface="+mn-ea"/>
                  <a:sym typeface="+mn-lt"/>
                </a:rPr>
                <a:t>2</a:t>
              </a:r>
              <a:endParaRPr lang="zh-CN" altLang="en-US" dirty="0">
                <a:solidFill>
                  <a:schemeClr val="bg2">
                    <a:lumMod val="10000"/>
                  </a:schemeClr>
                </a:solidFill>
                <a:latin typeface="+mn-lt"/>
                <a:ea typeface="+mn-ea"/>
                <a:cs typeface="+mn-ea"/>
                <a:sym typeface="+mn-lt"/>
              </a:endParaRPr>
            </a:p>
          </p:txBody>
        </p:sp>
      </p:grpSp>
      <p:grpSp>
        <p:nvGrpSpPr>
          <p:cNvPr id="66" name="组合 65"/>
          <p:cNvGrpSpPr/>
          <p:nvPr/>
        </p:nvGrpSpPr>
        <p:grpSpPr>
          <a:xfrm>
            <a:off x="7049819" y="3227936"/>
            <a:ext cx="960776" cy="960776"/>
            <a:chOff x="1685658" y="3209869"/>
            <a:chExt cx="960776" cy="960776"/>
          </a:xfrm>
        </p:grpSpPr>
        <p:sp>
          <p:nvSpPr>
            <p:cNvPr id="67" name="椭圆 66"/>
            <p:cNvSpPr/>
            <p:nvPr/>
          </p:nvSpPr>
          <p:spPr>
            <a:xfrm>
              <a:off x="1685658" y="3209869"/>
              <a:ext cx="960776" cy="960776"/>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68" name="TextBox 67"/>
            <p:cNvSpPr txBox="1"/>
            <p:nvPr/>
          </p:nvSpPr>
          <p:spPr>
            <a:xfrm>
              <a:off x="1737883" y="3508758"/>
              <a:ext cx="856325" cy="400110"/>
            </a:xfrm>
            <a:prstGeom prst="rect">
              <a:avLst/>
            </a:prstGeom>
            <a:noFill/>
          </p:spPr>
          <p:txBody>
            <a:bodyPr wrap="none" rtlCol="0">
              <a:spAutoFit/>
            </a:bodyPr>
            <a:lstStyle>
              <a:defPPr>
                <a:defRPr lang="zh-CN"/>
              </a:defPPr>
              <a:lvl1pPr algn="ctr">
                <a:defRPr sz="2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zh-CN" altLang="en-US" dirty="0">
                  <a:solidFill>
                    <a:schemeClr val="bg2">
                      <a:lumMod val="10000"/>
                    </a:schemeClr>
                  </a:solidFill>
                  <a:latin typeface="+mn-lt"/>
                  <a:ea typeface="+mn-ea"/>
                  <a:cs typeface="+mn-ea"/>
                  <a:sym typeface="+mn-lt"/>
                </a:rPr>
                <a:t>项目</a:t>
              </a:r>
              <a:r>
                <a:rPr lang="en-US" altLang="zh-CN" dirty="0">
                  <a:solidFill>
                    <a:schemeClr val="bg2">
                      <a:lumMod val="10000"/>
                    </a:schemeClr>
                  </a:solidFill>
                  <a:latin typeface="+mn-lt"/>
                  <a:ea typeface="+mn-ea"/>
                  <a:cs typeface="+mn-ea"/>
                  <a:sym typeface="+mn-lt"/>
                </a:rPr>
                <a:t>3</a:t>
              </a:r>
              <a:endParaRPr lang="zh-CN" altLang="en-US" dirty="0">
                <a:solidFill>
                  <a:schemeClr val="bg2">
                    <a:lumMod val="10000"/>
                  </a:schemeClr>
                </a:solidFill>
                <a:latin typeface="+mn-lt"/>
                <a:ea typeface="+mn-ea"/>
                <a:cs typeface="+mn-ea"/>
                <a:sym typeface="+mn-lt"/>
              </a:endParaRPr>
            </a:p>
          </p:txBody>
        </p:sp>
      </p:grpSp>
      <p:grpSp>
        <p:nvGrpSpPr>
          <p:cNvPr id="69" name="组合 68"/>
          <p:cNvGrpSpPr/>
          <p:nvPr/>
        </p:nvGrpSpPr>
        <p:grpSpPr>
          <a:xfrm>
            <a:off x="10002147" y="3227936"/>
            <a:ext cx="960776" cy="960776"/>
            <a:chOff x="1685658" y="3209869"/>
            <a:chExt cx="960776" cy="960776"/>
          </a:xfrm>
        </p:grpSpPr>
        <p:sp>
          <p:nvSpPr>
            <p:cNvPr id="70" name="椭圆 69"/>
            <p:cNvSpPr/>
            <p:nvPr/>
          </p:nvSpPr>
          <p:spPr>
            <a:xfrm>
              <a:off x="1685658" y="3209869"/>
              <a:ext cx="960776" cy="960776"/>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71" name="TextBox 70"/>
            <p:cNvSpPr txBox="1"/>
            <p:nvPr/>
          </p:nvSpPr>
          <p:spPr>
            <a:xfrm>
              <a:off x="1737883" y="3490202"/>
              <a:ext cx="856325" cy="400110"/>
            </a:xfrm>
            <a:prstGeom prst="rect">
              <a:avLst/>
            </a:prstGeom>
            <a:noFill/>
          </p:spPr>
          <p:txBody>
            <a:bodyPr wrap="none" rtlCol="0">
              <a:spAutoFit/>
            </a:bodyPr>
            <a:lstStyle>
              <a:defPPr>
                <a:defRPr lang="zh-CN"/>
              </a:defPPr>
              <a:lvl1pPr algn="ctr">
                <a:defRPr sz="2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zh-CN" altLang="en-US" dirty="0">
                  <a:solidFill>
                    <a:schemeClr val="bg2">
                      <a:lumMod val="10000"/>
                    </a:schemeClr>
                  </a:solidFill>
                  <a:latin typeface="+mn-lt"/>
                  <a:ea typeface="+mn-ea"/>
                  <a:cs typeface="+mn-ea"/>
                  <a:sym typeface="+mn-lt"/>
                </a:rPr>
                <a:t>项目</a:t>
              </a:r>
              <a:r>
                <a:rPr lang="en-US" altLang="zh-CN" dirty="0">
                  <a:solidFill>
                    <a:schemeClr val="bg2">
                      <a:lumMod val="10000"/>
                    </a:schemeClr>
                  </a:solidFill>
                  <a:latin typeface="+mn-lt"/>
                  <a:ea typeface="+mn-ea"/>
                  <a:cs typeface="+mn-ea"/>
                  <a:sym typeface="+mn-lt"/>
                </a:rPr>
                <a:t>4</a:t>
              </a:r>
              <a:endParaRPr lang="zh-CN" altLang="en-US" dirty="0">
                <a:solidFill>
                  <a:schemeClr val="bg2">
                    <a:lumMod val="10000"/>
                  </a:schemeClr>
                </a:solidFill>
                <a:latin typeface="+mn-lt"/>
                <a:ea typeface="+mn-ea"/>
                <a:cs typeface="+mn-ea"/>
                <a:sym typeface="+mn-lt"/>
              </a:endParaRPr>
            </a:p>
          </p:txBody>
        </p:sp>
      </p:grpSp>
      <p:sp>
        <p:nvSpPr>
          <p:cNvPr id="73" name="TextBox 72"/>
          <p:cNvSpPr txBox="1"/>
          <p:nvPr/>
        </p:nvSpPr>
        <p:spPr>
          <a:xfrm>
            <a:off x="2002064" y="6015885"/>
            <a:ext cx="8317892" cy="338554"/>
          </a:xfrm>
          <a:prstGeom prst="rect">
            <a:avLst/>
          </a:prstGeom>
          <a:noFill/>
        </p:spPr>
        <p:txBody>
          <a:bodyPr wrap="square" rtlCol="0">
            <a:spAutoFit/>
          </a:bodyPr>
          <a:lstStyle/>
          <a:p>
            <a:pPr algn="ctr"/>
            <a:r>
              <a:rPr lang="zh-CN" altLang="en-US" sz="1600" dirty="0">
                <a:solidFill>
                  <a:schemeClr val="bg1"/>
                </a:solidFill>
                <a:cs typeface="+mn-ea"/>
                <a:sym typeface="+mn-lt"/>
              </a:rPr>
              <a:t>此处添加详细文本描述此处添加详细文本描述此处添加详细文本描述此处添加详细文本描述</a:t>
            </a:r>
          </a:p>
        </p:txBody>
      </p:sp>
      <p:grpSp>
        <p:nvGrpSpPr>
          <p:cNvPr id="39" name="组合 38"/>
          <p:cNvGrpSpPr/>
          <p:nvPr/>
        </p:nvGrpSpPr>
        <p:grpSpPr>
          <a:xfrm>
            <a:off x="3246564" y="1788381"/>
            <a:ext cx="2811002" cy="1871723"/>
            <a:chOff x="3181434" y="1805261"/>
            <a:chExt cx="2970812" cy="1978134"/>
          </a:xfrm>
        </p:grpSpPr>
        <p:sp>
          <p:nvSpPr>
            <p:cNvPr id="45" name="圆角矩形 44"/>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46" name="TextBox 63"/>
            <p:cNvSpPr txBox="1"/>
            <p:nvPr/>
          </p:nvSpPr>
          <p:spPr>
            <a:xfrm>
              <a:off x="3445368" y="2514241"/>
              <a:ext cx="2407339" cy="683076"/>
            </a:xfrm>
            <a:prstGeom prst="rect">
              <a:avLst/>
            </a:prstGeom>
            <a:noFill/>
          </p:spPr>
          <p:txBody>
            <a:bodyPr wrap="square" rtlCol="0">
              <a:spAutoFit/>
            </a:bodyPr>
            <a:lstStyle/>
            <a:p>
              <a:pPr algn="just"/>
              <a:r>
                <a:rPr lang="zh-CN" altLang="en-US" sz="1200" dirty="0">
                  <a:solidFill>
                    <a:schemeClr val="bg2">
                      <a:lumMod val="10000"/>
                    </a:schemeClr>
                  </a:solidFill>
                  <a:cs typeface="+mn-ea"/>
                  <a:sym typeface="+mn-lt"/>
                </a:rPr>
                <a:t>这里可以添加主要内容这里可以添加主要内容这里可以添加主要内容</a:t>
              </a:r>
            </a:p>
          </p:txBody>
        </p:sp>
        <p:sp>
          <p:nvSpPr>
            <p:cNvPr id="50" name="TextBox 64"/>
            <p:cNvSpPr txBox="1"/>
            <p:nvPr/>
          </p:nvSpPr>
          <p:spPr>
            <a:xfrm>
              <a:off x="4081346" y="2114131"/>
              <a:ext cx="1170988" cy="390329"/>
            </a:xfrm>
            <a:prstGeom prst="rect">
              <a:avLst/>
            </a:prstGeom>
            <a:noFill/>
          </p:spPr>
          <p:txBody>
            <a:bodyPr wrap="none" rtlCol="0">
              <a:spAutoFit/>
            </a:bodyPr>
            <a:lstStyle/>
            <a:p>
              <a:pPr algn="ctr"/>
              <a:r>
                <a:rPr lang="zh-CN" altLang="en-US" b="1" dirty="0">
                  <a:solidFill>
                    <a:schemeClr val="bg2">
                      <a:lumMod val="10000"/>
                    </a:schemeClr>
                  </a:solidFill>
                  <a:cs typeface="+mn-ea"/>
                  <a:sym typeface="+mn-lt"/>
                </a:rPr>
                <a:t>项目名称</a:t>
              </a:r>
            </a:p>
          </p:txBody>
        </p:sp>
      </p:grpSp>
      <p:grpSp>
        <p:nvGrpSpPr>
          <p:cNvPr id="51" name="组合 50"/>
          <p:cNvGrpSpPr/>
          <p:nvPr/>
        </p:nvGrpSpPr>
        <p:grpSpPr>
          <a:xfrm>
            <a:off x="9064909" y="1788381"/>
            <a:ext cx="2811002" cy="1871723"/>
            <a:chOff x="3181434" y="1805261"/>
            <a:chExt cx="2970812" cy="1978134"/>
          </a:xfrm>
        </p:grpSpPr>
        <p:sp>
          <p:nvSpPr>
            <p:cNvPr id="52" name="圆角矩形 51"/>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53" name="TextBox 30"/>
            <p:cNvSpPr txBox="1"/>
            <p:nvPr/>
          </p:nvSpPr>
          <p:spPr>
            <a:xfrm>
              <a:off x="3445368" y="2514241"/>
              <a:ext cx="2407339" cy="683076"/>
            </a:xfrm>
            <a:prstGeom prst="rect">
              <a:avLst/>
            </a:prstGeom>
            <a:noFill/>
          </p:spPr>
          <p:txBody>
            <a:bodyPr wrap="square" rtlCol="0">
              <a:spAutoFit/>
            </a:bodyPr>
            <a:lstStyle/>
            <a:p>
              <a:pPr algn="just"/>
              <a:r>
                <a:rPr lang="zh-CN" altLang="en-US" sz="1200" dirty="0">
                  <a:solidFill>
                    <a:schemeClr val="bg2">
                      <a:lumMod val="10000"/>
                    </a:schemeClr>
                  </a:solidFill>
                  <a:cs typeface="+mn-ea"/>
                  <a:sym typeface="+mn-lt"/>
                </a:rPr>
                <a:t>这里可以添加主要内容这里可以添加主要内容这里可以添加主要内容</a:t>
              </a:r>
            </a:p>
          </p:txBody>
        </p:sp>
        <p:sp>
          <p:nvSpPr>
            <p:cNvPr id="54" name="TextBox 31"/>
            <p:cNvSpPr txBox="1"/>
            <p:nvPr/>
          </p:nvSpPr>
          <p:spPr>
            <a:xfrm>
              <a:off x="4081346" y="2114131"/>
              <a:ext cx="1170988" cy="390329"/>
            </a:xfrm>
            <a:prstGeom prst="rect">
              <a:avLst/>
            </a:prstGeom>
            <a:noFill/>
          </p:spPr>
          <p:txBody>
            <a:bodyPr wrap="none" rtlCol="0">
              <a:spAutoFit/>
            </a:bodyPr>
            <a:lstStyle/>
            <a:p>
              <a:pPr algn="ctr"/>
              <a:r>
                <a:rPr lang="zh-CN" altLang="en-US" b="1" dirty="0">
                  <a:solidFill>
                    <a:schemeClr val="bg2">
                      <a:lumMod val="10000"/>
                    </a:schemeClr>
                  </a:solidFill>
                  <a:cs typeface="+mn-ea"/>
                  <a:sym typeface="+mn-lt"/>
                </a:rPr>
                <a:t>项目名称</a:t>
              </a:r>
            </a:p>
          </p:txBody>
        </p:sp>
      </p:grpSp>
      <p:grpSp>
        <p:nvGrpSpPr>
          <p:cNvPr id="55" name="组合 54"/>
          <p:cNvGrpSpPr/>
          <p:nvPr/>
        </p:nvGrpSpPr>
        <p:grpSpPr>
          <a:xfrm>
            <a:off x="335360" y="3779976"/>
            <a:ext cx="2811002" cy="1871723"/>
            <a:chOff x="3181434" y="1805261"/>
            <a:chExt cx="2970812" cy="1978134"/>
          </a:xfrm>
        </p:grpSpPr>
        <p:sp>
          <p:nvSpPr>
            <p:cNvPr id="56" name="圆角矩形 55"/>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57" name="TextBox 33"/>
            <p:cNvSpPr txBox="1"/>
            <p:nvPr/>
          </p:nvSpPr>
          <p:spPr>
            <a:xfrm>
              <a:off x="3445368" y="2723986"/>
              <a:ext cx="2407339" cy="683076"/>
            </a:xfrm>
            <a:prstGeom prst="rect">
              <a:avLst/>
            </a:prstGeom>
            <a:noFill/>
          </p:spPr>
          <p:txBody>
            <a:bodyPr wrap="square" rtlCol="0">
              <a:spAutoFit/>
            </a:bodyPr>
            <a:lstStyle/>
            <a:p>
              <a:pPr algn="just"/>
              <a:r>
                <a:rPr lang="zh-CN" altLang="en-US" sz="1200" dirty="0">
                  <a:solidFill>
                    <a:schemeClr val="bg2">
                      <a:lumMod val="10000"/>
                    </a:schemeClr>
                  </a:solidFill>
                  <a:cs typeface="+mn-ea"/>
                  <a:sym typeface="+mn-lt"/>
                </a:rPr>
                <a:t>这里可以添加主要内容这里可以添加主要内容这里可以添加主要内容</a:t>
              </a:r>
            </a:p>
          </p:txBody>
        </p:sp>
        <p:sp>
          <p:nvSpPr>
            <p:cNvPr id="58" name="TextBox 37"/>
            <p:cNvSpPr txBox="1"/>
            <p:nvPr/>
          </p:nvSpPr>
          <p:spPr>
            <a:xfrm>
              <a:off x="4081346" y="2323876"/>
              <a:ext cx="1170988" cy="390329"/>
            </a:xfrm>
            <a:prstGeom prst="rect">
              <a:avLst/>
            </a:prstGeom>
            <a:noFill/>
          </p:spPr>
          <p:txBody>
            <a:bodyPr wrap="none" rtlCol="0">
              <a:spAutoFit/>
            </a:bodyPr>
            <a:lstStyle/>
            <a:p>
              <a:pPr algn="ctr"/>
              <a:r>
                <a:rPr lang="zh-CN" altLang="en-US" b="1" dirty="0">
                  <a:solidFill>
                    <a:schemeClr val="bg2">
                      <a:lumMod val="10000"/>
                    </a:schemeClr>
                  </a:solidFill>
                  <a:cs typeface="+mn-ea"/>
                  <a:sym typeface="+mn-lt"/>
                </a:rPr>
                <a:t>项目名称</a:t>
              </a:r>
            </a:p>
          </p:txBody>
        </p:sp>
      </p:grpSp>
      <p:grpSp>
        <p:nvGrpSpPr>
          <p:cNvPr id="59" name="组合 58"/>
          <p:cNvGrpSpPr/>
          <p:nvPr/>
        </p:nvGrpSpPr>
        <p:grpSpPr>
          <a:xfrm>
            <a:off x="6156269" y="3779976"/>
            <a:ext cx="2811002" cy="1871723"/>
            <a:chOff x="3181434" y="1805261"/>
            <a:chExt cx="2970812" cy="1978134"/>
          </a:xfrm>
        </p:grpSpPr>
        <p:sp>
          <p:nvSpPr>
            <p:cNvPr id="60" name="圆角矩形 59"/>
            <p:cNvSpPr/>
            <p:nvPr/>
          </p:nvSpPr>
          <p:spPr>
            <a:xfrm>
              <a:off x="3181434" y="1805261"/>
              <a:ext cx="2970812" cy="1978134"/>
            </a:xfrm>
            <a:prstGeom prst="roundRect">
              <a:avLst/>
            </a:prstGeom>
            <a:blipFill>
              <a:blip r:embed="rId7"/>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72" name="TextBox 42"/>
            <p:cNvSpPr txBox="1"/>
            <p:nvPr/>
          </p:nvSpPr>
          <p:spPr>
            <a:xfrm>
              <a:off x="3445368" y="2754763"/>
              <a:ext cx="2407339" cy="683076"/>
            </a:xfrm>
            <a:prstGeom prst="rect">
              <a:avLst/>
            </a:prstGeom>
            <a:noFill/>
          </p:spPr>
          <p:txBody>
            <a:bodyPr wrap="square" rtlCol="0">
              <a:spAutoFit/>
            </a:bodyPr>
            <a:lstStyle/>
            <a:p>
              <a:pPr algn="just"/>
              <a:r>
                <a:rPr lang="zh-CN" altLang="en-US" sz="1200" dirty="0">
                  <a:solidFill>
                    <a:schemeClr val="bg2">
                      <a:lumMod val="10000"/>
                    </a:schemeClr>
                  </a:solidFill>
                  <a:cs typeface="+mn-ea"/>
                  <a:sym typeface="+mn-lt"/>
                </a:rPr>
                <a:t>这里可以添加主要内容这里可以添加主要内容这里可以添加主要内容</a:t>
              </a:r>
            </a:p>
          </p:txBody>
        </p:sp>
        <p:sp>
          <p:nvSpPr>
            <p:cNvPr id="74" name="TextBox 43"/>
            <p:cNvSpPr txBox="1"/>
            <p:nvPr/>
          </p:nvSpPr>
          <p:spPr>
            <a:xfrm>
              <a:off x="4081346" y="2354654"/>
              <a:ext cx="1170988" cy="390329"/>
            </a:xfrm>
            <a:prstGeom prst="rect">
              <a:avLst/>
            </a:prstGeom>
            <a:noFill/>
          </p:spPr>
          <p:txBody>
            <a:bodyPr wrap="none" rtlCol="0">
              <a:spAutoFit/>
            </a:bodyPr>
            <a:lstStyle/>
            <a:p>
              <a:pPr algn="ctr"/>
              <a:r>
                <a:rPr lang="zh-CN" altLang="en-US" b="1" dirty="0">
                  <a:solidFill>
                    <a:schemeClr val="bg2">
                      <a:lumMod val="10000"/>
                    </a:schemeClr>
                  </a:solidFill>
                  <a:cs typeface="+mn-ea"/>
                  <a:sym typeface="+mn-lt"/>
                </a:rPr>
                <a:t>项目名称</a:t>
              </a:r>
            </a:p>
          </p:txBody>
        </p:sp>
      </p:grpSp>
      <p:sp>
        <p:nvSpPr>
          <p:cNvPr id="75"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76" name="图片 7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2722999216"/>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p:tgtEl>
                                          <p:spTgt spid="36"/>
                                        </p:tgtEl>
                                        <p:attrNameLst>
                                          <p:attrName>ppt_y</p:attrName>
                                        </p:attrNameLst>
                                      </p:cBhvr>
                                      <p:tavLst>
                                        <p:tav tm="0">
                                          <p:val>
                                            <p:strVal val="#ppt_y+#ppt_h*1.125000"/>
                                          </p:val>
                                        </p:tav>
                                        <p:tav tm="100000">
                                          <p:val>
                                            <p:strVal val="#ppt_y"/>
                                          </p:val>
                                        </p:tav>
                                      </p:tavLst>
                                    </p:anim>
                                    <p:animEffect transition="in" filter="wipe(up)">
                                      <p:cBhvr>
                                        <p:cTn id="8" dur="500"/>
                                        <p:tgtEl>
                                          <p:spTgt spid="36"/>
                                        </p:tgtEl>
                                      </p:cBhvr>
                                    </p:animEffect>
                                  </p:childTnLst>
                                </p:cTn>
                              </p:par>
                              <p:par>
                                <p:cTn id="9" presetID="12" presetClass="entr" presetSubtype="1"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ppt_y</p:attrName>
                                        </p:attrNameLst>
                                      </p:cBhvr>
                                      <p:tavLst>
                                        <p:tav tm="0">
                                          <p:val>
                                            <p:strVal val="#ppt_y-#ppt_h*1.125000"/>
                                          </p:val>
                                        </p:tav>
                                        <p:tav tm="100000">
                                          <p:val>
                                            <p:strVal val="#ppt_y"/>
                                          </p:val>
                                        </p:tav>
                                      </p:tavLst>
                                    </p:anim>
                                    <p:animEffect transition="in" filter="wipe(down)">
                                      <p:cBhvr>
                                        <p:cTn id="12" dur="500"/>
                                        <p:tgtEl>
                                          <p:spTgt spid="28"/>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par>
                                <p:cTn id="24" presetID="12" presetClass="entr" presetSubtype="4"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p:tgtEl>
                                          <p:spTgt spid="40"/>
                                        </p:tgtEl>
                                        <p:attrNameLst>
                                          <p:attrName>ppt_y</p:attrName>
                                        </p:attrNameLst>
                                      </p:cBhvr>
                                      <p:tavLst>
                                        <p:tav tm="0">
                                          <p:val>
                                            <p:strVal val="#ppt_y+#ppt_h*1.125000"/>
                                          </p:val>
                                        </p:tav>
                                        <p:tav tm="100000">
                                          <p:val>
                                            <p:strVal val="#ppt_y"/>
                                          </p:val>
                                        </p:tav>
                                      </p:tavLst>
                                    </p:anim>
                                    <p:animEffect transition="in" filter="wipe(up)">
                                      <p:cBhvr>
                                        <p:cTn id="27" dur="500"/>
                                        <p:tgtEl>
                                          <p:spTgt spid="40"/>
                                        </p:tgtEl>
                                      </p:cBhvr>
                                    </p:animEffect>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p:cTn id="31" dur="500" fill="hold"/>
                                        <p:tgtEl>
                                          <p:spTgt spid="61"/>
                                        </p:tgtEl>
                                        <p:attrNameLst>
                                          <p:attrName>ppt_w</p:attrName>
                                        </p:attrNameLst>
                                      </p:cBhvr>
                                      <p:tavLst>
                                        <p:tav tm="0">
                                          <p:val>
                                            <p:fltVal val="0"/>
                                          </p:val>
                                        </p:tav>
                                        <p:tav tm="100000">
                                          <p:val>
                                            <p:strVal val="#ppt_w"/>
                                          </p:val>
                                        </p:tav>
                                      </p:tavLst>
                                    </p:anim>
                                    <p:anim calcmode="lin" valueType="num">
                                      <p:cBhvr>
                                        <p:cTn id="32" dur="500" fill="hold"/>
                                        <p:tgtEl>
                                          <p:spTgt spid="61"/>
                                        </p:tgtEl>
                                        <p:attrNameLst>
                                          <p:attrName>ppt_h</p:attrName>
                                        </p:attrNameLst>
                                      </p:cBhvr>
                                      <p:tavLst>
                                        <p:tav tm="0">
                                          <p:val>
                                            <p:fltVal val="0"/>
                                          </p:val>
                                        </p:tav>
                                        <p:tav tm="100000">
                                          <p:val>
                                            <p:strVal val="#ppt_h"/>
                                          </p:val>
                                        </p:tav>
                                      </p:tavLst>
                                    </p:anim>
                                    <p:animEffect transition="in" filter="fade">
                                      <p:cBhvr>
                                        <p:cTn id="33" dur="500"/>
                                        <p:tgtEl>
                                          <p:spTgt spid="61"/>
                                        </p:tgtEl>
                                      </p:cBhvr>
                                    </p:animEffect>
                                  </p:childTnLst>
                                </p:cTn>
                              </p:par>
                            </p:childTnLst>
                          </p:cTn>
                        </p:par>
                        <p:par>
                          <p:cTn id="34" fill="hold">
                            <p:stCondLst>
                              <p:cond delay="2000"/>
                            </p:stCondLst>
                            <p:childTnLst>
                              <p:par>
                                <p:cTn id="35" presetID="12" presetClass="entr" presetSubtype="4"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p:tgtEl>
                                          <p:spTgt spid="37"/>
                                        </p:tgtEl>
                                        <p:attrNameLst>
                                          <p:attrName>ppt_y</p:attrName>
                                        </p:attrNameLst>
                                      </p:cBhvr>
                                      <p:tavLst>
                                        <p:tav tm="0">
                                          <p:val>
                                            <p:strVal val="#ppt_y+#ppt_h*1.125000"/>
                                          </p:val>
                                        </p:tav>
                                        <p:tav tm="100000">
                                          <p:val>
                                            <p:strVal val="#ppt_y"/>
                                          </p:val>
                                        </p:tav>
                                      </p:tavLst>
                                    </p:anim>
                                    <p:animEffect transition="in" filter="wipe(up)">
                                      <p:cBhvr>
                                        <p:cTn id="38" dur="500"/>
                                        <p:tgtEl>
                                          <p:spTgt spid="37"/>
                                        </p:tgtEl>
                                      </p:cBhvr>
                                    </p:animEffect>
                                  </p:childTnLst>
                                </p:cTn>
                              </p:par>
                              <p:par>
                                <p:cTn id="39" presetID="12" presetClass="entr" presetSubtype="1"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p:tgtEl>
                                          <p:spTgt spid="41"/>
                                        </p:tgtEl>
                                        <p:attrNameLst>
                                          <p:attrName>ppt_y</p:attrName>
                                        </p:attrNameLst>
                                      </p:cBhvr>
                                      <p:tavLst>
                                        <p:tav tm="0">
                                          <p:val>
                                            <p:strVal val="#ppt_y-#ppt_h*1.125000"/>
                                          </p:val>
                                        </p:tav>
                                        <p:tav tm="100000">
                                          <p:val>
                                            <p:strVal val="#ppt_y"/>
                                          </p:val>
                                        </p:tav>
                                      </p:tavLst>
                                    </p:anim>
                                    <p:animEffect transition="in" filter="wipe(down)">
                                      <p:cBhvr>
                                        <p:cTn id="42" dur="500"/>
                                        <p:tgtEl>
                                          <p:spTgt spid="41"/>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3000"/>
                            </p:stCondLst>
                            <p:childTnLst>
                              <p:par>
                                <p:cTn id="50" presetID="12" presetClass="entr" presetSubtype="1"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p:tgtEl>
                                          <p:spTgt spid="29"/>
                                        </p:tgtEl>
                                        <p:attrNameLst>
                                          <p:attrName>ppt_y</p:attrName>
                                        </p:attrNameLst>
                                      </p:cBhvr>
                                      <p:tavLst>
                                        <p:tav tm="0">
                                          <p:val>
                                            <p:strVal val="#ppt_y-#ppt_h*1.125000"/>
                                          </p:val>
                                        </p:tav>
                                        <p:tav tm="100000">
                                          <p:val>
                                            <p:strVal val="#ppt_y"/>
                                          </p:val>
                                        </p:tav>
                                      </p:tavLst>
                                    </p:anim>
                                    <p:animEffect transition="in" filter="wipe(down)">
                                      <p:cBhvr>
                                        <p:cTn id="53" dur="500"/>
                                        <p:tgtEl>
                                          <p:spTgt spid="29"/>
                                        </p:tgtEl>
                                      </p:cBhvr>
                                    </p:animEffect>
                                  </p:childTnLst>
                                </p:cTn>
                              </p:par>
                              <p:par>
                                <p:cTn id="54" presetID="12" presetClass="entr" presetSubtype="4"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500"/>
                                        <p:tgtEl>
                                          <p:spTgt spid="35"/>
                                        </p:tgtEl>
                                        <p:attrNameLst>
                                          <p:attrName>ppt_y</p:attrName>
                                        </p:attrNameLst>
                                      </p:cBhvr>
                                      <p:tavLst>
                                        <p:tav tm="0">
                                          <p:val>
                                            <p:strVal val="#ppt_y+#ppt_h*1.125000"/>
                                          </p:val>
                                        </p:tav>
                                        <p:tav tm="100000">
                                          <p:val>
                                            <p:strVal val="#ppt_y"/>
                                          </p:val>
                                        </p:tav>
                                      </p:tavLst>
                                    </p:anim>
                                    <p:animEffect transition="in" filter="wipe(up)">
                                      <p:cBhvr>
                                        <p:cTn id="57" dur="500"/>
                                        <p:tgtEl>
                                          <p:spTgt spid="35"/>
                                        </p:tgtEl>
                                      </p:cBhvr>
                                    </p:animEffect>
                                  </p:childTnLst>
                                </p:cTn>
                              </p:par>
                            </p:childTnLst>
                          </p:cTn>
                        </p:par>
                        <p:par>
                          <p:cTn id="58" fill="hold">
                            <p:stCondLst>
                              <p:cond delay="35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childTnLst>
                          </p:cTn>
                        </p:par>
                        <p:par>
                          <p:cTn id="64" fill="hold">
                            <p:stCondLst>
                              <p:cond delay="40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73"/>
                                        </p:tgtEl>
                                        <p:attrNameLst>
                                          <p:attrName>style.visibility</p:attrName>
                                        </p:attrNameLst>
                                      </p:cBhvr>
                                      <p:to>
                                        <p:strVal val="visible"/>
                                      </p:to>
                                    </p:set>
                                    <p:anim calcmode="lin" valueType="num">
                                      <p:cBhvr>
                                        <p:cTn id="67" dur="250" fill="hold"/>
                                        <p:tgtEl>
                                          <p:spTgt spid="73"/>
                                        </p:tgtEl>
                                        <p:attrNameLst>
                                          <p:attrName>ppt_w</p:attrName>
                                        </p:attrNameLst>
                                      </p:cBhvr>
                                      <p:tavLst>
                                        <p:tav tm="0">
                                          <p:val>
                                            <p:fltVal val="0"/>
                                          </p:val>
                                        </p:tav>
                                        <p:tav tm="100000">
                                          <p:val>
                                            <p:strVal val="#ppt_w"/>
                                          </p:val>
                                        </p:tav>
                                      </p:tavLst>
                                    </p:anim>
                                    <p:anim calcmode="lin" valueType="num">
                                      <p:cBhvr>
                                        <p:cTn id="68" dur="250" fill="hold"/>
                                        <p:tgtEl>
                                          <p:spTgt spid="73"/>
                                        </p:tgtEl>
                                        <p:attrNameLst>
                                          <p:attrName>ppt_h</p:attrName>
                                        </p:attrNameLst>
                                      </p:cBhvr>
                                      <p:tavLst>
                                        <p:tav tm="0">
                                          <p:val>
                                            <p:fltVal val="0"/>
                                          </p:val>
                                        </p:tav>
                                        <p:tav tm="100000">
                                          <p:val>
                                            <p:strVal val="#ppt_h"/>
                                          </p:val>
                                        </p:tav>
                                      </p:tavLst>
                                    </p:anim>
                                    <p:animEffect transition="in" filter="fade">
                                      <p:cBhvr>
                                        <p:cTn id="69" dur="250"/>
                                        <p:tgtEl>
                                          <p:spTgt spid="73"/>
                                        </p:tgtEl>
                                      </p:cBhvr>
                                    </p:animEffect>
                                  </p:childTnLst>
                                </p:cTn>
                              </p:par>
                              <p:par>
                                <p:cTn id="70" presetID="12" presetClass="entr" presetSubtype="1" fill="hold" nodeType="with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additive="base">
                                        <p:cTn id="72" dur="500"/>
                                        <p:tgtEl>
                                          <p:spTgt spid="55"/>
                                        </p:tgtEl>
                                        <p:attrNameLst>
                                          <p:attrName>ppt_y</p:attrName>
                                        </p:attrNameLst>
                                      </p:cBhvr>
                                      <p:tavLst>
                                        <p:tav tm="0">
                                          <p:val>
                                            <p:strVal val="#ppt_y-#ppt_h*1.125000"/>
                                          </p:val>
                                        </p:tav>
                                        <p:tav tm="100000">
                                          <p:val>
                                            <p:strVal val="#ppt_y"/>
                                          </p:val>
                                        </p:tav>
                                      </p:tavLst>
                                    </p:anim>
                                    <p:animEffect transition="in" filter="wipe(down)">
                                      <p:cBhvr>
                                        <p:cTn id="73" dur="500"/>
                                        <p:tgtEl>
                                          <p:spTgt spid="55"/>
                                        </p:tgtEl>
                                      </p:cBhvr>
                                    </p:animEffect>
                                  </p:childTnLst>
                                </p:cTn>
                              </p:par>
                            </p:childTnLst>
                          </p:cTn>
                        </p:par>
                        <p:par>
                          <p:cTn id="74" fill="hold">
                            <p:stCondLst>
                              <p:cond delay="5225"/>
                            </p:stCondLst>
                            <p:childTnLst>
                              <p:par>
                                <p:cTn id="75" presetID="12" presetClass="entr" presetSubtype="1"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additive="base">
                                        <p:cTn id="77" dur="500"/>
                                        <p:tgtEl>
                                          <p:spTgt spid="39"/>
                                        </p:tgtEl>
                                        <p:attrNameLst>
                                          <p:attrName>ppt_y</p:attrName>
                                        </p:attrNameLst>
                                      </p:cBhvr>
                                      <p:tavLst>
                                        <p:tav tm="0">
                                          <p:val>
                                            <p:strVal val="#ppt_y-#ppt_h*1.125000"/>
                                          </p:val>
                                        </p:tav>
                                        <p:tav tm="100000">
                                          <p:val>
                                            <p:strVal val="#ppt_y"/>
                                          </p:val>
                                        </p:tav>
                                      </p:tavLst>
                                    </p:anim>
                                    <p:animEffect transition="in" filter="wipe(down)">
                                      <p:cBhvr>
                                        <p:cTn id="78" dur="500"/>
                                        <p:tgtEl>
                                          <p:spTgt spid="39"/>
                                        </p:tgtEl>
                                      </p:cBhvr>
                                    </p:animEffect>
                                  </p:childTnLst>
                                </p:cTn>
                              </p:par>
                              <p:par>
                                <p:cTn id="79" presetID="12" presetClass="entr" presetSubtype="1" fill="hold" nodeType="withEffect">
                                  <p:stCondLst>
                                    <p:cond delay="0"/>
                                  </p:stCondLst>
                                  <p:childTnLst>
                                    <p:set>
                                      <p:cBhvr>
                                        <p:cTn id="80" dur="1" fill="hold">
                                          <p:stCondLst>
                                            <p:cond delay="0"/>
                                          </p:stCondLst>
                                        </p:cTn>
                                        <p:tgtEl>
                                          <p:spTgt spid="59"/>
                                        </p:tgtEl>
                                        <p:attrNameLst>
                                          <p:attrName>style.visibility</p:attrName>
                                        </p:attrNameLst>
                                      </p:cBhvr>
                                      <p:to>
                                        <p:strVal val="visible"/>
                                      </p:to>
                                    </p:set>
                                    <p:anim calcmode="lin" valueType="num">
                                      <p:cBhvr additive="base">
                                        <p:cTn id="81" dur="500"/>
                                        <p:tgtEl>
                                          <p:spTgt spid="59"/>
                                        </p:tgtEl>
                                        <p:attrNameLst>
                                          <p:attrName>ppt_y</p:attrName>
                                        </p:attrNameLst>
                                      </p:cBhvr>
                                      <p:tavLst>
                                        <p:tav tm="0">
                                          <p:val>
                                            <p:strVal val="#ppt_y-#ppt_h*1.125000"/>
                                          </p:val>
                                        </p:tav>
                                        <p:tav tm="100000">
                                          <p:val>
                                            <p:strVal val="#ppt_y"/>
                                          </p:val>
                                        </p:tav>
                                      </p:tavLst>
                                    </p:anim>
                                    <p:animEffect transition="in" filter="wipe(down)">
                                      <p:cBhvr>
                                        <p:cTn id="82" dur="500"/>
                                        <p:tgtEl>
                                          <p:spTgt spid="59"/>
                                        </p:tgtEl>
                                      </p:cBhvr>
                                    </p:animEffect>
                                  </p:childTnLst>
                                </p:cTn>
                              </p:par>
                            </p:childTnLst>
                          </p:cTn>
                        </p:par>
                        <p:par>
                          <p:cTn id="83" fill="hold">
                            <p:stCondLst>
                              <p:cond delay="5725"/>
                            </p:stCondLst>
                            <p:childTnLst>
                              <p:par>
                                <p:cTn id="84" presetID="12" presetClass="entr" presetSubtype="1" fill="hold" nodeType="after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500"/>
                                        <p:tgtEl>
                                          <p:spTgt spid="51"/>
                                        </p:tgtEl>
                                        <p:attrNameLst>
                                          <p:attrName>ppt_y</p:attrName>
                                        </p:attrNameLst>
                                      </p:cBhvr>
                                      <p:tavLst>
                                        <p:tav tm="0">
                                          <p:val>
                                            <p:strVal val="#ppt_y-#ppt_h*1.125000"/>
                                          </p:val>
                                        </p:tav>
                                        <p:tav tm="100000">
                                          <p:val>
                                            <p:strVal val="#ppt_y"/>
                                          </p:val>
                                        </p:tav>
                                      </p:tavLst>
                                    </p:anim>
                                    <p:animEffect transition="in" filter="wipe(down)">
                                      <p:cBhvr>
                                        <p:cTn id="8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圆角矩形 85"/>
          <p:cNvSpPr/>
          <p:nvPr/>
        </p:nvSpPr>
        <p:spPr>
          <a:xfrm>
            <a:off x="4840941" y="4816244"/>
            <a:ext cx="7920318" cy="871168"/>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87" name="TextBox 86"/>
          <p:cNvSpPr txBox="1"/>
          <p:nvPr/>
        </p:nvSpPr>
        <p:spPr>
          <a:xfrm>
            <a:off x="6865168" y="4948407"/>
            <a:ext cx="3457355" cy="553998"/>
          </a:xfrm>
          <a:prstGeom prst="rect">
            <a:avLst/>
          </a:prstGeom>
          <a:noFill/>
        </p:spPr>
        <p:txBody>
          <a:bodyPr wrap="square" rtlCol="0">
            <a:spAutoFit/>
          </a:bodyPr>
          <a:lstStyle/>
          <a:p>
            <a:r>
              <a:rPr lang="zh-CN" altLang="en-US" sz="1500" dirty="0">
                <a:solidFill>
                  <a:schemeClr val="bg2">
                    <a:lumMod val="10000"/>
                  </a:schemeClr>
                </a:solidFill>
                <a:cs typeface="+mn-ea"/>
                <a:sym typeface="+mn-lt"/>
              </a:rPr>
              <a:t>此处添加详细文本描述点击添加文本点击添加文本点击添加文本</a:t>
            </a:r>
          </a:p>
        </p:txBody>
      </p:sp>
      <p:sp>
        <p:nvSpPr>
          <p:cNvPr id="84" name="圆角矩形 83"/>
          <p:cNvSpPr/>
          <p:nvPr/>
        </p:nvSpPr>
        <p:spPr>
          <a:xfrm>
            <a:off x="4840941" y="3443319"/>
            <a:ext cx="7920318" cy="871168"/>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85" name="TextBox 84"/>
          <p:cNvSpPr txBox="1"/>
          <p:nvPr/>
        </p:nvSpPr>
        <p:spPr>
          <a:xfrm>
            <a:off x="6865168" y="3575482"/>
            <a:ext cx="3457355" cy="553998"/>
          </a:xfrm>
          <a:prstGeom prst="rect">
            <a:avLst/>
          </a:prstGeom>
          <a:noFill/>
        </p:spPr>
        <p:txBody>
          <a:bodyPr wrap="square" rtlCol="0">
            <a:spAutoFit/>
          </a:bodyPr>
          <a:lstStyle/>
          <a:p>
            <a:r>
              <a:rPr lang="zh-CN" altLang="en-US" sz="1500" dirty="0">
                <a:solidFill>
                  <a:schemeClr val="bg2">
                    <a:lumMod val="10000"/>
                  </a:schemeClr>
                </a:solidFill>
                <a:cs typeface="+mn-ea"/>
                <a:sym typeface="+mn-lt"/>
              </a:rPr>
              <a:t>此处添加详细文本描述点击添加文本点击添加文本点击添加文本</a:t>
            </a:r>
          </a:p>
        </p:txBody>
      </p:sp>
      <p:sp>
        <p:nvSpPr>
          <p:cNvPr id="58" name="圆角矩形 57"/>
          <p:cNvSpPr/>
          <p:nvPr/>
        </p:nvSpPr>
        <p:spPr>
          <a:xfrm>
            <a:off x="4840941" y="2056711"/>
            <a:ext cx="7920318" cy="871168"/>
          </a:xfrm>
          <a:prstGeom prst="roundRect">
            <a:avLst>
              <a:gd name="adj"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4" name="组合 3"/>
          <p:cNvGrpSpPr/>
          <p:nvPr/>
        </p:nvGrpSpPr>
        <p:grpSpPr>
          <a:xfrm>
            <a:off x="1045669" y="2222366"/>
            <a:ext cx="3150854" cy="3150850"/>
            <a:chOff x="1090407" y="2267104"/>
            <a:chExt cx="3061378" cy="3061374"/>
          </a:xfrm>
        </p:grpSpPr>
        <p:grpSp>
          <p:nvGrpSpPr>
            <p:cNvPr id="29" name="组合 28"/>
            <p:cNvGrpSpPr/>
            <p:nvPr/>
          </p:nvGrpSpPr>
          <p:grpSpPr>
            <a:xfrm>
              <a:off x="1090407" y="2267104"/>
              <a:ext cx="3061378" cy="3061374"/>
              <a:chOff x="372609" y="2524616"/>
              <a:chExt cx="2739344" cy="2739344"/>
            </a:xfrm>
          </p:grpSpPr>
          <p:sp>
            <p:nvSpPr>
              <p:cNvPr id="31" name="椭圆 30"/>
              <p:cNvSpPr/>
              <p:nvPr/>
            </p:nvSpPr>
            <p:spPr>
              <a:xfrm>
                <a:off x="372609" y="2524616"/>
                <a:ext cx="2739344" cy="2739344"/>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2" name="椭圆 31"/>
              <p:cNvSpPr/>
              <p:nvPr/>
            </p:nvSpPr>
            <p:spPr>
              <a:xfrm>
                <a:off x="399594" y="2551601"/>
                <a:ext cx="2685367" cy="2685367"/>
              </a:xfrm>
              <a:prstGeom prst="ellipse">
                <a:avLst/>
              </a:prstGeom>
              <a:blipFill>
                <a:blip r:embed="rId4"/>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30" name="椭圆 29"/>
            <p:cNvSpPr/>
            <p:nvPr/>
          </p:nvSpPr>
          <p:spPr>
            <a:xfrm>
              <a:off x="1378440" y="2555137"/>
              <a:ext cx="2485312" cy="2485308"/>
            </a:xfrm>
            <a:prstGeom prst="ellipse">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33" name="TextBox 32"/>
          <p:cNvSpPr txBox="1"/>
          <p:nvPr/>
        </p:nvSpPr>
        <p:spPr>
          <a:xfrm>
            <a:off x="1847529" y="4096358"/>
            <a:ext cx="1554578" cy="830997"/>
          </a:xfrm>
          <a:prstGeom prst="rect">
            <a:avLst/>
          </a:prstGeom>
          <a:noFill/>
        </p:spPr>
        <p:txBody>
          <a:bodyPr wrap="square" rtlCol="0">
            <a:spAutoFit/>
          </a:bodyPr>
          <a:lstStyle/>
          <a:p>
            <a:pPr algn="ctr"/>
            <a:r>
              <a:rPr lang="zh-CN" altLang="en-US" sz="2400" b="1" dirty="0">
                <a:solidFill>
                  <a:schemeClr val="bg1"/>
                </a:solidFill>
                <a:cs typeface="+mn-ea"/>
                <a:sym typeface="+mn-lt"/>
              </a:rPr>
              <a:t>团队协作能力</a:t>
            </a:r>
          </a:p>
        </p:txBody>
      </p:sp>
      <p:grpSp>
        <p:nvGrpSpPr>
          <p:cNvPr id="14" name="组合 13"/>
          <p:cNvGrpSpPr/>
          <p:nvPr/>
        </p:nvGrpSpPr>
        <p:grpSpPr>
          <a:xfrm>
            <a:off x="1796726" y="2101189"/>
            <a:ext cx="1656184" cy="1922394"/>
            <a:chOff x="1775520" y="2204864"/>
            <a:chExt cx="1656184" cy="1922394"/>
          </a:xfrm>
          <a:effectLst>
            <a:glow rad="63500">
              <a:schemeClr val="bg1">
                <a:alpha val="40000"/>
              </a:schemeClr>
            </a:glow>
          </a:effectLst>
        </p:grpSpPr>
        <p:sp>
          <p:nvSpPr>
            <p:cNvPr id="7" name="Freeform 7"/>
            <p:cNvSpPr>
              <a:spLocks/>
            </p:cNvSpPr>
            <p:nvPr/>
          </p:nvSpPr>
          <p:spPr bwMode="auto">
            <a:xfrm>
              <a:off x="2955168" y="2518921"/>
              <a:ext cx="476536" cy="1592362"/>
            </a:xfrm>
            <a:custGeom>
              <a:avLst/>
              <a:gdLst>
                <a:gd name="T0" fmla="*/ 616 w 650"/>
                <a:gd name="T1" fmla="*/ 574 h 2172"/>
                <a:gd name="T2" fmla="*/ 592 w 650"/>
                <a:gd name="T3" fmla="*/ 514 h 2172"/>
                <a:gd name="T4" fmla="*/ 578 w 650"/>
                <a:gd name="T5" fmla="*/ 478 h 2172"/>
                <a:gd name="T6" fmla="*/ 564 w 650"/>
                <a:gd name="T7" fmla="*/ 438 h 2172"/>
                <a:gd name="T8" fmla="*/ 548 w 650"/>
                <a:gd name="T9" fmla="*/ 400 h 2172"/>
                <a:gd name="T10" fmla="*/ 488 w 650"/>
                <a:gd name="T11" fmla="*/ 354 h 2172"/>
                <a:gd name="T12" fmla="*/ 370 w 650"/>
                <a:gd name="T13" fmla="*/ 384 h 2172"/>
                <a:gd name="T14" fmla="*/ 334 w 650"/>
                <a:gd name="T15" fmla="*/ 346 h 2172"/>
                <a:gd name="T16" fmla="*/ 268 w 650"/>
                <a:gd name="T17" fmla="*/ 304 h 2172"/>
                <a:gd name="T18" fmla="*/ 308 w 650"/>
                <a:gd name="T19" fmla="*/ 316 h 2172"/>
                <a:gd name="T20" fmla="*/ 364 w 650"/>
                <a:gd name="T21" fmla="*/ 272 h 2172"/>
                <a:gd name="T22" fmla="*/ 402 w 650"/>
                <a:gd name="T23" fmla="*/ 200 h 2172"/>
                <a:gd name="T24" fmla="*/ 414 w 650"/>
                <a:gd name="T25" fmla="*/ 140 h 2172"/>
                <a:gd name="T26" fmla="*/ 400 w 650"/>
                <a:gd name="T27" fmla="*/ 66 h 2172"/>
                <a:gd name="T28" fmla="*/ 312 w 650"/>
                <a:gd name="T29" fmla="*/ 0 h 2172"/>
                <a:gd name="T30" fmla="*/ 226 w 650"/>
                <a:gd name="T31" fmla="*/ 48 h 2172"/>
                <a:gd name="T32" fmla="*/ 202 w 650"/>
                <a:gd name="T33" fmla="*/ 138 h 2172"/>
                <a:gd name="T34" fmla="*/ 214 w 650"/>
                <a:gd name="T35" fmla="*/ 200 h 2172"/>
                <a:gd name="T36" fmla="*/ 234 w 650"/>
                <a:gd name="T37" fmla="*/ 228 h 2172"/>
                <a:gd name="T38" fmla="*/ 192 w 650"/>
                <a:gd name="T39" fmla="*/ 298 h 2172"/>
                <a:gd name="T40" fmla="*/ 68 w 650"/>
                <a:gd name="T41" fmla="*/ 378 h 2172"/>
                <a:gd name="T42" fmla="*/ 50 w 650"/>
                <a:gd name="T43" fmla="*/ 492 h 2172"/>
                <a:gd name="T44" fmla="*/ 114 w 650"/>
                <a:gd name="T45" fmla="*/ 692 h 2172"/>
                <a:gd name="T46" fmla="*/ 98 w 650"/>
                <a:gd name="T47" fmla="*/ 808 h 2172"/>
                <a:gd name="T48" fmla="*/ 80 w 650"/>
                <a:gd name="T49" fmla="*/ 1144 h 2172"/>
                <a:gd name="T50" fmla="*/ 66 w 650"/>
                <a:gd name="T51" fmla="*/ 1404 h 2172"/>
                <a:gd name="T52" fmla="*/ 8 w 650"/>
                <a:gd name="T53" fmla="*/ 1802 h 2172"/>
                <a:gd name="T54" fmla="*/ 4 w 650"/>
                <a:gd name="T55" fmla="*/ 1876 h 2172"/>
                <a:gd name="T56" fmla="*/ 6 w 650"/>
                <a:gd name="T57" fmla="*/ 1922 h 2172"/>
                <a:gd name="T58" fmla="*/ 8 w 650"/>
                <a:gd name="T59" fmla="*/ 1958 h 2172"/>
                <a:gd name="T60" fmla="*/ 10 w 650"/>
                <a:gd name="T61" fmla="*/ 2044 h 2172"/>
                <a:gd name="T62" fmla="*/ 0 w 650"/>
                <a:gd name="T63" fmla="*/ 2122 h 2172"/>
                <a:gd name="T64" fmla="*/ 24 w 650"/>
                <a:gd name="T65" fmla="*/ 2168 h 2172"/>
                <a:gd name="T66" fmla="*/ 134 w 650"/>
                <a:gd name="T67" fmla="*/ 2152 h 2172"/>
                <a:gd name="T68" fmla="*/ 128 w 650"/>
                <a:gd name="T69" fmla="*/ 2050 h 2172"/>
                <a:gd name="T70" fmla="*/ 166 w 650"/>
                <a:gd name="T71" fmla="*/ 1992 h 2172"/>
                <a:gd name="T72" fmla="*/ 178 w 650"/>
                <a:gd name="T73" fmla="*/ 1902 h 2172"/>
                <a:gd name="T74" fmla="*/ 204 w 650"/>
                <a:gd name="T75" fmla="*/ 1650 h 2172"/>
                <a:gd name="T76" fmla="*/ 262 w 650"/>
                <a:gd name="T77" fmla="*/ 1466 h 2172"/>
                <a:gd name="T78" fmla="*/ 274 w 650"/>
                <a:gd name="T79" fmla="*/ 1484 h 2172"/>
                <a:gd name="T80" fmla="*/ 262 w 650"/>
                <a:gd name="T81" fmla="*/ 1642 h 2172"/>
                <a:gd name="T82" fmla="*/ 272 w 650"/>
                <a:gd name="T83" fmla="*/ 1720 h 2172"/>
                <a:gd name="T84" fmla="*/ 266 w 650"/>
                <a:gd name="T85" fmla="*/ 1822 h 2172"/>
                <a:gd name="T86" fmla="*/ 274 w 650"/>
                <a:gd name="T87" fmla="*/ 1868 h 2172"/>
                <a:gd name="T88" fmla="*/ 264 w 650"/>
                <a:gd name="T89" fmla="*/ 1940 h 2172"/>
                <a:gd name="T90" fmla="*/ 278 w 650"/>
                <a:gd name="T91" fmla="*/ 1998 h 2172"/>
                <a:gd name="T92" fmla="*/ 396 w 650"/>
                <a:gd name="T93" fmla="*/ 1996 h 2172"/>
                <a:gd name="T94" fmla="*/ 486 w 650"/>
                <a:gd name="T95" fmla="*/ 2034 h 2172"/>
                <a:gd name="T96" fmla="*/ 560 w 650"/>
                <a:gd name="T97" fmla="*/ 2000 h 2172"/>
                <a:gd name="T98" fmla="*/ 470 w 650"/>
                <a:gd name="T99" fmla="*/ 1956 h 2172"/>
                <a:gd name="T100" fmla="*/ 432 w 650"/>
                <a:gd name="T101" fmla="*/ 1902 h 2172"/>
                <a:gd name="T102" fmla="*/ 410 w 650"/>
                <a:gd name="T103" fmla="*/ 1842 h 2172"/>
                <a:gd name="T104" fmla="*/ 400 w 650"/>
                <a:gd name="T105" fmla="*/ 1808 h 2172"/>
                <a:gd name="T106" fmla="*/ 418 w 650"/>
                <a:gd name="T107" fmla="*/ 1728 h 2172"/>
                <a:gd name="T108" fmla="*/ 476 w 650"/>
                <a:gd name="T109" fmla="*/ 1342 h 2172"/>
                <a:gd name="T110" fmla="*/ 510 w 650"/>
                <a:gd name="T111" fmla="*/ 1128 h 2172"/>
                <a:gd name="T112" fmla="*/ 488 w 650"/>
                <a:gd name="T113" fmla="*/ 732 h 2172"/>
                <a:gd name="T114" fmla="*/ 536 w 650"/>
                <a:gd name="T115" fmla="*/ 744 h 2172"/>
                <a:gd name="T116" fmla="*/ 558 w 650"/>
                <a:gd name="T117" fmla="*/ 756 h 2172"/>
                <a:gd name="T118" fmla="*/ 626 w 650"/>
                <a:gd name="T119" fmla="*/ 736 h 2172"/>
                <a:gd name="T120" fmla="*/ 640 w 650"/>
                <a:gd name="T121" fmla="*/ 684 h 2172"/>
                <a:gd name="T122" fmla="*/ 648 w 650"/>
                <a:gd name="T123" fmla="*/ 642 h 2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0" h="2172">
                  <a:moveTo>
                    <a:pt x="644" y="636"/>
                  </a:moveTo>
                  <a:lnTo>
                    <a:pt x="644" y="636"/>
                  </a:lnTo>
                  <a:lnTo>
                    <a:pt x="634" y="628"/>
                  </a:lnTo>
                  <a:lnTo>
                    <a:pt x="626" y="614"/>
                  </a:lnTo>
                  <a:lnTo>
                    <a:pt x="620" y="600"/>
                  </a:lnTo>
                  <a:lnTo>
                    <a:pt x="618" y="592"/>
                  </a:lnTo>
                  <a:lnTo>
                    <a:pt x="618" y="586"/>
                  </a:lnTo>
                  <a:lnTo>
                    <a:pt x="618" y="586"/>
                  </a:lnTo>
                  <a:lnTo>
                    <a:pt x="616" y="574"/>
                  </a:lnTo>
                  <a:lnTo>
                    <a:pt x="612" y="564"/>
                  </a:lnTo>
                  <a:lnTo>
                    <a:pt x="606" y="554"/>
                  </a:lnTo>
                  <a:lnTo>
                    <a:pt x="602" y="548"/>
                  </a:lnTo>
                  <a:lnTo>
                    <a:pt x="602" y="548"/>
                  </a:lnTo>
                  <a:lnTo>
                    <a:pt x="598" y="542"/>
                  </a:lnTo>
                  <a:lnTo>
                    <a:pt x="594" y="532"/>
                  </a:lnTo>
                  <a:lnTo>
                    <a:pt x="592" y="524"/>
                  </a:lnTo>
                  <a:lnTo>
                    <a:pt x="592" y="514"/>
                  </a:lnTo>
                  <a:lnTo>
                    <a:pt x="592" y="514"/>
                  </a:lnTo>
                  <a:lnTo>
                    <a:pt x="590" y="504"/>
                  </a:lnTo>
                  <a:lnTo>
                    <a:pt x="588" y="502"/>
                  </a:lnTo>
                  <a:lnTo>
                    <a:pt x="586" y="500"/>
                  </a:lnTo>
                  <a:lnTo>
                    <a:pt x="586" y="500"/>
                  </a:lnTo>
                  <a:lnTo>
                    <a:pt x="582" y="500"/>
                  </a:lnTo>
                  <a:lnTo>
                    <a:pt x="580" y="498"/>
                  </a:lnTo>
                  <a:lnTo>
                    <a:pt x="580" y="492"/>
                  </a:lnTo>
                  <a:lnTo>
                    <a:pt x="578" y="478"/>
                  </a:lnTo>
                  <a:lnTo>
                    <a:pt x="578" y="478"/>
                  </a:lnTo>
                  <a:lnTo>
                    <a:pt x="578" y="468"/>
                  </a:lnTo>
                  <a:lnTo>
                    <a:pt x="576" y="464"/>
                  </a:lnTo>
                  <a:lnTo>
                    <a:pt x="572" y="460"/>
                  </a:lnTo>
                  <a:lnTo>
                    <a:pt x="572" y="456"/>
                  </a:lnTo>
                  <a:lnTo>
                    <a:pt x="572" y="456"/>
                  </a:lnTo>
                  <a:lnTo>
                    <a:pt x="570" y="448"/>
                  </a:lnTo>
                  <a:lnTo>
                    <a:pt x="568" y="446"/>
                  </a:lnTo>
                  <a:lnTo>
                    <a:pt x="566" y="442"/>
                  </a:lnTo>
                  <a:lnTo>
                    <a:pt x="564" y="438"/>
                  </a:lnTo>
                  <a:lnTo>
                    <a:pt x="564" y="438"/>
                  </a:lnTo>
                  <a:lnTo>
                    <a:pt x="562" y="432"/>
                  </a:lnTo>
                  <a:lnTo>
                    <a:pt x="560" y="428"/>
                  </a:lnTo>
                  <a:lnTo>
                    <a:pt x="556" y="424"/>
                  </a:lnTo>
                  <a:lnTo>
                    <a:pt x="556" y="420"/>
                  </a:lnTo>
                  <a:lnTo>
                    <a:pt x="556" y="420"/>
                  </a:lnTo>
                  <a:lnTo>
                    <a:pt x="554" y="414"/>
                  </a:lnTo>
                  <a:lnTo>
                    <a:pt x="550" y="408"/>
                  </a:lnTo>
                  <a:lnTo>
                    <a:pt x="548" y="400"/>
                  </a:lnTo>
                  <a:lnTo>
                    <a:pt x="546" y="388"/>
                  </a:lnTo>
                  <a:lnTo>
                    <a:pt x="546" y="388"/>
                  </a:lnTo>
                  <a:lnTo>
                    <a:pt x="544" y="382"/>
                  </a:lnTo>
                  <a:lnTo>
                    <a:pt x="538" y="376"/>
                  </a:lnTo>
                  <a:lnTo>
                    <a:pt x="532" y="372"/>
                  </a:lnTo>
                  <a:lnTo>
                    <a:pt x="524" y="368"/>
                  </a:lnTo>
                  <a:lnTo>
                    <a:pt x="506" y="360"/>
                  </a:lnTo>
                  <a:lnTo>
                    <a:pt x="488" y="354"/>
                  </a:lnTo>
                  <a:lnTo>
                    <a:pt x="488" y="354"/>
                  </a:lnTo>
                  <a:lnTo>
                    <a:pt x="384" y="318"/>
                  </a:lnTo>
                  <a:lnTo>
                    <a:pt x="384" y="318"/>
                  </a:lnTo>
                  <a:lnTo>
                    <a:pt x="376" y="314"/>
                  </a:lnTo>
                  <a:lnTo>
                    <a:pt x="376" y="314"/>
                  </a:lnTo>
                  <a:lnTo>
                    <a:pt x="372" y="332"/>
                  </a:lnTo>
                  <a:lnTo>
                    <a:pt x="372" y="332"/>
                  </a:lnTo>
                  <a:lnTo>
                    <a:pt x="372" y="342"/>
                  </a:lnTo>
                  <a:lnTo>
                    <a:pt x="370" y="358"/>
                  </a:lnTo>
                  <a:lnTo>
                    <a:pt x="370" y="384"/>
                  </a:lnTo>
                  <a:lnTo>
                    <a:pt x="370" y="384"/>
                  </a:lnTo>
                  <a:lnTo>
                    <a:pt x="360" y="372"/>
                  </a:lnTo>
                  <a:lnTo>
                    <a:pt x="352" y="362"/>
                  </a:lnTo>
                  <a:lnTo>
                    <a:pt x="348" y="354"/>
                  </a:lnTo>
                  <a:lnTo>
                    <a:pt x="348" y="354"/>
                  </a:lnTo>
                  <a:lnTo>
                    <a:pt x="344" y="348"/>
                  </a:lnTo>
                  <a:lnTo>
                    <a:pt x="340" y="346"/>
                  </a:lnTo>
                  <a:lnTo>
                    <a:pt x="334" y="346"/>
                  </a:lnTo>
                  <a:lnTo>
                    <a:pt x="334" y="346"/>
                  </a:lnTo>
                  <a:lnTo>
                    <a:pt x="330" y="348"/>
                  </a:lnTo>
                  <a:lnTo>
                    <a:pt x="328" y="350"/>
                  </a:lnTo>
                  <a:lnTo>
                    <a:pt x="328" y="354"/>
                  </a:lnTo>
                  <a:lnTo>
                    <a:pt x="328" y="354"/>
                  </a:lnTo>
                  <a:lnTo>
                    <a:pt x="324" y="384"/>
                  </a:lnTo>
                  <a:lnTo>
                    <a:pt x="324" y="384"/>
                  </a:lnTo>
                  <a:lnTo>
                    <a:pt x="300" y="348"/>
                  </a:lnTo>
                  <a:lnTo>
                    <a:pt x="278" y="318"/>
                  </a:lnTo>
                  <a:lnTo>
                    <a:pt x="268" y="304"/>
                  </a:lnTo>
                  <a:lnTo>
                    <a:pt x="258" y="294"/>
                  </a:lnTo>
                  <a:lnTo>
                    <a:pt x="258" y="294"/>
                  </a:lnTo>
                  <a:lnTo>
                    <a:pt x="244" y="280"/>
                  </a:lnTo>
                  <a:lnTo>
                    <a:pt x="236" y="270"/>
                  </a:lnTo>
                  <a:lnTo>
                    <a:pt x="234" y="266"/>
                  </a:lnTo>
                  <a:lnTo>
                    <a:pt x="232" y="262"/>
                  </a:lnTo>
                  <a:lnTo>
                    <a:pt x="232" y="262"/>
                  </a:lnTo>
                  <a:lnTo>
                    <a:pt x="276" y="292"/>
                  </a:lnTo>
                  <a:lnTo>
                    <a:pt x="308" y="316"/>
                  </a:lnTo>
                  <a:lnTo>
                    <a:pt x="322" y="326"/>
                  </a:lnTo>
                  <a:lnTo>
                    <a:pt x="330" y="336"/>
                  </a:lnTo>
                  <a:lnTo>
                    <a:pt x="330" y="336"/>
                  </a:lnTo>
                  <a:lnTo>
                    <a:pt x="354" y="314"/>
                  </a:lnTo>
                  <a:lnTo>
                    <a:pt x="354" y="314"/>
                  </a:lnTo>
                  <a:lnTo>
                    <a:pt x="360" y="302"/>
                  </a:lnTo>
                  <a:lnTo>
                    <a:pt x="364" y="288"/>
                  </a:lnTo>
                  <a:lnTo>
                    <a:pt x="364" y="288"/>
                  </a:lnTo>
                  <a:lnTo>
                    <a:pt x="364" y="272"/>
                  </a:lnTo>
                  <a:lnTo>
                    <a:pt x="364" y="264"/>
                  </a:lnTo>
                  <a:lnTo>
                    <a:pt x="370" y="258"/>
                  </a:lnTo>
                  <a:lnTo>
                    <a:pt x="370" y="258"/>
                  </a:lnTo>
                  <a:lnTo>
                    <a:pt x="376" y="248"/>
                  </a:lnTo>
                  <a:lnTo>
                    <a:pt x="382" y="232"/>
                  </a:lnTo>
                  <a:lnTo>
                    <a:pt x="392" y="210"/>
                  </a:lnTo>
                  <a:lnTo>
                    <a:pt x="392" y="210"/>
                  </a:lnTo>
                  <a:lnTo>
                    <a:pt x="396" y="204"/>
                  </a:lnTo>
                  <a:lnTo>
                    <a:pt x="402" y="200"/>
                  </a:lnTo>
                  <a:lnTo>
                    <a:pt x="402" y="200"/>
                  </a:lnTo>
                  <a:lnTo>
                    <a:pt x="404" y="198"/>
                  </a:lnTo>
                  <a:lnTo>
                    <a:pt x="406" y="194"/>
                  </a:lnTo>
                  <a:lnTo>
                    <a:pt x="410" y="180"/>
                  </a:lnTo>
                  <a:lnTo>
                    <a:pt x="418" y="150"/>
                  </a:lnTo>
                  <a:lnTo>
                    <a:pt x="418" y="150"/>
                  </a:lnTo>
                  <a:lnTo>
                    <a:pt x="418" y="146"/>
                  </a:lnTo>
                  <a:lnTo>
                    <a:pt x="416" y="142"/>
                  </a:lnTo>
                  <a:lnTo>
                    <a:pt x="414" y="140"/>
                  </a:lnTo>
                  <a:lnTo>
                    <a:pt x="412" y="138"/>
                  </a:lnTo>
                  <a:lnTo>
                    <a:pt x="406" y="138"/>
                  </a:lnTo>
                  <a:lnTo>
                    <a:pt x="402" y="138"/>
                  </a:lnTo>
                  <a:lnTo>
                    <a:pt x="402" y="138"/>
                  </a:lnTo>
                  <a:lnTo>
                    <a:pt x="402" y="132"/>
                  </a:lnTo>
                  <a:lnTo>
                    <a:pt x="402" y="118"/>
                  </a:lnTo>
                  <a:lnTo>
                    <a:pt x="402" y="94"/>
                  </a:lnTo>
                  <a:lnTo>
                    <a:pt x="400" y="66"/>
                  </a:lnTo>
                  <a:lnTo>
                    <a:pt x="400" y="66"/>
                  </a:lnTo>
                  <a:lnTo>
                    <a:pt x="398" y="58"/>
                  </a:lnTo>
                  <a:lnTo>
                    <a:pt x="394" y="52"/>
                  </a:lnTo>
                  <a:lnTo>
                    <a:pt x="386" y="38"/>
                  </a:lnTo>
                  <a:lnTo>
                    <a:pt x="372" y="28"/>
                  </a:lnTo>
                  <a:lnTo>
                    <a:pt x="358" y="18"/>
                  </a:lnTo>
                  <a:lnTo>
                    <a:pt x="342" y="10"/>
                  </a:lnTo>
                  <a:lnTo>
                    <a:pt x="328" y="4"/>
                  </a:lnTo>
                  <a:lnTo>
                    <a:pt x="312" y="0"/>
                  </a:lnTo>
                  <a:lnTo>
                    <a:pt x="312" y="0"/>
                  </a:lnTo>
                  <a:lnTo>
                    <a:pt x="298" y="2"/>
                  </a:lnTo>
                  <a:lnTo>
                    <a:pt x="286" y="4"/>
                  </a:lnTo>
                  <a:lnTo>
                    <a:pt x="274" y="10"/>
                  </a:lnTo>
                  <a:lnTo>
                    <a:pt x="262" y="16"/>
                  </a:lnTo>
                  <a:lnTo>
                    <a:pt x="250" y="24"/>
                  </a:lnTo>
                  <a:lnTo>
                    <a:pt x="240" y="32"/>
                  </a:lnTo>
                  <a:lnTo>
                    <a:pt x="232" y="40"/>
                  </a:lnTo>
                  <a:lnTo>
                    <a:pt x="226" y="48"/>
                  </a:lnTo>
                  <a:lnTo>
                    <a:pt x="226" y="48"/>
                  </a:lnTo>
                  <a:lnTo>
                    <a:pt x="222" y="58"/>
                  </a:lnTo>
                  <a:lnTo>
                    <a:pt x="220" y="70"/>
                  </a:lnTo>
                  <a:lnTo>
                    <a:pt x="216" y="96"/>
                  </a:lnTo>
                  <a:lnTo>
                    <a:pt x="216" y="118"/>
                  </a:lnTo>
                  <a:lnTo>
                    <a:pt x="216" y="128"/>
                  </a:lnTo>
                  <a:lnTo>
                    <a:pt x="216" y="128"/>
                  </a:lnTo>
                  <a:lnTo>
                    <a:pt x="208" y="130"/>
                  </a:lnTo>
                  <a:lnTo>
                    <a:pt x="204" y="134"/>
                  </a:lnTo>
                  <a:lnTo>
                    <a:pt x="202" y="138"/>
                  </a:lnTo>
                  <a:lnTo>
                    <a:pt x="202" y="138"/>
                  </a:lnTo>
                  <a:lnTo>
                    <a:pt x="200" y="142"/>
                  </a:lnTo>
                  <a:lnTo>
                    <a:pt x="200" y="148"/>
                  </a:lnTo>
                  <a:lnTo>
                    <a:pt x="204" y="166"/>
                  </a:lnTo>
                  <a:lnTo>
                    <a:pt x="208" y="186"/>
                  </a:lnTo>
                  <a:lnTo>
                    <a:pt x="212" y="198"/>
                  </a:lnTo>
                  <a:lnTo>
                    <a:pt x="212" y="198"/>
                  </a:lnTo>
                  <a:lnTo>
                    <a:pt x="212" y="200"/>
                  </a:lnTo>
                  <a:lnTo>
                    <a:pt x="214" y="200"/>
                  </a:lnTo>
                  <a:lnTo>
                    <a:pt x="220" y="200"/>
                  </a:lnTo>
                  <a:lnTo>
                    <a:pt x="224" y="198"/>
                  </a:lnTo>
                  <a:lnTo>
                    <a:pt x="224" y="198"/>
                  </a:lnTo>
                  <a:lnTo>
                    <a:pt x="224" y="200"/>
                  </a:lnTo>
                  <a:lnTo>
                    <a:pt x="224" y="200"/>
                  </a:lnTo>
                  <a:lnTo>
                    <a:pt x="228" y="208"/>
                  </a:lnTo>
                  <a:lnTo>
                    <a:pt x="232" y="220"/>
                  </a:lnTo>
                  <a:lnTo>
                    <a:pt x="232" y="220"/>
                  </a:lnTo>
                  <a:lnTo>
                    <a:pt x="234" y="228"/>
                  </a:lnTo>
                  <a:lnTo>
                    <a:pt x="234" y="236"/>
                  </a:lnTo>
                  <a:lnTo>
                    <a:pt x="234" y="248"/>
                  </a:lnTo>
                  <a:lnTo>
                    <a:pt x="234" y="248"/>
                  </a:lnTo>
                  <a:lnTo>
                    <a:pt x="226" y="254"/>
                  </a:lnTo>
                  <a:lnTo>
                    <a:pt x="218" y="264"/>
                  </a:lnTo>
                  <a:lnTo>
                    <a:pt x="204" y="288"/>
                  </a:lnTo>
                  <a:lnTo>
                    <a:pt x="204" y="288"/>
                  </a:lnTo>
                  <a:lnTo>
                    <a:pt x="200" y="294"/>
                  </a:lnTo>
                  <a:lnTo>
                    <a:pt x="192" y="298"/>
                  </a:lnTo>
                  <a:lnTo>
                    <a:pt x="174" y="312"/>
                  </a:lnTo>
                  <a:lnTo>
                    <a:pt x="156" y="322"/>
                  </a:lnTo>
                  <a:lnTo>
                    <a:pt x="144" y="330"/>
                  </a:lnTo>
                  <a:lnTo>
                    <a:pt x="144" y="330"/>
                  </a:lnTo>
                  <a:lnTo>
                    <a:pt x="132" y="338"/>
                  </a:lnTo>
                  <a:lnTo>
                    <a:pt x="112" y="348"/>
                  </a:lnTo>
                  <a:lnTo>
                    <a:pt x="90" y="362"/>
                  </a:lnTo>
                  <a:lnTo>
                    <a:pt x="68" y="378"/>
                  </a:lnTo>
                  <a:lnTo>
                    <a:pt x="68" y="378"/>
                  </a:lnTo>
                  <a:lnTo>
                    <a:pt x="58" y="388"/>
                  </a:lnTo>
                  <a:lnTo>
                    <a:pt x="52" y="398"/>
                  </a:lnTo>
                  <a:lnTo>
                    <a:pt x="48" y="410"/>
                  </a:lnTo>
                  <a:lnTo>
                    <a:pt x="46" y="422"/>
                  </a:lnTo>
                  <a:lnTo>
                    <a:pt x="46" y="442"/>
                  </a:lnTo>
                  <a:lnTo>
                    <a:pt x="46" y="458"/>
                  </a:lnTo>
                  <a:lnTo>
                    <a:pt x="46" y="458"/>
                  </a:lnTo>
                  <a:lnTo>
                    <a:pt x="48" y="474"/>
                  </a:lnTo>
                  <a:lnTo>
                    <a:pt x="50" y="492"/>
                  </a:lnTo>
                  <a:lnTo>
                    <a:pt x="54" y="508"/>
                  </a:lnTo>
                  <a:lnTo>
                    <a:pt x="56" y="522"/>
                  </a:lnTo>
                  <a:lnTo>
                    <a:pt x="56" y="522"/>
                  </a:lnTo>
                  <a:lnTo>
                    <a:pt x="60" y="550"/>
                  </a:lnTo>
                  <a:lnTo>
                    <a:pt x="68" y="590"/>
                  </a:lnTo>
                  <a:lnTo>
                    <a:pt x="68" y="590"/>
                  </a:lnTo>
                  <a:lnTo>
                    <a:pt x="78" y="618"/>
                  </a:lnTo>
                  <a:lnTo>
                    <a:pt x="94" y="652"/>
                  </a:lnTo>
                  <a:lnTo>
                    <a:pt x="114" y="692"/>
                  </a:lnTo>
                  <a:lnTo>
                    <a:pt x="114" y="692"/>
                  </a:lnTo>
                  <a:lnTo>
                    <a:pt x="114" y="736"/>
                  </a:lnTo>
                  <a:lnTo>
                    <a:pt x="110" y="766"/>
                  </a:lnTo>
                  <a:lnTo>
                    <a:pt x="108" y="778"/>
                  </a:lnTo>
                  <a:lnTo>
                    <a:pt x="104" y="784"/>
                  </a:lnTo>
                  <a:lnTo>
                    <a:pt x="104" y="784"/>
                  </a:lnTo>
                  <a:lnTo>
                    <a:pt x="102" y="788"/>
                  </a:lnTo>
                  <a:lnTo>
                    <a:pt x="100" y="792"/>
                  </a:lnTo>
                  <a:lnTo>
                    <a:pt x="98" y="808"/>
                  </a:lnTo>
                  <a:lnTo>
                    <a:pt x="98" y="854"/>
                  </a:lnTo>
                  <a:lnTo>
                    <a:pt x="96" y="902"/>
                  </a:lnTo>
                  <a:lnTo>
                    <a:pt x="96" y="918"/>
                  </a:lnTo>
                  <a:lnTo>
                    <a:pt x="96" y="928"/>
                  </a:lnTo>
                  <a:lnTo>
                    <a:pt x="96" y="928"/>
                  </a:lnTo>
                  <a:lnTo>
                    <a:pt x="92" y="968"/>
                  </a:lnTo>
                  <a:lnTo>
                    <a:pt x="88" y="1040"/>
                  </a:lnTo>
                  <a:lnTo>
                    <a:pt x="82" y="1116"/>
                  </a:lnTo>
                  <a:lnTo>
                    <a:pt x="80" y="1144"/>
                  </a:lnTo>
                  <a:lnTo>
                    <a:pt x="76" y="1160"/>
                  </a:lnTo>
                  <a:lnTo>
                    <a:pt x="76" y="1160"/>
                  </a:lnTo>
                  <a:lnTo>
                    <a:pt x="74" y="1176"/>
                  </a:lnTo>
                  <a:lnTo>
                    <a:pt x="72" y="1200"/>
                  </a:lnTo>
                  <a:lnTo>
                    <a:pt x="68" y="1266"/>
                  </a:lnTo>
                  <a:lnTo>
                    <a:pt x="66" y="1334"/>
                  </a:lnTo>
                  <a:lnTo>
                    <a:pt x="66" y="1382"/>
                  </a:lnTo>
                  <a:lnTo>
                    <a:pt x="66" y="1382"/>
                  </a:lnTo>
                  <a:lnTo>
                    <a:pt x="66" y="1404"/>
                  </a:lnTo>
                  <a:lnTo>
                    <a:pt x="62" y="1432"/>
                  </a:lnTo>
                  <a:lnTo>
                    <a:pt x="56" y="1500"/>
                  </a:lnTo>
                  <a:lnTo>
                    <a:pt x="42" y="1606"/>
                  </a:lnTo>
                  <a:lnTo>
                    <a:pt x="42" y="1606"/>
                  </a:lnTo>
                  <a:lnTo>
                    <a:pt x="36" y="1646"/>
                  </a:lnTo>
                  <a:lnTo>
                    <a:pt x="24" y="1710"/>
                  </a:lnTo>
                  <a:lnTo>
                    <a:pt x="12" y="1770"/>
                  </a:lnTo>
                  <a:lnTo>
                    <a:pt x="8" y="1802"/>
                  </a:lnTo>
                  <a:lnTo>
                    <a:pt x="8" y="1802"/>
                  </a:lnTo>
                  <a:lnTo>
                    <a:pt x="6" y="1812"/>
                  </a:lnTo>
                  <a:lnTo>
                    <a:pt x="4" y="1820"/>
                  </a:lnTo>
                  <a:lnTo>
                    <a:pt x="2" y="1830"/>
                  </a:lnTo>
                  <a:lnTo>
                    <a:pt x="0" y="1840"/>
                  </a:lnTo>
                  <a:lnTo>
                    <a:pt x="0" y="1840"/>
                  </a:lnTo>
                  <a:lnTo>
                    <a:pt x="0" y="1850"/>
                  </a:lnTo>
                  <a:lnTo>
                    <a:pt x="0" y="1862"/>
                  </a:lnTo>
                  <a:lnTo>
                    <a:pt x="2" y="1870"/>
                  </a:lnTo>
                  <a:lnTo>
                    <a:pt x="4" y="1876"/>
                  </a:lnTo>
                  <a:lnTo>
                    <a:pt x="4" y="1876"/>
                  </a:lnTo>
                  <a:lnTo>
                    <a:pt x="6" y="1880"/>
                  </a:lnTo>
                  <a:lnTo>
                    <a:pt x="6" y="1886"/>
                  </a:lnTo>
                  <a:lnTo>
                    <a:pt x="6" y="1892"/>
                  </a:lnTo>
                  <a:lnTo>
                    <a:pt x="4" y="1898"/>
                  </a:lnTo>
                  <a:lnTo>
                    <a:pt x="4" y="1898"/>
                  </a:lnTo>
                  <a:lnTo>
                    <a:pt x="2" y="1906"/>
                  </a:lnTo>
                  <a:lnTo>
                    <a:pt x="4" y="1914"/>
                  </a:lnTo>
                  <a:lnTo>
                    <a:pt x="6" y="1922"/>
                  </a:lnTo>
                  <a:lnTo>
                    <a:pt x="10" y="1928"/>
                  </a:lnTo>
                  <a:lnTo>
                    <a:pt x="10" y="1928"/>
                  </a:lnTo>
                  <a:lnTo>
                    <a:pt x="14" y="1934"/>
                  </a:lnTo>
                  <a:lnTo>
                    <a:pt x="16" y="1942"/>
                  </a:lnTo>
                  <a:lnTo>
                    <a:pt x="14" y="1948"/>
                  </a:lnTo>
                  <a:lnTo>
                    <a:pt x="12" y="1954"/>
                  </a:lnTo>
                  <a:lnTo>
                    <a:pt x="12" y="1954"/>
                  </a:lnTo>
                  <a:lnTo>
                    <a:pt x="10" y="1956"/>
                  </a:lnTo>
                  <a:lnTo>
                    <a:pt x="8" y="1958"/>
                  </a:lnTo>
                  <a:lnTo>
                    <a:pt x="10" y="1964"/>
                  </a:lnTo>
                  <a:lnTo>
                    <a:pt x="14" y="1976"/>
                  </a:lnTo>
                  <a:lnTo>
                    <a:pt x="14" y="1976"/>
                  </a:lnTo>
                  <a:lnTo>
                    <a:pt x="16" y="1988"/>
                  </a:lnTo>
                  <a:lnTo>
                    <a:pt x="16" y="2008"/>
                  </a:lnTo>
                  <a:lnTo>
                    <a:pt x="14" y="2026"/>
                  </a:lnTo>
                  <a:lnTo>
                    <a:pt x="12" y="2038"/>
                  </a:lnTo>
                  <a:lnTo>
                    <a:pt x="12" y="2038"/>
                  </a:lnTo>
                  <a:lnTo>
                    <a:pt x="10" y="2044"/>
                  </a:lnTo>
                  <a:lnTo>
                    <a:pt x="10" y="2048"/>
                  </a:lnTo>
                  <a:lnTo>
                    <a:pt x="16" y="2058"/>
                  </a:lnTo>
                  <a:lnTo>
                    <a:pt x="16" y="2058"/>
                  </a:lnTo>
                  <a:lnTo>
                    <a:pt x="18" y="2072"/>
                  </a:lnTo>
                  <a:lnTo>
                    <a:pt x="18" y="2082"/>
                  </a:lnTo>
                  <a:lnTo>
                    <a:pt x="18" y="2088"/>
                  </a:lnTo>
                  <a:lnTo>
                    <a:pt x="18" y="2088"/>
                  </a:lnTo>
                  <a:lnTo>
                    <a:pt x="10" y="2102"/>
                  </a:lnTo>
                  <a:lnTo>
                    <a:pt x="0" y="2122"/>
                  </a:lnTo>
                  <a:lnTo>
                    <a:pt x="0" y="2122"/>
                  </a:lnTo>
                  <a:lnTo>
                    <a:pt x="0" y="2128"/>
                  </a:lnTo>
                  <a:lnTo>
                    <a:pt x="0" y="2134"/>
                  </a:lnTo>
                  <a:lnTo>
                    <a:pt x="2" y="2140"/>
                  </a:lnTo>
                  <a:lnTo>
                    <a:pt x="4" y="2148"/>
                  </a:lnTo>
                  <a:lnTo>
                    <a:pt x="12" y="2158"/>
                  </a:lnTo>
                  <a:lnTo>
                    <a:pt x="18" y="2164"/>
                  </a:lnTo>
                  <a:lnTo>
                    <a:pt x="24" y="2168"/>
                  </a:lnTo>
                  <a:lnTo>
                    <a:pt x="24" y="2168"/>
                  </a:lnTo>
                  <a:lnTo>
                    <a:pt x="32" y="2170"/>
                  </a:lnTo>
                  <a:lnTo>
                    <a:pt x="44" y="2172"/>
                  </a:lnTo>
                  <a:lnTo>
                    <a:pt x="68" y="2172"/>
                  </a:lnTo>
                  <a:lnTo>
                    <a:pt x="96" y="2172"/>
                  </a:lnTo>
                  <a:lnTo>
                    <a:pt x="118" y="2170"/>
                  </a:lnTo>
                  <a:lnTo>
                    <a:pt x="118" y="2170"/>
                  </a:lnTo>
                  <a:lnTo>
                    <a:pt x="126" y="2166"/>
                  </a:lnTo>
                  <a:lnTo>
                    <a:pt x="130" y="2160"/>
                  </a:lnTo>
                  <a:lnTo>
                    <a:pt x="134" y="2152"/>
                  </a:lnTo>
                  <a:lnTo>
                    <a:pt x="134" y="2144"/>
                  </a:lnTo>
                  <a:lnTo>
                    <a:pt x="132" y="2130"/>
                  </a:lnTo>
                  <a:lnTo>
                    <a:pt x="130" y="2124"/>
                  </a:lnTo>
                  <a:lnTo>
                    <a:pt x="128" y="2122"/>
                  </a:lnTo>
                  <a:lnTo>
                    <a:pt x="128" y="2122"/>
                  </a:lnTo>
                  <a:lnTo>
                    <a:pt x="126" y="2120"/>
                  </a:lnTo>
                  <a:lnTo>
                    <a:pt x="126" y="2110"/>
                  </a:lnTo>
                  <a:lnTo>
                    <a:pt x="126" y="2086"/>
                  </a:lnTo>
                  <a:lnTo>
                    <a:pt x="128" y="2050"/>
                  </a:lnTo>
                  <a:lnTo>
                    <a:pt x="128" y="2050"/>
                  </a:lnTo>
                  <a:lnTo>
                    <a:pt x="130" y="2048"/>
                  </a:lnTo>
                  <a:lnTo>
                    <a:pt x="132" y="2044"/>
                  </a:lnTo>
                  <a:lnTo>
                    <a:pt x="138" y="2032"/>
                  </a:lnTo>
                  <a:lnTo>
                    <a:pt x="146" y="2016"/>
                  </a:lnTo>
                  <a:lnTo>
                    <a:pt x="152" y="2008"/>
                  </a:lnTo>
                  <a:lnTo>
                    <a:pt x="158" y="2002"/>
                  </a:lnTo>
                  <a:lnTo>
                    <a:pt x="158" y="2002"/>
                  </a:lnTo>
                  <a:lnTo>
                    <a:pt x="166" y="1992"/>
                  </a:lnTo>
                  <a:lnTo>
                    <a:pt x="168" y="1982"/>
                  </a:lnTo>
                  <a:lnTo>
                    <a:pt x="168" y="1972"/>
                  </a:lnTo>
                  <a:lnTo>
                    <a:pt x="168" y="1958"/>
                  </a:lnTo>
                  <a:lnTo>
                    <a:pt x="168" y="1958"/>
                  </a:lnTo>
                  <a:lnTo>
                    <a:pt x="166" y="1944"/>
                  </a:lnTo>
                  <a:lnTo>
                    <a:pt x="166" y="1930"/>
                  </a:lnTo>
                  <a:lnTo>
                    <a:pt x="170" y="1916"/>
                  </a:lnTo>
                  <a:lnTo>
                    <a:pt x="172" y="1908"/>
                  </a:lnTo>
                  <a:lnTo>
                    <a:pt x="178" y="1902"/>
                  </a:lnTo>
                  <a:lnTo>
                    <a:pt x="178" y="1902"/>
                  </a:lnTo>
                  <a:lnTo>
                    <a:pt x="182" y="1892"/>
                  </a:lnTo>
                  <a:lnTo>
                    <a:pt x="186" y="1880"/>
                  </a:lnTo>
                  <a:lnTo>
                    <a:pt x="192" y="1852"/>
                  </a:lnTo>
                  <a:lnTo>
                    <a:pt x="196" y="1820"/>
                  </a:lnTo>
                  <a:lnTo>
                    <a:pt x="198" y="1794"/>
                  </a:lnTo>
                  <a:lnTo>
                    <a:pt x="198" y="1794"/>
                  </a:lnTo>
                  <a:lnTo>
                    <a:pt x="200" y="1722"/>
                  </a:lnTo>
                  <a:lnTo>
                    <a:pt x="204" y="1650"/>
                  </a:lnTo>
                  <a:lnTo>
                    <a:pt x="204" y="1650"/>
                  </a:lnTo>
                  <a:lnTo>
                    <a:pt x="206" y="1636"/>
                  </a:lnTo>
                  <a:lnTo>
                    <a:pt x="210" y="1620"/>
                  </a:lnTo>
                  <a:lnTo>
                    <a:pt x="222" y="1586"/>
                  </a:lnTo>
                  <a:lnTo>
                    <a:pt x="232" y="1556"/>
                  </a:lnTo>
                  <a:lnTo>
                    <a:pt x="238" y="1538"/>
                  </a:lnTo>
                  <a:lnTo>
                    <a:pt x="238" y="1538"/>
                  </a:lnTo>
                  <a:lnTo>
                    <a:pt x="246" y="1510"/>
                  </a:lnTo>
                  <a:lnTo>
                    <a:pt x="262" y="1466"/>
                  </a:lnTo>
                  <a:lnTo>
                    <a:pt x="262" y="1466"/>
                  </a:lnTo>
                  <a:lnTo>
                    <a:pt x="292" y="1396"/>
                  </a:lnTo>
                  <a:lnTo>
                    <a:pt x="310" y="1350"/>
                  </a:lnTo>
                  <a:lnTo>
                    <a:pt x="310" y="1350"/>
                  </a:lnTo>
                  <a:lnTo>
                    <a:pt x="306" y="1374"/>
                  </a:lnTo>
                  <a:lnTo>
                    <a:pt x="292" y="1416"/>
                  </a:lnTo>
                  <a:lnTo>
                    <a:pt x="280" y="1458"/>
                  </a:lnTo>
                  <a:lnTo>
                    <a:pt x="274" y="1484"/>
                  </a:lnTo>
                  <a:lnTo>
                    <a:pt x="274" y="1484"/>
                  </a:lnTo>
                  <a:lnTo>
                    <a:pt x="272" y="1500"/>
                  </a:lnTo>
                  <a:lnTo>
                    <a:pt x="270" y="1516"/>
                  </a:lnTo>
                  <a:lnTo>
                    <a:pt x="266" y="1534"/>
                  </a:lnTo>
                  <a:lnTo>
                    <a:pt x="266" y="1548"/>
                  </a:lnTo>
                  <a:lnTo>
                    <a:pt x="266" y="1548"/>
                  </a:lnTo>
                  <a:lnTo>
                    <a:pt x="266" y="1566"/>
                  </a:lnTo>
                  <a:lnTo>
                    <a:pt x="264" y="1592"/>
                  </a:lnTo>
                  <a:lnTo>
                    <a:pt x="262" y="1618"/>
                  </a:lnTo>
                  <a:lnTo>
                    <a:pt x="262" y="1642"/>
                  </a:lnTo>
                  <a:lnTo>
                    <a:pt x="262" y="1642"/>
                  </a:lnTo>
                  <a:lnTo>
                    <a:pt x="264" y="1664"/>
                  </a:lnTo>
                  <a:lnTo>
                    <a:pt x="264" y="1688"/>
                  </a:lnTo>
                  <a:lnTo>
                    <a:pt x="264" y="1708"/>
                  </a:lnTo>
                  <a:lnTo>
                    <a:pt x="266" y="1714"/>
                  </a:lnTo>
                  <a:lnTo>
                    <a:pt x="268" y="1716"/>
                  </a:lnTo>
                  <a:lnTo>
                    <a:pt x="268" y="1716"/>
                  </a:lnTo>
                  <a:lnTo>
                    <a:pt x="270" y="1716"/>
                  </a:lnTo>
                  <a:lnTo>
                    <a:pt x="272" y="1720"/>
                  </a:lnTo>
                  <a:lnTo>
                    <a:pt x="272" y="1734"/>
                  </a:lnTo>
                  <a:lnTo>
                    <a:pt x="272" y="1768"/>
                  </a:lnTo>
                  <a:lnTo>
                    <a:pt x="272" y="1768"/>
                  </a:lnTo>
                  <a:lnTo>
                    <a:pt x="272" y="1780"/>
                  </a:lnTo>
                  <a:lnTo>
                    <a:pt x="268" y="1788"/>
                  </a:lnTo>
                  <a:lnTo>
                    <a:pt x="266" y="1798"/>
                  </a:lnTo>
                  <a:lnTo>
                    <a:pt x="264" y="1808"/>
                  </a:lnTo>
                  <a:lnTo>
                    <a:pt x="264" y="1808"/>
                  </a:lnTo>
                  <a:lnTo>
                    <a:pt x="266" y="1822"/>
                  </a:lnTo>
                  <a:lnTo>
                    <a:pt x="270" y="1836"/>
                  </a:lnTo>
                  <a:lnTo>
                    <a:pt x="276" y="1846"/>
                  </a:lnTo>
                  <a:lnTo>
                    <a:pt x="282" y="1854"/>
                  </a:lnTo>
                  <a:lnTo>
                    <a:pt x="282" y="1854"/>
                  </a:lnTo>
                  <a:lnTo>
                    <a:pt x="284" y="1860"/>
                  </a:lnTo>
                  <a:lnTo>
                    <a:pt x="282" y="1864"/>
                  </a:lnTo>
                  <a:lnTo>
                    <a:pt x="278" y="1866"/>
                  </a:lnTo>
                  <a:lnTo>
                    <a:pt x="274" y="1868"/>
                  </a:lnTo>
                  <a:lnTo>
                    <a:pt x="274" y="1868"/>
                  </a:lnTo>
                  <a:lnTo>
                    <a:pt x="272" y="1870"/>
                  </a:lnTo>
                  <a:lnTo>
                    <a:pt x="272" y="1876"/>
                  </a:lnTo>
                  <a:lnTo>
                    <a:pt x="272" y="1892"/>
                  </a:lnTo>
                  <a:lnTo>
                    <a:pt x="272" y="1908"/>
                  </a:lnTo>
                  <a:lnTo>
                    <a:pt x="270" y="1916"/>
                  </a:lnTo>
                  <a:lnTo>
                    <a:pt x="270" y="1916"/>
                  </a:lnTo>
                  <a:lnTo>
                    <a:pt x="266" y="1926"/>
                  </a:lnTo>
                  <a:lnTo>
                    <a:pt x="264" y="1932"/>
                  </a:lnTo>
                  <a:lnTo>
                    <a:pt x="264" y="1940"/>
                  </a:lnTo>
                  <a:lnTo>
                    <a:pt x="264" y="1940"/>
                  </a:lnTo>
                  <a:lnTo>
                    <a:pt x="262" y="1956"/>
                  </a:lnTo>
                  <a:lnTo>
                    <a:pt x="258" y="1974"/>
                  </a:lnTo>
                  <a:lnTo>
                    <a:pt x="258" y="1974"/>
                  </a:lnTo>
                  <a:lnTo>
                    <a:pt x="258" y="1984"/>
                  </a:lnTo>
                  <a:lnTo>
                    <a:pt x="262" y="1990"/>
                  </a:lnTo>
                  <a:lnTo>
                    <a:pt x="270" y="1994"/>
                  </a:lnTo>
                  <a:lnTo>
                    <a:pt x="278" y="1998"/>
                  </a:lnTo>
                  <a:lnTo>
                    <a:pt x="278" y="1998"/>
                  </a:lnTo>
                  <a:lnTo>
                    <a:pt x="292" y="2000"/>
                  </a:lnTo>
                  <a:lnTo>
                    <a:pt x="316" y="2002"/>
                  </a:lnTo>
                  <a:lnTo>
                    <a:pt x="344" y="2002"/>
                  </a:lnTo>
                  <a:lnTo>
                    <a:pt x="344" y="1990"/>
                  </a:lnTo>
                  <a:lnTo>
                    <a:pt x="344" y="1990"/>
                  </a:lnTo>
                  <a:lnTo>
                    <a:pt x="388" y="1994"/>
                  </a:lnTo>
                  <a:lnTo>
                    <a:pt x="388" y="1994"/>
                  </a:lnTo>
                  <a:lnTo>
                    <a:pt x="392" y="1994"/>
                  </a:lnTo>
                  <a:lnTo>
                    <a:pt x="396" y="1996"/>
                  </a:lnTo>
                  <a:lnTo>
                    <a:pt x="402" y="2004"/>
                  </a:lnTo>
                  <a:lnTo>
                    <a:pt x="410" y="2012"/>
                  </a:lnTo>
                  <a:lnTo>
                    <a:pt x="420" y="2024"/>
                  </a:lnTo>
                  <a:lnTo>
                    <a:pt x="420" y="2024"/>
                  </a:lnTo>
                  <a:lnTo>
                    <a:pt x="426" y="2028"/>
                  </a:lnTo>
                  <a:lnTo>
                    <a:pt x="434" y="2032"/>
                  </a:lnTo>
                  <a:lnTo>
                    <a:pt x="450" y="2034"/>
                  </a:lnTo>
                  <a:lnTo>
                    <a:pt x="468" y="2034"/>
                  </a:lnTo>
                  <a:lnTo>
                    <a:pt x="486" y="2034"/>
                  </a:lnTo>
                  <a:lnTo>
                    <a:pt x="486" y="2034"/>
                  </a:lnTo>
                  <a:lnTo>
                    <a:pt x="504" y="2034"/>
                  </a:lnTo>
                  <a:lnTo>
                    <a:pt x="524" y="2030"/>
                  </a:lnTo>
                  <a:lnTo>
                    <a:pt x="540" y="2026"/>
                  </a:lnTo>
                  <a:lnTo>
                    <a:pt x="552" y="2020"/>
                  </a:lnTo>
                  <a:lnTo>
                    <a:pt x="552" y="2020"/>
                  </a:lnTo>
                  <a:lnTo>
                    <a:pt x="558" y="2016"/>
                  </a:lnTo>
                  <a:lnTo>
                    <a:pt x="560" y="2008"/>
                  </a:lnTo>
                  <a:lnTo>
                    <a:pt x="560" y="2000"/>
                  </a:lnTo>
                  <a:lnTo>
                    <a:pt x="556" y="1984"/>
                  </a:lnTo>
                  <a:lnTo>
                    <a:pt x="556" y="1984"/>
                  </a:lnTo>
                  <a:lnTo>
                    <a:pt x="554" y="1980"/>
                  </a:lnTo>
                  <a:lnTo>
                    <a:pt x="550" y="1976"/>
                  </a:lnTo>
                  <a:lnTo>
                    <a:pt x="540" y="1968"/>
                  </a:lnTo>
                  <a:lnTo>
                    <a:pt x="528" y="1964"/>
                  </a:lnTo>
                  <a:lnTo>
                    <a:pt x="514" y="1962"/>
                  </a:lnTo>
                  <a:lnTo>
                    <a:pt x="486" y="1958"/>
                  </a:lnTo>
                  <a:lnTo>
                    <a:pt x="470" y="1956"/>
                  </a:lnTo>
                  <a:lnTo>
                    <a:pt x="470" y="1956"/>
                  </a:lnTo>
                  <a:lnTo>
                    <a:pt x="460" y="1952"/>
                  </a:lnTo>
                  <a:lnTo>
                    <a:pt x="448" y="1944"/>
                  </a:lnTo>
                  <a:lnTo>
                    <a:pt x="442" y="1940"/>
                  </a:lnTo>
                  <a:lnTo>
                    <a:pt x="438" y="1932"/>
                  </a:lnTo>
                  <a:lnTo>
                    <a:pt x="434" y="1926"/>
                  </a:lnTo>
                  <a:lnTo>
                    <a:pt x="434" y="1918"/>
                  </a:lnTo>
                  <a:lnTo>
                    <a:pt x="434" y="1918"/>
                  </a:lnTo>
                  <a:lnTo>
                    <a:pt x="432" y="1902"/>
                  </a:lnTo>
                  <a:lnTo>
                    <a:pt x="428" y="1884"/>
                  </a:lnTo>
                  <a:lnTo>
                    <a:pt x="420" y="1856"/>
                  </a:lnTo>
                  <a:lnTo>
                    <a:pt x="420" y="1856"/>
                  </a:lnTo>
                  <a:lnTo>
                    <a:pt x="416" y="1852"/>
                  </a:lnTo>
                  <a:lnTo>
                    <a:pt x="414" y="1852"/>
                  </a:lnTo>
                  <a:lnTo>
                    <a:pt x="412" y="1850"/>
                  </a:lnTo>
                  <a:lnTo>
                    <a:pt x="410" y="1846"/>
                  </a:lnTo>
                  <a:lnTo>
                    <a:pt x="410" y="1846"/>
                  </a:lnTo>
                  <a:lnTo>
                    <a:pt x="410" y="1842"/>
                  </a:lnTo>
                  <a:lnTo>
                    <a:pt x="408" y="1838"/>
                  </a:lnTo>
                  <a:lnTo>
                    <a:pt x="400" y="1832"/>
                  </a:lnTo>
                  <a:lnTo>
                    <a:pt x="400" y="1832"/>
                  </a:lnTo>
                  <a:lnTo>
                    <a:pt x="394" y="1828"/>
                  </a:lnTo>
                  <a:lnTo>
                    <a:pt x="392" y="1822"/>
                  </a:lnTo>
                  <a:lnTo>
                    <a:pt x="392" y="1816"/>
                  </a:lnTo>
                  <a:lnTo>
                    <a:pt x="394" y="1812"/>
                  </a:lnTo>
                  <a:lnTo>
                    <a:pt x="394" y="1812"/>
                  </a:lnTo>
                  <a:lnTo>
                    <a:pt x="400" y="1808"/>
                  </a:lnTo>
                  <a:lnTo>
                    <a:pt x="402" y="1804"/>
                  </a:lnTo>
                  <a:lnTo>
                    <a:pt x="402" y="1798"/>
                  </a:lnTo>
                  <a:lnTo>
                    <a:pt x="402" y="1798"/>
                  </a:lnTo>
                  <a:lnTo>
                    <a:pt x="404" y="1786"/>
                  </a:lnTo>
                  <a:lnTo>
                    <a:pt x="406" y="1776"/>
                  </a:lnTo>
                  <a:lnTo>
                    <a:pt x="412" y="1764"/>
                  </a:lnTo>
                  <a:lnTo>
                    <a:pt x="412" y="1764"/>
                  </a:lnTo>
                  <a:lnTo>
                    <a:pt x="414" y="1750"/>
                  </a:lnTo>
                  <a:lnTo>
                    <a:pt x="418" y="1728"/>
                  </a:lnTo>
                  <a:lnTo>
                    <a:pt x="426" y="1672"/>
                  </a:lnTo>
                  <a:lnTo>
                    <a:pt x="432" y="1616"/>
                  </a:lnTo>
                  <a:lnTo>
                    <a:pt x="438" y="1582"/>
                  </a:lnTo>
                  <a:lnTo>
                    <a:pt x="438" y="1582"/>
                  </a:lnTo>
                  <a:lnTo>
                    <a:pt x="444" y="1546"/>
                  </a:lnTo>
                  <a:lnTo>
                    <a:pt x="454" y="1480"/>
                  </a:lnTo>
                  <a:lnTo>
                    <a:pt x="466" y="1408"/>
                  </a:lnTo>
                  <a:lnTo>
                    <a:pt x="476" y="1342"/>
                  </a:lnTo>
                  <a:lnTo>
                    <a:pt x="476" y="1342"/>
                  </a:lnTo>
                  <a:lnTo>
                    <a:pt x="486" y="1282"/>
                  </a:lnTo>
                  <a:lnTo>
                    <a:pt x="492" y="1222"/>
                  </a:lnTo>
                  <a:lnTo>
                    <a:pt x="498" y="1158"/>
                  </a:lnTo>
                  <a:lnTo>
                    <a:pt x="498" y="1158"/>
                  </a:lnTo>
                  <a:lnTo>
                    <a:pt x="504" y="1156"/>
                  </a:lnTo>
                  <a:lnTo>
                    <a:pt x="508" y="1152"/>
                  </a:lnTo>
                  <a:lnTo>
                    <a:pt x="510" y="1148"/>
                  </a:lnTo>
                  <a:lnTo>
                    <a:pt x="510" y="1140"/>
                  </a:lnTo>
                  <a:lnTo>
                    <a:pt x="510" y="1128"/>
                  </a:lnTo>
                  <a:lnTo>
                    <a:pt x="510" y="1118"/>
                  </a:lnTo>
                  <a:lnTo>
                    <a:pt x="510" y="1118"/>
                  </a:lnTo>
                  <a:lnTo>
                    <a:pt x="508" y="1006"/>
                  </a:lnTo>
                  <a:lnTo>
                    <a:pt x="506" y="924"/>
                  </a:lnTo>
                  <a:lnTo>
                    <a:pt x="504" y="868"/>
                  </a:lnTo>
                  <a:lnTo>
                    <a:pt x="504" y="868"/>
                  </a:lnTo>
                  <a:lnTo>
                    <a:pt x="496" y="784"/>
                  </a:lnTo>
                  <a:lnTo>
                    <a:pt x="488" y="732"/>
                  </a:lnTo>
                  <a:lnTo>
                    <a:pt x="488" y="732"/>
                  </a:lnTo>
                  <a:lnTo>
                    <a:pt x="494" y="732"/>
                  </a:lnTo>
                  <a:lnTo>
                    <a:pt x="500" y="734"/>
                  </a:lnTo>
                  <a:lnTo>
                    <a:pt x="504" y="736"/>
                  </a:lnTo>
                  <a:lnTo>
                    <a:pt x="504" y="736"/>
                  </a:lnTo>
                  <a:lnTo>
                    <a:pt x="510" y="738"/>
                  </a:lnTo>
                  <a:lnTo>
                    <a:pt x="520" y="740"/>
                  </a:lnTo>
                  <a:lnTo>
                    <a:pt x="530" y="740"/>
                  </a:lnTo>
                  <a:lnTo>
                    <a:pt x="534" y="742"/>
                  </a:lnTo>
                  <a:lnTo>
                    <a:pt x="536" y="744"/>
                  </a:lnTo>
                  <a:lnTo>
                    <a:pt x="536" y="744"/>
                  </a:lnTo>
                  <a:lnTo>
                    <a:pt x="540" y="746"/>
                  </a:lnTo>
                  <a:lnTo>
                    <a:pt x="546" y="748"/>
                  </a:lnTo>
                  <a:lnTo>
                    <a:pt x="552" y="750"/>
                  </a:lnTo>
                  <a:lnTo>
                    <a:pt x="554" y="750"/>
                  </a:lnTo>
                  <a:lnTo>
                    <a:pt x="554" y="752"/>
                  </a:lnTo>
                  <a:lnTo>
                    <a:pt x="554" y="752"/>
                  </a:lnTo>
                  <a:lnTo>
                    <a:pt x="556" y="754"/>
                  </a:lnTo>
                  <a:lnTo>
                    <a:pt x="558" y="756"/>
                  </a:lnTo>
                  <a:lnTo>
                    <a:pt x="566" y="758"/>
                  </a:lnTo>
                  <a:lnTo>
                    <a:pt x="578" y="758"/>
                  </a:lnTo>
                  <a:lnTo>
                    <a:pt x="586" y="760"/>
                  </a:lnTo>
                  <a:lnTo>
                    <a:pt x="586" y="760"/>
                  </a:lnTo>
                  <a:lnTo>
                    <a:pt x="592" y="760"/>
                  </a:lnTo>
                  <a:lnTo>
                    <a:pt x="596" y="758"/>
                  </a:lnTo>
                  <a:lnTo>
                    <a:pt x="608" y="752"/>
                  </a:lnTo>
                  <a:lnTo>
                    <a:pt x="618" y="742"/>
                  </a:lnTo>
                  <a:lnTo>
                    <a:pt x="626" y="736"/>
                  </a:lnTo>
                  <a:lnTo>
                    <a:pt x="626" y="736"/>
                  </a:lnTo>
                  <a:lnTo>
                    <a:pt x="630" y="732"/>
                  </a:lnTo>
                  <a:lnTo>
                    <a:pt x="632" y="726"/>
                  </a:lnTo>
                  <a:lnTo>
                    <a:pt x="634" y="710"/>
                  </a:lnTo>
                  <a:lnTo>
                    <a:pt x="634" y="710"/>
                  </a:lnTo>
                  <a:lnTo>
                    <a:pt x="636" y="702"/>
                  </a:lnTo>
                  <a:lnTo>
                    <a:pt x="638" y="698"/>
                  </a:lnTo>
                  <a:lnTo>
                    <a:pt x="640" y="692"/>
                  </a:lnTo>
                  <a:lnTo>
                    <a:pt x="640" y="684"/>
                  </a:lnTo>
                  <a:lnTo>
                    <a:pt x="640" y="684"/>
                  </a:lnTo>
                  <a:lnTo>
                    <a:pt x="642" y="676"/>
                  </a:lnTo>
                  <a:lnTo>
                    <a:pt x="644" y="672"/>
                  </a:lnTo>
                  <a:lnTo>
                    <a:pt x="646" y="670"/>
                  </a:lnTo>
                  <a:lnTo>
                    <a:pt x="648" y="670"/>
                  </a:lnTo>
                  <a:lnTo>
                    <a:pt x="648" y="670"/>
                  </a:lnTo>
                  <a:lnTo>
                    <a:pt x="650" y="664"/>
                  </a:lnTo>
                  <a:lnTo>
                    <a:pt x="650" y="654"/>
                  </a:lnTo>
                  <a:lnTo>
                    <a:pt x="648" y="642"/>
                  </a:lnTo>
                  <a:lnTo>
                    <a:pt x="646" y="638"/>
                  </a:lnTo>
                  <a:lnTo>
                    <a:pt x="644" y="636"/>
                  </a:lnTo>
                  <a:lnTo>
                    <a:pt x="644" y="63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Freeform 8"/>
            <p:cNvSpPr>
              <a:spLocks noEditPoints="1"/>
            </p:cNvSpPr>
            <p:nvPr/>
          </p:nvSpPr>
          <p:spPr bwMode="auto">
            <a:xfrm>
              <a:off x="1775520" y="2538190"/>
              <a:ext cx="451428" cy="1515847"/>
            </a:xfrm>
            <a:custGeom>
              <a:avLst/>
              <a:gdLst>
                <a:gd name="T0" fmla="*/ 444 w 570"/>
                <a:gd name="T1" fmla="*/ 266 h 1914"/>
                <a:gd name="T2" fmla="*/ 410 w 570"/>
                <a:gd name="T3" fmla="*/ 222 h 1914"/>
                <a:gd name="T4" fmla="*/ 414 w 570"/>
                <a:gd name="T5" fmla="*/ 194 h 1914"/>
                <a:gd name="T6" fmla="*/ 436 w 570"/>
                <a:gd name="T7" fmla="*/ 146 h 1914"/>
                <a:gd name="T8" fmla="*/ 430 w 570"/>
                <a:gd name="T9" fmla="*/ 116 h 1914"/>
                <a:gd name="T10" fmla="*/ 402 w 570"/>
                <a:gd name="T11" fmla="*/ 18 h 1914"/>
                <a:gd name="T12" fmla="*/ 312 w 570"/>
                <a:gd name="T13" fmla="*/ 6 h 1914"/>
                <a:gd name="T14" fmla="*/ 258 w 570"/>
                <a:gd name="T15" fmla="*/ 70 h 1914"/>
                <a:gd name="T16" fmla="*/ 256 w 570"/>
                <a:gd name="T17" fmla="*/ 114 h 1914"/>
                <a:gd name="T18" fmla="*/ 256 w 570"/>
                <a:gd name="T19" fmla="*/ 174 h 1914"/>
                <a:gd name="T20" fmla="*/ 264 w 570"/>
                <a:gd name="T21" fmla="*/ 212 h 1914"/>
                <a:gd name="T22" fmla="*/ 272 w 570"/>
                <a:gd name="T23" fmla="*/ 256 h 1914"/>
                <a:gd name="T24" fmla="*/ 298 w 570"/>
                <a:gd name="T25" fmla="*/ 290 h 1914"/>
                <a:gd name="T26" fmla="*/ 370 w 570"/>
                <a:gd name="T27" fmla="*/ 268 h 1914"/>
                <a:gd name="T28" fmla="*/ 408 w 570"/>
                <a:gd name="T29" fmla="*/ 220 h 1914"/>
                <a:gd name="T30" fmla="*/ 364 w 570"/>
                <a:gd name="T31" fmla="*/ 298 h 1914"/>
                <a:gd name="T32" fmla="*/ 304 w 570"/>
                <a:gd name="T33" fmla="*/ 358 h 1914"/>
                <a:gd name="T34" fmla="*/ 326 w 570"/>
                <a:gd name="T35" fmla="*/ 324 h 1914"/>
                <a:gd name="T36" fmla="*/ 310 w 570"/>
                <a:gd name="T37" fmla="*/ 302 h 1914"/>
                <a:gd name="T38" fmla="*/ 284 w 570"/>
                <a:gd name="T39" fmla="*/ 330 h 1914"/>
                <a:gd name="T40" fmla="*/ 260 w 570"/>
                <a:gd name="T41" fmla="*/ 392 h 1914"/>
                <a:gd name="T42" fmla="*/ 250 w 570"/>
                <a:gd name="T43" fmla="*/ 344 h 1914"/>
                <a:gd name="T44" fmla="*/ 270 w 570"/>
                <a:gd name="T45" fmla="*/ 258 h 1914"/>
                <a:gd name="T46" fmla="*/ 132 w 570"/>
                <a:gd name="T47" fmla="*/ 330 h 1914"/>
                <a:gd name="T48" fmla="*/ 84 w 570"/>
                <a:gd name="T49" fmla="*/ 422 h 1914"/>
                <a:gd name="T50" fmla="*/ 50 w 570"/>
                <a:gd name="T51" fmla="*/ 480 h 1914"/>
                <a:gd name="T52" fmla="*/ 2 w 570"/>
                <a:gd name="T53" fmla="*/ 546 h 1914"/>
                <a:gd name="T54" fmla="*/ 26 w 570"/>
                <a:gd name="T55" fmla="*/ 646 h 1914"/>
                <a:gd name="T56" fmla="*/ 126 w 570"/>
                <a:gd name="T57" fmla="*/ 664 h 1914"/>
                <a:gd name="T58" fmla="*/ 150 w 570"/>
                <a:gd name="T59" fmla="*/ 718 h 1914"/>
                <a:gd name="T60" fmla="*/ 130 w 570"/>
                <a:gd name="T61" fmla="*/ 840 h 1914"/>
                <a:gd name="T62" fmla="*/ 80 w 570"/>
                <a:gd name="T63" fmla="*/ 1280 h 1914"/>
                <a:gd name="T64" fmla="*/ 98 w 570"/>
                <a:gd name="T65" fmla="*/ 1426 h 1914"/>
                <a:gd name="T66" fmla="*/ 144 w 570"/>
                <a:gd name="T67" fmla="*/ 1696 h 1914"/>
                <a:gd name="T68" fmla="*/ 158 w 570"/>
                <a:gd name="T69" fmla="*/ 1792 h 1914"/>
                <a:gd name="T70" fmla="*/ 88 w 570"/>
                <a:gd name="T71" fmla="*/ 1838 h 1914"/>
                <a:gd name="T72" fmla="*/ 42 w 570"/>
                <a:gd name="T73" fmla="*/ 1874 h 1914"/>
                <a:gd name="T74" fmla="*/ 186 w 570"/>
                <a:gd name="T75" fmla="*/ 1876 h 1914"/>
                <a:gd name="T76" fmla="*/ 258 w 570"/>
                <a:gd name="T77" fmla="*/ 1836 h 1914"/>
                <a:gd name="T78" fmla="*/ 284 w 570"/>
                <a:gd name="T79" fmla="*/ 1874 h 1914"/>
                <a:gd name="T80" fmla="*/ 268 w 570"/>
                <a:gd name="T81" fmla="*/ 1906 h 1914"/>
                <a:gd name="T82" fmla="*/ 388 w 570"/>
                <a:gd name="T83" fmla="*/ 1910 h 1914"/>
                <a:gd name="T84" fmla="*/ 434 w 570"/>
                <a:gd name="T85" fmla="*/ 1878 h 1914"/>
                <a:gd name="T86" fmla="*/ 430 w 570"/>
                <a:gd name="T87" fmla="*/ 1820 h 1914"/>
                <a:gd name="T88" fmla="*/ 452 w 570"/>
                <a:gd name="T89" fmla="*/ 1574 h 1914"/>
                <a:gd name="T90" fmla="*/ 468 w 570"/>
                <a:gd name="T91" fmla="*/ 1328 h 1914"/>
                <a:gd name="T92" fmla="*/ 506 w 570"/>
                <a:gd name="T93" fmla="*/ 1032 h 1914"/>
                <a:gd name="T94" fmla="*/ 512 w 570"/>
                <a:gd name="T95" fmla="*/ 832 h 1914"/>
                <a:gd name="T96" fmla="*/ 504 w 570"/>
                <a:gd name="T97" fmla="*/ 678 h 1914"/>
                <a:gd name="T98" fmla="*/ 486 w 570"/>
                <a:gd name="T99" fmla="*/ 634 h 1914"/>
                <a:gd name="T100" fmla="*/ 558 w 570"/>
                <a:gd name="T101" fmla="*/ 478 h 1914"/>
                <a:gd name="T102" fmla="*/ 560 w 570"/>
                <a:gd name="T103" fmla="*/ 350 h 1914"/>
                <a:gd name="T104" fmla="*/ 320 w 570"/>
                <a:gd name="T105" fmla="*/ 1702 h 1914"/>
                <a:gd name="T106" fmla="*/ 288 w 570"/>
                <a:gd name="T107" fmla="*/ 1610 h 1914"/>
                <a:gd name="T108" fmla="*/ 264 w 570"/>
                <a:gd name="T109" fmla="*/ 1478 h 1914"/>
                <a:gd name="T110" fmla="*/ 244 w 570"/>
                <a:gd name="T111" fmla="*/ 1378 h 1914"/>
                <a:gd name="T112" fmla="*/ 258 w 570"/>
                <a:gd name="T113" fmla="*/ 1330 h 1914"/>
                <a:gd name="T114" fmla="*/ 288 w 570"/>
                <a:gd name="T115" fmla="*/ 1192 h 1914"/>
                <a:gd name="T116" fmla="*/ 304 w 570"/>
                <a:gd name="T117" fmla="*/ 1230 h 1914"/>
                <a:gd name="T118" fmla="*/ 322 w 570"/>
                <a:gd name="T119" fmla="*/ 1398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0" h="1914">
                  <a:moveTo>
                    <a:pt x="540" y="330"/>
                  </a:moveTo>
                  <a:lnTo>
                    <a:pt x="540" y="330"/>
                  </a:lnTo>
                  <a:lnTo>
                    <a:pt x="524" y="320"/>
                  </a:lnTo>
                  <a:lnTo>
                    <a:pt x="502" y="308"/>
                  </a:lnTo>
                  <a:lnTo>
                    <a:pt x="482" y="296"/>
                  </a:lnTo>
                  <a:lnTo>
                    <a:pt x="468" y="286"/>
                  </a:lnTo>
                  <a:lnTo>
                    <a:pt x="468" y="286"/>
                  </a:lnTo>
                  <a:lnTo>
                    <a:pt x="444" y="266"/>
                  </a:lnTo>
                  <a:lnTo>
                    <a:pt x="432" y="254"/>
                  </a:lnTo>
                  <a:lnTo>
                    <a:pt x="428" y="248"/>
                  </a:lnTo>
                  <a:lnTo>
                    <a:pt x="424" y="242"/>
                  </a:lnTo>
                  <a:lnTo>
                    <a:pt x="424" y="242"/>
                  </a:lnTo>
                  <a:lnTo>
                    <a:pt x="418" y="226"/>
                  </a:lnTo>
                  <a:lnTo>
                    <a:pt x="416" y="222"/>
                  </a:lnTo>
                  <a:lnTo>
                    <a:pt x="410" y="222"/>
                  </a:lnTo>
                  <a:lnTo>
                    <a:pt x="410" y="222"/>
                  </a:lnTo>
                  <a:lnTo>
                    <a:pt x="408" y="220"/>
                  </a:lnTo>
                  <a:lnTo>
                    <a:pt x="408" y="218"/>
                  </a:lnTo>
                  <a:lnTo>
                    <a:pt x="406" y="212"/>
                  </a:lnTo>
                  <a:lnTo>
                    <a:pt x="408" y="196"/>
                  </a:lnTo>
                  <a:lnTo>
                    <a:pt x="408" y="196"/>
                  </a:lnTo>
                  <a:lnTo>
                    <a:pt x="408" y="192"/>
                  </a:lnTo>
                  <a:lnTo>
                    <a:pt x="410" y="192"/>
                  </a:lnTo>
                  <a:lnTo>
                    <a:pt x="414" y="194"/>
                  </a:lnTo>
                  <a:lnTo>
                    <a:pt x="414" y="194"/>
                  </a:lnTo>
                  <a:lnTo>
                    <a:pt x="416" y="194"/>
                  </a:lnTo>
                  <a:lnTo>
                    <a:pt x="420" y="192"/>
                  </a:lnTo>
                  <a:lnTo>
                    <a:pt x="426" y="182"/>
                  </a:lnTo>
                  <a:lnTo>
                    <a:pt x="432" y="168"/>
                  </a:lnTo>
                  <a:lnTo>
                    <a:pt x="436" y="154"/>
                  </a:lnTo>
                  <a:lnTo>
                    <a:pt x="436" y="154"/>
                  </a:lnTo>
                  <a:lnTo>
                    <a:pt x="436" y="146"/>
                  </a:lnTo>
                  <a:lnTo>
                    <a:pt x="434" y="142"/>
                  </a:lnTo>
                  <a:lnTo>
                    <a:pt x="430" y="140"/>
                  </a:lnTo>
                  <a:lnTo>
                    <a:pt x="428" y="138"/>
                  </a:lnTo>
                  <a:lnTo>
                    <a:pt x="428" y="138"/>
                  </a:lnTo>
                  <a:lnTo>
                    <a:pt x="426" y="138"/>
                  </a:lnTo>
                  <a:lnTo>
                    <a:pt x="426" y="134"/>
                  </a:lnTo>
                  <a:lnTo>
                    <a:pt x="430" y="116"/>
                  </a:lnTo>
                  <a:lnTo>
                    <a:pt x="430" y="116"/>
                  </a:lnTo>
                  <a:lnTo>
                    <a:pt x="432" y="106"/>
                  </a:lnTo>
                  <a:lnTo>
                    <a:pt x="434" y="92"/>
                  </a:lnTo>
                  <a:lnTo>
                    <a:pt x="434" y="74"/>
                  </a:lnTo>
                  <a:lnTo>
                    <a:pt x="428" y="50"/>
                  </a:lnTo>
                  <a:lnTo>
                    <a:pt x="428" y="50"/>
                  </a:lnTo>
                  <a:lnTo>
                    <a:pt x="422" y="38"/>
                  </a:lnTo>
                  <a:lnTo>
                    <a:pt x="412" y="28"/>
                  </a:lnTo>
                  <a:lnTo>
                    <a:pt x="402" y="18"/>
                  </a:lnTo>
                  <a:lnTo>
                    <a:pt x="390" y="12"/>
                  </a:lnTo>
                  <a:lnTo>
                    <a:pt x="378" y="6"/>
                  </a:lnTo>
                  <a:lnTo>
                    <a:pt x="366" y="2"/>
                  </a:lnTo>
                  <a:lnTo>
                    <a:pt x="348" y="0"/>
                  </a:lnTo>
                  <a:lnTo>
                    <a:pt x="348" y="0"/>
                  </a:lnTo>
                  <a:lnTo>
                    <a:pt x="334" y="0"/>
                  </a:lnTo>
                  <a:lnTo>
                    <a:pt x="322" y="4"/>
                  </a:lnTo>
                  <a:lnTo>
                    <a:pt x="312" y="6"/>
                  </a:lnTo>
                  <a:lnTo>
                    <a:pt x="304" y="10"/>
                  </a:lnTo>
                  <a:lnTo>
                    <a:pt x="290" y="20"/>
                  </a:lnTo>
                  <a:lnTo>
                    <a:pt x="278" y="28"/>
                  </a:lnTo>
                  <a:lnTo>
                    <a:pt x="278" y="28"/>
                  </a:lnTo>
                  <a:lnTo>
                    <a:pt x="274" y="32"/>
                  </a:lnTo>
                  <a:lnTo>
                    <a:pt x="270" y="38"/>
                  </a:lnTo>
                  <a:lnTo>
                    <a:pt x="264" y="52"/>
                  </a:lnTo>
                  <a:lnTo>
                    <a:pt x="258" y="70"/>
                  </a:lnTo>
                  <a:lnTo>
                    <a:pt x="256" y="86"/>
                  </a:lnTo>
                  <a:lnTo>
                    <a:pt x="256" y="86"/>
                  </a:lnTo>
                  <a:lnTo>
                    <a:pt x="258" y="98"/>
                  </a:lnTo>
                  <a:lnTo>
                    <a:pt x="258" y="108"/>
                  </a:lnTo>
                  <a:lnTo>
                    <a:pt x="260" y="112"/>
                  </a:lnTo>
                  <a:lnTo>
                    <a:pt x="258" y="114"/>
                  </a:lnTo>
                  <a:lnTo>
                    <a:pt x="258" y="114"/>
                  </a:lnTo>
                  <a:lnTo>
                    <a:pt x="256" y="114"/>
                  </a:lnTo>
                  <a:lnTo>
                    <a:pt x="254" y="116"/>
                  </a:lnTo>
                  <a:lnTo>
                    <a:pt x="250" y="120"/>
                  </a:lnTo>
                  <a:lnTo>
                    <a:pt x="250" y="130"/>
                  </a:lnTo>
                  <a:lnTo>
                    <a:pt x="250" y="130"/>
                  </a:lnTo>
                  <a:lnTo>
                    <a:pt x="250" y="142"/>
                  </a:lnTo>
                  <a:lnTo>
                    <a:pt x="252" y="160"/>
                  </a:lnTo>
                  <a:lnTo>
                    <a:pt x="254" y="172"/>
                  </a:lnTo>
                  <a:lnTo>
                    <a:pt x="256" y="174"/>
                  </a:lnTo>
                  <a:lnTo>
                    <a:pt x="258" y="174"/>
                  </a:lnTo>
                  <a:lnTo>
                    <a:pt x="258" y="174"/>
                  </a:lnTo>
                  <a:lnTo>
                    <a:pt x="260" y="172"/>
                  </a:lnTo>
                  <a:lnTo>
                    <a:pt x="260" y="176"/>
                  </a:lnTo>
                  <a:lnTo>
                    <a:pt x="260" y="194"/>
                  </a:lnTo>
                  <a:lnTo>
                    <a:pt x="260" y="194"/>
                  </a:lnTo>
                  <a:lnTo>
                    <a:pt x="262" y="204"/>
                  </a:lnTo>
                  <a:lnTo>
                    <a:pt x="264" y="212"/>
                  </a:lnTo>
                  <a:lnTo>
                    <a:pt x="268" y="218"/>
                  </a:lnTo>
                  <a:lnTo>
                    <a:pt x="272" y="224"/>
                  </a:lnTo>
                  <a:lnTo>
                    <a:pt x="272" y="224"/>
                  </a:lnTo>
                  <a:lnTo>
                    <a:pt x="276" y="234"/>
                  </a:lnTo>
                  <a:lnTo>
                    <a:pt x="276" y="242"/>
                  </a:lnTo>
                  <a:lnTo>
                    <a:pt x="276" y="254"/>
                  </a:lnTo>
                  <a:lnTo>
                    <a:pt x="276" y="254"/>
                  </a:lnTo>
                  <a:lnTo>
                    <a:pt x="272" y="256"/>
                  </a:lnTo>
                  <a:lnTo>
                    <a:pt x="272" y="256"/>
                  </a:lnTo>
                  <a:lnTo>
                    <a:pt x="272" y="258"/>
                  </a:lnTo>
                  <a:lnTo>
                    <a:pt x="272" y="258"/>
                  </a:lnTo>
                  <a:lnTo>
                    <a:pt x="280" y="270"/>
                  </a:lnTo>
                  <a:lnTo>
                    <a:pt x="284" y="276"/>
                  </a:lnTo>
                  <a:lnTo>
                    <a:pt x="286" y="280"/>
                  </a:lnTo>
                  <a:lnTo>
                    <a:pt x="286" y="280"/>
                  </a:lnTo>
                  <a:lnTo>
                    <a:pt x="298" y="290"/>
                  </a:lnTo>
                  <a:lnTo>
                    <a:pt x="308" y="294"/>
                  </a:lnTo>
                  <a:lnTo>
                    <a:pt x="312" y="296"/>
                  </a:lnTo>
                  <a:lnTo>
                    <a:pt x="320" y="296"/>
                  </a:lnTo>
                  <a:lnTo>
                    <a:pt x="320" y="296"/>
                  </a:lnTo>
                  <a:lnTo>
                    <a:pt x="332" y="290"/>
                  </a:lnTo>
                  <a:lnTo>
                    <a:pt x="346" y="284"/>
                  </a:lnTo>
                  <a:lnTo>
                    <a:pt x="370" y="268"/>
                  </a:lnTo>
                  <a:lnTo>
                    <a:pt x="370" y="268"/>
                  </a:lnTo>
                  <a:lnTo>
                    <a:pt x="388" y="254"/>
                  </a:lnTo>
                  <a:lnTo>
                    <a:pt x="398" y="246"/>
                  </a:lnTo>
                  <a:lnTo>
                    <a:pt x="402" y="240"/>
                  </a:lnTo>
                  <a:lnTo>
                    <a:pt x="402" y="240"/>
                  </a:lnTo>
                  <a:lnTo>
                    <a:pt x="404" y="226"/>
                  </a:lnTo>
                  <a:lnTo>
                    <a:pt x="406" y="220"/>
                  </a:lnTo>
                  <a:lnTo>
                    <a:pt x="406" y="220"/>
                  </a:lnTo>
                  <a:lnTo>
                    <a:pt x="408" y="220"/>
                  </a:lnTo>
                  <a:lnTo>
                    <a:pt x="408" y="220"/>
                  </a:lnTo>
                  <a:lnTo>
                    <a:pt x="410" y="226"/>
                  </a:lnTo>
                  <a:lnTo>
                    <a:pt x="410" y="236"/>
                  </a:lnTo>
                  <a:lnTo>
                    <a:pt x="408" y="246"/>
                  </a:lnTo>
                  <a:lnTo>
                    <a:pt x="406" y="254"/>
                  </a:lnTo>
                  <a:lnTo>
                    <a:pt x="406" y="254"/>
                  </a:lnTo>
                  <a:lnTo>
                    <a:pt x="386" y="276"/>
                  </a:lnTo>
                  <a:lnTo>
                    <a:pt x="364" y="298"/>
                  </a:lnTo>
                  <a:lnTo>
                    <a:pt x="364" y="298"/>
                  </a:lnTo>
                  <a:lnTo>
                    <a:pt x="346" y="322"/>
                  </a:lnTo>
                  <a:lnTo>
                    <a:pt x="328" y="348"/>
                  </a:lnTo>
                  <a:lnTo>
                    <a:pt x="328" y="348"/>
                  </a:lnTo>
                  <a:lnTo>
                    <a:pt x="300" y="392"/>
                  </a:lnTo>
                  <a:lnTo>
                    <a:pt x="300" y="392"/>
                  </a:lnTo>
                  <a:lnTo>
                    <a:pt x="302" y="382"/>
                  </a:lnTo>
                  <a:lnTo>
                    <a:pt x="304" y="358"/>
                  </a:lnTo>
                  <a:lnTo>
                    <a:pt x="304" y="358"/>
                  </a:lnTo>
                  <a:lnTo>
                    <a:pt x="304" y="348"/>
                  </a:lnTo>
                  <a:lnTo>
                    <a:pt x="306" y="340"/>
                  </a:lnTo>
                  <a:lnTo>
                    <a:pt x="308" y="336"/>
                  </a:lnTo>
                  <a:lnTo>
                    <a:pt x="312" y="334"/>
                  </a:lnTo>
                  <a:lnTo>
                    <a:pt x="312" y="334"/>
                  </a:lnTo>
                  <a:lnTo>
                    <a:pt x="322" y="326"/>
                  </a:lnTo>
                  <a:lnTo>
                    <a:pt x="326" y="324"/>
                  </a:lnTo>
                  <a:lnTo>
                    <a:pt x="326" y="322"/>
                  </a:lnTo>
                  <a:lnTo>
                    <a:pt x="326" y="320"/>
                  </a:lnTo>
                  <a:lnTo>
                    <a:pt x="326" y="320"/>
                  </a:lnTo>
                  <a:lnTo>
                    <a:pt x="322" y="316"/>
                  </a:lnTo>
                  <a:lnTo>
                    <a:pt x="318" y="310"/>
                  </a:lnTo>
                  <a:lnTo>
                    <a:pt x="316" y="306"/>
                  </a:lnTo>
                  <a:lnTo>
                    <a:pt x="310" y="302"/>
                  </a:lnTo>
                  <a:lnTo>
                    <a:pt x="310" y="302"/>
                  </a:lnTo>
                  <a:lnTo>
                    <a:pt x="302" y="302"/>
                  </a:lnTo>
                  <a:lnTo>
                    <a:pt x="298" y="302"/>
                  </a:lnTo>
                  <a:lnTo>
                    <a:pt x="292" y="306"/>
                  </a:lnTo>
                  <a:lnTo>
                    <a:pt x="292" y="306"/>
                  </a:lnTo>
                  <a:lnTo>
                    <a:pt x="288" y="312"/>
                  </a:lnTo>
                  <a:lnTo>
                    <a:pt x="284" y="316"/>
                  </a:lnTo>
                  <a:lnTo>
                    <a:pt x="282" y="322"/>
                  </a:lnTo>
                  <a:lnTo>
                    <a:pt x="284" y="330"/>
                  </a:lnTo>
                  <a:lnTo>
                    <a:pt x="284" y="330"/>
                  </a:lnTo>
                  <a:lnTo>
                    <a:pt x="286" y="332"/>
                  </a:lnTo>
                  <a:lnTo>
                    <a:pt x="286" y="336"/>
                  </a:lnTo>
                  <a:lnTo>
                    <a:pt x="282" y="342"/>
                  </a:lnTo>
                  <a:lnTo>
                    <a:pt x="274" y="352"/>
                  </a:lnTo>
                  <a:lnTo>
                    <a:pt x="274" y="352"/>
                  </a:lnTo>
                  <a:lnTo>
                    <a:pt x="266" y="372"/>
                  </a:lnTo>
                  <a:lnTo>
                    <a:pt x="260" y="392"/>
                  </a:lnTo>
                  <a:lnTo>
                    <a:pt x="260" y="392"/>
                  </a:lnTo>
                  <a:lnTo>
                    <a:pt x="252" y="416"/>
                  </a:lnTo>
                  <a:lnTo>
                    <a:pt x="244" y="440"/>
                  </a:lnTo>
                  <a:lnTo>
                    <a:pt x="244" y="440"/>
                  </a:lnTo>
                  <a:lnTo>
                    <a:pt x="244" y="402"/>
                  </a:lnTo>
                  <a:lnTo>
                    <a:pt x="246" y="372"/>
                  </a:lnTo>
                  <a:lnTo>
                    <a:pt x="248" y="356"/>
                  </a:lnTo>
                  <a:lnTo>
                    <a:pt x="250" y="344"/>
                  </a:lnTo>
                  <a:lnTo>
                    <a:pt x="250" y="344"/>
                  </a:lnTo>
                  <a:lnTo>
                    <a:pt x="262" y="310"/>
                  </a:lnTo>
                  <a:lnTo>
                    <a:pt x="266" y="294"/>
                  </a:lnTo>
                  <a:lnTo>
                    <a:pt x="268" y="282"/>
                  </a:lnTo>
                  <a:lnTo>
                    <a:pt x="268" y="282"/>
                  </a:lnTo>
                  <a:lnTo>
                    <a:pt x="268" y="268"/>
                  </a:lnTo>
                  <a:lnTo>
                    <a:pt x="270" y="258"/>
                  </a:lnTo>
                  <a:lnTo>
                    <a:pt x="270" y="258"/>
                  </a:lnTo>
                  <a:lnTo>
                    <a:pt x="254" y="266"/>
                  </a:lnTo>
                  <a:lnTo>
                    <a:pt x="254" y="266"/>
                  </a:lnTo>
                  <a:lnTo>
                    <a:pt x="170" y="296"/>
                  </a:lnTo>
                  <a:lnTo>
                    <a:pt x="170" y="296"/>
                  </a:lnTo>
                  <a:lnTo>
                    <a:pt x="158" y="302"/>
                  </a:lnTo>
                  <a:lnTo>
                    <a:pt x="148" y="312"/>
                  </a:lnTo>
                  <a:lnTo>
                    <a:pt x="138" y="320"/>
                  </a:lnTo>
                  <a:lnTo>
                    <a:pt x="132" y="330"/>
                  </a:lnTo>
                  <a:lnTo>
                    <a:pt x="120" y="350"/>
                  </a:lnTo>
                  <a:lnTo>
                    <a:pt x="112" y="362"/>
                  </a:lnTo>
                  <a:lnTo>
                    <a:pt x="112" y="362"/>
                  </a:lnTo>
                  <a:lnTo>
                    <a:pt x="100" y="384"/>
                  </a:lnTo>
                  <a:lnTo>
                    <a:pt x="86" y="406"/>
                  </a:lnTo>
                  <a:lnTo>
                    <a:pt x="86" y="406"/>
                  </a:lnTo>
                  <a:lnTo>
                    <a:pt x="84" y="414"/>
                  </a:lnTo>
                  <a:lnTo>
                    <a:pt x="84" y="422"/>
                  </a:lnTo>
                  <a:lnTo>
                    <a:pt x="82" y="428"/>
                  </a:lnTo>
                  <a:lnTo>
                    <a:pt x="82" y="432"/>
                  </a:lnTo>
                  <a:lnTo>
                    <a:pt x="80" y="434"/>
                  </a:lnTo>
                  <a:lnTo>
                    <a:pt x="80" y="434"/>
                  </a:lnTo>
                  <a:lnTo>
                    <a:pt x="72" y="442"/>
                  </a:lnTo>
                  <a:lnTo>
                    <a:pt x="62" y="454"/>
                  </a:lnTo>
                  <a:lnTo>
                    <a:pt x="54" y="468"/>
                  </a:lnTo>
                  <a:lnTo>
                    <a:pt x="50" y="480"/>
                  </a:lnTo>
                  <a:lnTo>
                    <a:pt x="50" y="480"/>
                  </a:lnTo>
                  <a:lnTo>
                    <a:pt x="44" y="492"/>
                  </a:lnTo>
                  <a:lnTo>
                    <a:pt x="34" y="510"/>
                  </a:lnTo>
                  <a:lnTo>
                    <a:pt x="20" y="528"/>
                  </a:lnTo>
                  <a:lnTo>
                    <a:pt x="14" y="534"/>
                  </a:lnTo>
                  <a:lnTo>
                    <a:pt x="8" y="540"/>
                  </a:lnTo>
                  <a:lnTo>
                    <a:pt x="8" y="540"/>
                  </a:lnTo>
                  <a:lnTo>
                    <a:pt x="2" y="546"/>
                  </a:lnTo>
                  <a:lnTo>
                    <a:pt x="0" y="552"/>
                  </a:lnTo>
                  <a:lnTo>
                    <a:pt x="0" y="562"/>
                  </a:lnTo>
                  <a:lnTo>
                    <a:pt x="2" y="574"/>
                  </a:lnTo>
                  <a:lnTo>
                    <a:pt x="8" y="600"/>
                  </a:lnTo>
                  <a:lnTo>
                    <a:pt x="16" y="626"/>
                  </a:lnTo>
                  <a:lnTo>
                    <a:pt x="16" y="626"/>
                  </a:lnTo>
                  <a:lnTo>
                    <a:pt x="20" y="638"/>
                  </a:lnTo>
                  <a:lnTo>
                    <a:pt x="26" y="646"/>
                  </a:lnTo>
                  <a:lnTo>
                    <a:pt x="34" y="652"/>
                  </a:lnTo>
                  <a:lnTo>
                    <a:pt x="42" y="656"/>
                  </a:lnTo>
                  <a:lnTo>
                    <a:pt x="60" y="660"/>
                  </a:lnTo>
                  <a:lnTo>
                    <a:pt x="76" y="662"/>
                  </a:lnTo>
                  <a:lnTo>
                    <a:pt x="76" y="662"/>
                  </a:lnTo>
                  <a:lnTo>
                    <a:pt x="84" y="664"/>
                  </a:lnTo>
                  <a:lnTo>
                    <a:pt x="96" y="664"/>
                  </a:lnTo>
                  <a:lnTo>
                    <a:pt x="126" y="664"/>
                  </a:lnTo>
                  <a:lnTo>
                    <a:pt x="164" y="662"/>
                  </a:lnTo>
                  <a:lnTo>
                    <a:pt x="164" y="662"/>
                  </a:lnTo>
                  <a:lnTo>
                    <a:pt x="166" y="664"/>
                  </a:lnTo>
                  <a:lnTo>
                    <a:pt x="166" y="670"/>
                  </a:lnTo>
                  <a:lnTo>
                    <a:pt x="164" y="684"/>
                  </a:lnTo>
                  <a:lnTo>
                    <a:pt x="154" y="706"/>
                  </a:lnTo>
                  <a:lnTo>
                    <a:pt x="154" y="706"/>
                  </a:lnTo>
                  <a:lnTo>
                    <a:pt x="150" y="718"/>
                  </a:lnTo>
                  <a:lnTo>
                    <a:pt x="146" y="728"/>
                  </a:lnTo>
                  <a:lnTo>
                    <a:pt x="142" y="748"/>
                  </a:lnTo>
                  <a:lnTo>
                    <a:pt x="142" y="762"/>
                  </a:lnTo>
                  <a:lnTo>
                    <a:pt x="142" y="772"/>
                  </a:lnTo>
                  <a:lnTo>
                    <a:pt x="142" y="772"/>
                  </a:lnTo>
                  <a:lnTo>
                    <a:pt x="140" y="788"/>
                  </a:lnTo>
                  <a:lnTo>
                    <a:pt x="136" y="814"/>
                  </a:lnTo>
                  <a:lnTo>
                    <a:pt x="130" y="840"/>
                  </a:lnTo>
                  <a:lnTo>
                    <a:pt x="128" y="858"/>
                  </a:lnTo>
                  <a:lnTo>
                    <a:pt x="128" y="858"/>
                  </a:lnTo>
                  <a:lnTo>
                    <a:pt x="116" y="962"/>
                  </a:lnTo>
                  <a:lnTo>
                    <a:pt x="104" y="1084"/>
                  </a:lnTo>
                  <a:lnTo>
                    <a:pt x="104" y="1084"/>
                  </a:lnTo>
                  <a:lnTo>
                    <a:pt x="92" y="1184"/>
                  </a:lnTo>
                  <a:lnTo>
                    <a:pt x="80" y="1280"/>
                  </a:lnTo>
                  <a:lnTo>
                    <a:pt x="80" y="1280"/>
                  </a:lnTo>
                  <a:lnTo>
                    <a:pt x="78" y="1306"/>
                  </a:lnTo>
                  <a:lnTo>
                    <a:pt x="78" y="1330"/>
                  </a:lnTo>
                  <a:lnTo>
                    <a:pt x="80" y="1352"/>
                  </a:lnTo>
                  <a:lnTo>
                    <a:pt x="84" y="1368"/>
                  </a:lnTo>
                  <a:lnTo>
                    <a:pt x="84" y="1368"/>
                  </a:lnTo>
                  <a:lnTo>
                    <a:pt x="92" y="1394"/>
                  </a:lnTo>
                  <a:lnTo>
                    <a:pt x="94" y="1408"/>
                  </a:lnTo>
                  <a:lnTo>
                    <a:pt x="98" y="1426"/>
                  </a:lnTo>
                  <a:lnTo>
                    <a:pt x="98" y="1426"/>
                  </a:lnTo>
                  <a:lnTo>
                    <a:pt x="108" y="1502"/>
                  </a:lnTo>
                  <a:lnTo>
                    <a:pt x="118" y="1570"/>
                  </a:lnTo>
                  <a:lnTo>
                    <a:pt x="118" y="1570"/>
                  </a:lnTo>
                  <a:lnTo>
                    <a:pt x="130" y="1624"/>
                  </a:lnTo>
                  <a:lnTo>
                    <a:pt x="140" y="1680"/>
                  </a:lnTo>
                  <a:lnTo>
                    <a:pt x="140" y="1680"/>
                  </a:lnTo>
                  <a:lnTo>
                    <a:pt x="144" y="1696"/>
                  </a:lnTo>
                  <a:lnTo>
                    <a:pt x="148" y="1714"/>
                  </a:lnTo>
                  <a:lnTo>
                    <a:pt x="154" y="1736"/>
                  </a:lnTo>
                  <a:lnTo>
                    <a:pt x="154" y="1748"/>
                  </a:lnTo>
                  <a:lnTo>
                    <a:pt x="154" y="1760"/>
                  </a:lnTo>
                  <a:lnTo>
                    <a:pt x="154" y="1760"/>
                  </a:lnTo>
                  <a:lnTo>
                    <a:pt x="154" y="1776"/>
                  </a:lnTo>
                  <a:lnTo>
                    <a:pt x="156" y="1784"/>
                  </a:lnTo>
                  <a:lnTo>
                    <a:pt x="158" y="1792"/>
                  </a:lnTo>
                  <a:lnTo>
                    <a:pt x="154" y="1806"/>
                  </a:lnTo>
                  <a:lnTo>
                    <a:pt x="154" y="1806"/>
                  </a:lnTo>
                  <a:lnTo>
                    <a:pt x="150" y="1814"/>
                  </a:lnTo>
                  <a:lnTo>
                    <a:pt x="144" y="1822"/>
                  </a:lnTo>
                  <a:lnTo>
                    <a:pt x="134" y="1826"/>
                  </a:lnTo>
                  <a:lnTo>
                    <a:pt x="124" y="1830"/>
                  </a:lnTo>
                  <a:lnTo>
                    <a:pt x="102" y="1836"/>
                  </a:lnTo>
                  <a:lnTo>
                    <a:pt x="88" y="1838"/>
                  </a:lnTo>
                  <a:lnTo>
                    <a:pt x="88" y="1838"/>
                  </a:lnTo>
                  <a:lnTo>
                    <a:pt x="78" y="1840"/>
                  </a:lnTo>
                  <a:lnTo>
                    <a:pt x="66" y="1846"/>
                  </a:lnTo>
                  <a:lnTo>
                    <a:pt x="46" y="1860"/>
                  </a:lnTo>
                  <a:lnTo>
                    <a:pt x="46" y="1860"/>
                  </a:lnTo>
                  <a:lnTo>
                    <a:pt x="42" y="1862"/>
                  </a:lnTo>
                  <a:lnTo>
                    <a:pt x="42" y="1866"/>
                  </a:lnTo>
                  <a:lnTo>
                    <a:pt x="42" y="1874"/>
                  </a:lnTo>
                  <a:lnTo>
                    <a:pt x="46" y="1882"/>
                  </a:lnTo>
                  <a:lnTo>
                    <a:pt x="50" y="1884"/>
                  </a:lnTo>
                  <a:lnTo>
                    <a:pt x="54" y="1884"/>
                  </a:lnTo>
                  <a:lnTo>
                    <a:pt x="54" y="1884"/>
                  </a:lnTo>
                  <a:lnTo>
                    <a:pt x="158" y="1882"/>
                  </a:lnTo>
                  <a:lnTo>
                    <a:pt x="158" y="1882"/>
                  </a:lnTo>
                  <a:lnTo>
                    <a:pt x="172" y="1880"/>
                  </a:lnTo>
                  <a:lnTo>
                    <a:pt x="186" y="1876"/>
                  </a:lnTo>
                  <a:lnTo>
                    <a:pt x="198" y="1872"/>
                  </a:lnTo>
                  <a:lnTo>
                    <a:pt x="210" y="1866"/>
                  </a:lnTo>
                  <a:lnTo>
                    <a:pt x="228" y="1854"/>
                  </a:lnTo>
                  <a:lnTo>
                    <a:pt x="240" y="1844"/>
                  </a:lnTo>
                  <a:lnTo>
                    <a:pt x="240" y="1844"/>
                  </a:lnTo>
                  <a:lnTo>
                    <a:pt x="244" y="1840"/>
                  </a:lnTo>
                  <a:lnTo>
                    <a:pt x="248" y="1838"/>
                  </a:lnTo>
                  <a:lnTo>
                    <a:pt x="258" y="1836"/>
                  </a:lnTo>
                  <a:lnTo>
                    <a:pt x="268" y="1836"/>
                  </a:lnTo>
                  <a:lnTo>
                    <a:pt x="272" y="1850"/>
                  </a:lnTo>
                  <a:lnTo>
                    <a:pt x="298" y="1850"/>
                  </a:lnTo>
                  <a:lnTo>
                    <a:pt x="298" y="1850"/>
                  </a:lnTo>
                  <a:lnTo>
                    <a:pt x="298" y="1856"/>
                  </a:lnTo>
                  <a:lnTo>
                    <a:pt x="296" y="1862"/>
                  </a:lnTo>
                  <a:lnTo>
                    <a:pt x="290" y="1868"/>
                  </a:lnTo>
                  <a:lnTo>
                    <a:pt x="284" y="1874"/>
                  </a:lnTo>
                  <a:lnTo>
                    <a:pt x="284" y="1874"/>
                  </a:lnTo>
                  <a:lnTo>
                    <a:pt x="278" y="1878"/>
                  </a:lnTo>
                  <a:lnTo>
                    <a:pt x="272" y="1884"/>
                  </a:lnTo>
                  <a:lnTo>
                    <a:pt x="268" y="1892"/>
                  </a:lnTo>
                  <a:lnTo>
                    <a:pt x="266" y="1902"/>
                  </a:lnTo>
                  <a:lnTo>
                    <a:pt x="266" y="1902"/>
                  </a:lnTo>
                  <a:lnTo>
                    <a:pt x="266" y="1904"/>
                  </a:lnTo>
                  <a:lnTo>
                    <a:pt x="268" y="1906"/>
                  </a:lnTo>
                  <a:lnTo>
                    <a:pt x="274" y="1910"/>
                  </a:lnTo>
                  <a:lnTo>
                    <a:pt x="284" y="1912"/>
                  </a:lnTo>
                  <a:lnTo>
                    <a:pt x="298" y="1914"/>
                  </a:lnTo>
                  <a:lnTo>
                    <a:pt x="330" y="1914"/>
                  </a:lnTo>
                  <a:lnTo>
                    <a:pt x="362" y="1914"/>
                  </a:lnTo>
                  <a:lnTo>
                    <a:pt x="362" y="1914"/>
                  </a:lnTo>
                  <a:lnTo>
                    <a:pt x="376" y="1912"/>
                  </a:lnTo>
                  <a:lnTo>
                    <a:pt x="388" y="1910"/>
                  </a:lnTo>
                  <a:lnTo>
                    <a:pt x="398" y="1906"/>
                  </a:lnTo>
                  <a:lnTo>
                    <a:pt x="406" y="1904"/>
                  </a:lnTo>
                  <a:lnTo>
                    <a:pt x="418" y="1896"/>
                  </a:lnTo>
                  <a:lnTo>
                    <a:pt x="426" y="1890"/>
                  </a:lnTo>
                  <a:lnTo>
                    <a:pt x="426" y="1890"/>
                  </a:lnTo>
                  <a:lnTo>
                    <a:pt x="432" y="1886"/>
                  </a:lnTo>
                  <a:lnTo>
                    <a:pt x="434" y="1878"/>
                  </a:lnTo>
                  <a:lnTo>
                    <a:pt x="434" y="1878"/>
                  </a:lnTo>
                  <a:lnTo>
                    <a:pt x="434" y="1854"/>
                  </a:lnTo>
                  <a:lnTo>
                    <a:pt x="434" y="1842"/>
                  </a:lnTo>
                  <a:lnTo>
                    <a:pt x="432" y="1834"/>
                  </a:lnTo>
                  <a:lnTo>
                    <a:pt x="432" y="1834"/>
                  </a:lnTo>
                  <a:lnTo>
                    <a:pt x="428" y="1826"/>
                  </a:lnTo>
                  <a:lnTo>
                    <a:pt x="428" y="1822"/>
                  </a:lnTo>
                  <a:lnTo>
                    <a:pt x="430" y="1820"/>
                  </a:lnTo>
                  <a:lnTo>
                    <a:pt x="430" y="1820"/>
                  </a:lnTo>
                  <a:lnTo>
                    <a:pt x="434" y="1814"/>
                  </a:lnTo>
                  <a:lnTo>
                    <a:pt x="436" y="1808"/>
                  </a:lnTo>
                  <a:lnTo>
                    <a:pt x="436" y="1788"/>
                  </a:lnTo>
                  <a:lnTo>
                    <a:pt x="436" y="1788"/>
                  </a:lnTo>
                  <a:lnTo>
                    <a:pt x="440" y="1698"/>
                  </a:lnTo>
                  <a:lnTo>
                    <a:pt x="440" y="1698"/>
                  </a:lnTo>
                  <a:lnTo>
                    <a:pt x="446" y="1624"/>
                  </a:lnTo>
                  <a:lnTo>
                    <a:pt x="452" y="1574"/>
                  </a:lnTo>
                  <a:lnTo>
                    <a:pt x="456" y="1546"/>
                  </a:lnTo>
                  <a:lnTo>
                    <a:pt x="456" y="1546"/>
                  </a:lnTo>
                  <a:lnTo>
                    <a:pt x="458" y="1524"/>
                  </a:lnTo>
                  <a:lnTo>
                    <a:pt x="460" y="1488"/>
                  </a:lnTo>
                  <a:lnTo>
                    <a:pt x="462" y="1412"/>
                  </a:lnTo>
                  <a:lnTo>
                    <a:pt x="462" y="1412"/>
                  </a:lnTo>
                  <a:lnTo>
                    <a:pt x="464" y="1374"/>
                  </a:lnTo>
                  <a:lnTo>
                    <a:pt x="468" y="1328"/>
                  </a:lnTo>
                  <a:lnTo>
                    <a:pt x="480" y="1240"/>
                  </a:lnTo>
                  <a:lnTo>
                    <a:pt x="480" y="1240"/>
                  </a:lnTo>
                  <a:lnTo>
                    <a:pt x="482" y="1190"/>
                  </a:lnTo>
                  <a:lnTo>
                    <a:pt x="484" y="1124"/>
                  </a:lnTo>
                  <a:lnTo>
                    <a:pt x="486" y="1040"/>
                  </a:lnTo>
                  <a:lnTo>
                    <a:pt x="486" y="1040"/>
                  </a:lnTo>
                  <a:lnTo>
                    <a:pt x="500" y="1038"/>
                  </a:lnTo>
                  <a:lnTo>
                    <a:pt x="506" y="1032"/>
                  </a:lnTo>
                  <a:lnTo>
                    <a:pt x="510" y="1026"/>
                  </a:lnTo>
                  <a:lnTo>
                    <a:pt x="510" y="1020"/>
                  </a:lnTo>
                  <a:lnTo>
                    <a:pt x="510" y="1020"/>
                  </a:lnTo>
                  <a:lnTo>
                    <a:pt x="510" y="936"/>
                  </a:lnTo>
                  <a:lnTo>
                    <a:pt x="510" y="878"/>
                  </a:lnTo>
                  <a:lnTo>
                    <a:pt x="510" y="848"/>
                  </a:lnTo>
                  <a:lnTo>
                    <a:pt x="510" y="848"/>
                  </a:lnTo>
                  <a:lnTo>
                    <a:pt x="512" y="832"/>
                  </a:lnTo>
                  <a:lnTo>
                    <a:pt x="510" y="806"/>
                  </a:lnTo>
                  <a:lnTo>
                    <a:pt x="506" y="778"/>
                  </a:lnTo>
                  <a:lnTo>
                    <a:pt x="504" y="756"/>
                  </a:lnTo>
                  <a:lnTo>
                    <a:pt x="504" y="756"/>
                  </a:lnTo>
                  <a:lnTo>
                    <a:pt x="500" y="738"/>
                  </a:lnTo>
                  <a:lnTo>
                    <a:pt x="500" y="716"/>
                  </a:lnTo>
                  <a:lnTo>
                    <a:pt x="502" y="694"/>
                  </a:lnTo>
                  <a:lnTo>
                    <a:pt x="504" y="678"/>
                  </a:lnTo>
                  <a:lnTo>
                    <a:pt x="504" y="678"/>
                  </a:lnTo>
                  <a:lnTo>
                    <a:pt x="504" y="670"/>
                  </a:lnTo>
                  <a:lnTo>
                    <a:pt x="502" y="664"/>
                  </a:lnTo>
                  <a:lnTo>
                    <a:pt x="494" y="650"/>
                  </a:lnTo>
                  <a:lnTo>
                    <a:pt x="488" y="642"/>
                  </a:lnTo>
                  <a:lnTo>
                    <a:pt x="484" y="638"/>
                  </a:lnTo>
                  <a:lnTo>
                    <a:pt x="484" y="638"/>
                  </a:lnTo>
                  <a:lnTo>
                    <a:pt x="486" y="634"/>
                  </a:lnTo>
                  <a:lnTo>
                    <a:pt x="494" y="620"/>
                  </a:lnTo>
                  <a:lnTo>
                    <a:pt x="494" y="620"/>
                  </a:lnTo>
                  <a:lnTo>
                    <a:pt x="512" y="592"/>
                  </a:lnTo>
                  <a:lnTo>
                    <a:pt x="528" y="568"/>
                  </a:lnTo>
                  <a:lnTo>
                    <a:pt x="528" y="568"/>
                  </a:lnTo>
                  <a:lnTo>
                    <a:pt x="544" y="526"/>
                  </a:lnTo>
                  <a:lnTo>
                    <a:pt x="552" y="500"/>
                  </a:lnTo>
                  <a:lnTo>
                    <a:pt x="558" y="478"/>
                  </a:lnTo>
                  <a:lnTo>
                    <a:pt x="558" y="478"/>
                  </a:lnTo>
                  <a:lnTo>
                    <a:pt x="564" y="430"/>
                  </a:lnTo>
                  <a:lnTo>
                    <a:pt x="570" y="380"/>
                  </a:lnTo>
                  <a:lnTo>
                    <a:pt x="570" y="380"/>
                  </a:lnTo>
                  <a:lnTo>
                    <a:pt x="570" y="372"/>
                  </a:lnTo>
                  <a:lnTo>
                    <a:pt x="568" y="364"/>
                  </a:lnTo>
                  <a:lnTo>
                    <a:pt x="566" y="356"/>
                  </a:lnTo>
                  <a:lnTo>
                    <a:pt x="560" y="350"/>
                  </a:lnTo>
                  <a:lnTo>
                    <a:pt x="550" y="340"/>
                  </a:lnTo>
                  <a:lnTo>
                    <a:pt x="540" y="330"/>
                  </a:lnTo>
                  <a:lnTo>
                    <a:pt x="540" y="330"/>
                  </a:lnTo>
                  <a:close/>
                  <a:moveTo>
                    <a:pt x="328" y="1676"/>
                  </a:moveTo>
                  <a:lnTo>
                    <a:pt x="328" y="1676"/>
                  </a:lnTo>
                  <a:lnTo>
                    <a:pt x="326" y="1684"/>
                  </a:lnTo>
                  <a:lnTo>
                    <a:pt x="324" y="1692"/>
                  </a:lnTo>
                  <a:lnTo>
                    <a:pt x="320" y="1702"/>
                  </a:lnTo>
                  <a:lnTo>
                    <a:pt x="320" y="1702"/>
                  </a:lnTo>
                  <a:lnTo>
                    <a:pt x="316" y="1684"/>
                  </a:lnTo>
                  <a:lnTo>
                    <a:pt x="312" y="1670"/>
                  </a:lnTo>
                  <a:lnTo>
                    <a:pt x="306" y="1658"/>
                  </a:lnTo>
                  <a:lnTo>
                    <a:pt x="306" y="1658"/>
                  </a:lnTo>
                  <a:lnTo>
                    <a:pt x="298" y="1646"/>
                  </a:lnTo>
                  <a:lnTo>
                    <a:pt x="292" y="1628"/>
                  </a:lnTo>
                  <a:lnTo>
                    <a:pt x="288" y="1610"/>
                  </a:lnTo>
                  <a:lnTo>
                    <a:pt x="286" y="1594"/>
                  </a:lnTo>
                  <a:lnTo>
                    <a:pt x="286" y="1594"/>
                  </a:lnTo>
                  <a:lnTo>
                    <a:pt x="284" y="1578"/>
                  </a:lnTo>
                  <a:lnTo>
                    <a:pt x="280" y="1560"/>
                  </a:lnTo>
                  <a:lnTo>
                    <a:pt x="272" y="1530"/>
                  </a:lnTo>
                  <a:lnTo>
                    <a:pt x="272" y="1530"/>
                  </a:lnTo>
                  <a:lnTo>
                    <a:pt x="266" y="1496"/>
                  </a:lnTo>
                  <a:lnTo>
                    <a:pt x="264" y="1478"/>
                  </a:lnTo>
                  <a:lnTo>
                    <a:pt x="262" y="1460"/>
                  </a:lnTo>
                  <a:lnTo>
                    <a:pt x="262" y="1460"/>
                  </a:lnTo>
                  <a:lnTo>
                    <a:pt x="262" y="1444"/>
                  </a:lnTo>
                  <a:lnTo>
                    <a:pt x="260" y="1422"/>
                  </a:lnTo>
                  <a:lnTo>
                    <a:pt x="256" y="1402"/>
                  </a:lnTo>
                  <a:lnTo>
                    <a:pt x="252" y="1392"/>
                  </a:lnTo>
                  <a:lnTo>
                    <a:pt x="252" y="1392"/>
                  </a:lnTo>
                  <a:lnTo>
                    <a:pt x="244" y="1378"/>
                  </a:lnTo>
                  <a:lnTo>
                    <a:pt x="242" y="1370"/>
                  </a:lnTo>
                  <a:lnTo>
                    <a:pt x="240" y="1360"/>
                  </a:lnTo>
                  <a:lnTo>
                    <a:pt x="240" y="1360"/>
                  </a:lnTo>
                  <a:lnTo>
                    <a:pt x="242" y="1352"/>
                  </a:lnTo>
                  <a:lnTo>
                    <a:pt x="248" y="1346"/>
                  </a:lnTo>
                  <a:lnTo>
                    <a:pt x="254" y="1338"/>
                  </a:lnTo>
                  <a:lnTo>
                    <a:pt x="258" y="1330"/>
                  </a:lnTo>
                  <a:lnTo>
                    <a:pt x="258" y="1330"/>
                  </a:lnTo>
                  <a:lnTo>
                    <a:pt x="270" y="1304"/>
                  </a:lnTo>
                  <a:lnTo>
                    <a:pt x="276" y="1288"/>
                  </a:lnTo>
                  <a:lnTo>
                    <a:pt x="278" y="1276"/>
                  </a:lnTo>
                  <a:lnTo>
                    <a:pt x="278" y="1276"/>
                  </a:lnTo>
                  <a:lnTo>
                    <a:pt x="286" y="1222"/>
                  </a:lnTo>
                  <a:lnTo>
                    <a:pt x="286" y="1222"/>
                  </a:lnTo>
                  <a:lnTo>
                    <a:pt x="288" y="1202"/>
                  </a:lnTo>
                  <a:lnTo>
                    <a:pt x="288" y="1192"/>
                  </a:lnTo>
                  <a:lnTo>
                    <a:pt x="290" y="1188"/>
                  </a:lnTo>
                  <a:lnTo>
                    <a:pt x="290" y="1188"/>
                  </a:lnTo>
                  <a:lnTo>
                    <a:pt x="296" y="1198"/>
                  </a:lnTo>
                  <a:lnTo>
                    <a:pt x="300" y="1206"/>
                  </a:lnTo>
                  <a:lnTo>
                    <a:pt x="302" y="1214"/>
                  </a:lnTo>
                  <a:lnTo>
                    <a:pt x="302" y="1214"/>
                  </a:lnTo>
                  <a:lnTo>
                    <a:pt x="302" y="1220"/>
                  </a:lnTo>
                  <a:lnTo>
                    <a:pt x="304" y="1230"/>
                  </a:lnTo>
                  <a:lnTo>
                    <a:pt x="310" y="1248"/>
                  </a:lnTo>
                  <a:lnTo>
                    <a:pt x="310" y="1248"/>
                  </a:lnTo>
                  <a:lnTo>
                    <a:pt x="312" y="1272"/>
                  </a:lnTo>
                  <a:lnTo>
                    <a:pt x="314" y="1292"/>
                  </a:lnTo>
                  <a:lnTo>
                    <a:pt x="314" y="1292"/>
                  </a:lnTo>
                  <a:lnTo>
                    <a:pt x="318" y="1344"/>
                  </a:lnTo>
                  <a:lnTo>
                    <a:pt x="322" y="1398"/>
                  </a:lnTo>
                  <a:lnTo>
                    <a:pt x="322" y="1398"/>
                  </a:lnTo>
                  <a:lnTo>
                    <a:pt x="324" y="1458"/>
                  </a:lnTo>
                  <a:lnTo>
                    <a:pt x="328" y="1514"/>
                  </a:lnTo>
                  <a:lnTo>
                    <a:pt x="328" y="1514"/>
                  </a:lnTo>
                  <a:lnTo>
                    <a:pt x="330" y="1596"/>
                  </a:lnTo>
                  <a:lnTo>
                    <a:pt x="330" y="1648"/>
                  </a:lnTo>
                  <a:lnTo>
                    <a:pt x="328" y="1676"/>
                  </a:lnTo>
                  <a:lnTo>
                    <a:pt x="328" y="167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12" name="组合 11"/>
            <p:cNvGrpSpPr/>
            <p:nvPr/>
          </p:nvGrpSpPr>
          <p:grpSpPr>
            <a:xfrm>
              <a:off x="2286856" y="2204864"/>
              <a:ext cx="583109" cy="1922394"/>
              <a:chOff x="6625852" y="2607833"/>
              <a:chExt cx="1390650" cy="4584700"/>
            </a:xfrm>
            <a:solidFill>
              <a:schemeClr val="tx1">
                <a:lumMod val="75000"/>
                <a:lumOff val="25000"/>
              </a:schemeClr>
            </a:solidFill>
          </p:grpSpPr>
          <p:sp>
            <p:nvSpPr>
              <p:cNvPr id="9" name="Freeform 9"/>
              <p:cNvSpPr>
                <a:spLocks/>
              </p:cNvSpPr>
              <p:nvPr/>
            </p:nvSpPr>
            <p:spPr bwMode="auto">
              <a:xfrm>
                <a:off x="7194177" y="2607833"/>
                <a:ext cx="460375" cy="685800"/>
              </a:xfrm>
              <a:custGeom>
                <a:avLst/>
                <a:gdLst>
                  <a:gd name="T0" fmla="*/ 44 w 290"/>
                  <a:gd name="T1" fmla="*/ 270 h 432"/>
                  <a:gd name="T2" fmla="*/ 50 w 290"/>
                  <a:gd name="T3" fmla="*/ 276 h 432"/>
                  <a:gd name="T4" fmla="*/ 48 w 290"/>
                  <a:gd name="T5" fmla="*/ 312 h 432"/>
                  <a:gd name="T6" fmla="*/ 48 w 290"/>
                  <a:gd name="T7" fmla="*/ 338 h 432"/>
                  <a:gd name="T8" fmla="*/ 46 w 290"/>
                  <a:gd name="T9" fmla="*/ 346 h 432"/>
                  <a:gd name="T10" fmla="*/ 66 w 290"/>
                  <a:gd name="T11" fmla="*/ 368 h 432"/>
                  <a:gd name="T12" fmla="*/ 90 w 290"/>
                  <a:gd name="T13" fmla="*/ 394 h 432"/>
                  <a:gd name="T14" fmla="*/ 104 w 290"/>
                  <a:gd name="T15" fmla="*/ 404 h 432"/>
                  <a:gd name="T16" fmla="*/ 142 w 290"/>
                  <a:gd name="T17" fmla="*/ 428 h 432"/>
                  <a:gd name="T18" fmla="*/ 148 w 290"/>
                  <a:gd name="T19" fmla="*/ 430 h 432"/>
                  <a:gd name="T20" fmla="*/ 160 w 290"/>
                  <a:gd name="T21" fmla="*/ 432 h 432"/>
                  <a:gd name="T22" fmla="*/ 182 w 290"/>
                  <a:gd name="T23" fmla="*/ 424 h 432"/>
                  <a:gd name="T24" fmla="*/ 198 w 290"/>
                  <a:gd name="T25" fmla="*/ 412 h 432"/>
                  <a:gd name="T26" fmla="*/ 220 w 290"/>
                  <a:gd name="T27" fmla="*/ 400 h 432"/>
                  <a:gd name="T28" fmla="*/ 216 w 290"/>
                  <a:gd name="T29" fmla="*/ 386 h 432"/>
                  <a:gd name="T30" fmla="*/ 216 w 290"/>
                  <a:gd name="T31" fmla="*/ 370 h 432"/>
                  <a:gd name="T32" fmla="*/ 224 w 290"/>
                  <a:gd name="T33" fmla="*/ 318 h 432"/>
                  <a:gd name="T34" fmla="*/ 232 w 290"/>
                  <a:gd name="T35" fmla="*/ 312 h 432"/>
                  <a:gd name="T36" fmla="*/ 254 w 290"/>
                  <a:gd name="T37" fmla="*/ 278 h 432"/>
                  <a:gd name="T38" fmla="*/ 264 w 290"/>
                  <a:gd name="T39" fmla="*/ 262 h 432"/>
                  <a:gd name="T40" fmla="*/ 268 w 290"/>
                  <a:gd name="T41" fmla="*/ 254 h 432"/>
                  <a:gd name="T42" fmla="*/ 274 w 290"/>
                  <a:gd name="T43" fmla="*/ 248 h 432"/>
                  <a:gd name="T44" fmla="*/ 286 w 290"/>
                  <a:gd name="T45" fmla="*/ 212 h 432"/>
                  <a:gd name="T46" fmla="*/ 290 w 290"/>
                  <a:gd name="T47" fmla="*/ 194 h 432"/>
                  <a:gd name="T48" fmla="*/ 290 w 290"/>
                  <a:gd name="T49" fmla="*/ 182 h 432"/>
                  <a:gd name="T50" fmla="*/ 284 w 290"/>
                  <a:gd name="T51" fmla="*/ 176 h 432"/>
                  <a:gd name="T52" fmla="*/ 276 w 290"/>
                  <a:gd name="T53" fmla="*/ 174 h 432"/>
                  <a:gd name="T54" fmla="*/ 276 w 290"/>
                  <a:gd name="T55" fmla="*/ 168 h 432"/>
                  <a:gd name="T56" fmla="*/ 274 w 290"/>
                  <a:gd name="T57" fmla="*/ 136 h 432"/>
                  <a:gd name="T58" fmla="*/ 276 w 290"/>
                  <a:gd name="T59" fmla="*/ 114 h 432"/>
                  <a:gd name="T60" fmla="*/ 272 w 290"/>
                  <a:gd name="T61" fmla="*/ 90 h 432"/>
                  <a:gd name="T62" fmla="*/ 260 w 290"/>
                  <a:gd name="T63" fmla="*/ 64 h 432"/>
                  <a:gd name="T64" fmla="*/ 222 w 290"/>
                  <a:gd name="T65" fmla="*/ 22 h 432"/>
                  <a:gd name="T66" fmla="*/ 214 w 290"/>
                  <a:gd name="T67" fmla="*/ 16 h 432"/>
                  <a:gd name="T68" fmla="*/ 182 w 290"/>
                  <a:gd name="T69" fmla="*/ 4 h 432"/>
                  <a:gd name="T70" fmla="*/ 148 w 290"/>
                  <a:gd name="T71" fmla="*/ 0 h 432"/>
                  <a:gd name="T72" fmla="*/ 126 w 290"/>
                  <a:gd name="T73" fmla="*/ 2 h 432"/>
                  <a:gd name="T74" fmla="*/ 92 w 290"/>
                  <a:gd name="T75" fmla="*/ 10 h 432"/>
                  <a:gd name="T76" fmla="*/ 64 w 290"/>
                  <a:gd name="T77" fmla="*/ 24 h 432"/>
                  <a:gd name="T78" fmla="*/ 38 w 290"/>
                  <a:gd name="T79" fmla="*/ 44 h 432"/>
                  <a:gd name="T80" fmla="*/ 32 w 290"/>
                  <a:gd name="T81" fmla="*/ 52 h 432"/>
                  <a:gd name="T82" fmla="*/ 16 w 290"/>
                  <a:gd name="T83" fmla="*/ 90 h 432"/>
                  <a:gd name="T84" fmla="*/ 10 w 290"/>
                  <a:gd name="T85" fmla="*/ 132 h 432"/>
                  <a:gd name="T86" fmla="*/ 10 w 290"/>
                  <a:gd name="T87" fmla="*/ 144 h 432"/>
                  <a:gd name="T88" fmla="*/ 10 w 290"/>
                  <a:gd name="T89" fmla="*/ 168 h 432"/>
                  <a:gd name="T90" fmla="*/ 4 w 290"/>
                  <a:gd name="T91" fmla="*/ 178 h 432"/>
                  <a:gd name="T92" fmla="*/ 2 w 290"/>
                  <a:gd name="T93" fmla="*/ 182 h 432"/>
                  <a:gd name="T94" fmla="*/ 2 w 290"/>
                  <a:gd name="T95" fmla="*/ 204 h 432"/>
                  <a:gd name="T96" fmla="*/ 12 w 290"/>
                  <a:gd name="T97" fmla="*/ 238 h 432"/>
                  <a:gd name="T98" fmla="*/ 18 w 290"/>
                  <a:gd name="T99" fmla="*/ 252 h 432"/>
                  <a:gd name="T100" fmla="*/ 36 w 290"/>
                  <a:gd name="T101" fmla="*/ 270 h 432"/>
                  <a:gd name="T102" fmla="*/ 44 w 290"/>
                  <a:gd name="T103" fmla="*/ 27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0" h="432">
                    <a:moveTo>
                      <a:pt x="44" y="270"/>
                    </a:moveTo>
                    <a:lnTo>
                      <a:pt x="44" y="270"/>
                    </a:lnTo>
                    <a:lnTo>
                      <a:pt x="48" y="272"/>
                    </a:lnTo>
                    <a:lnTo>
                      <a:pt x="50" y="276"/>
                    </a:lnTo>
                    <a:lnTo>
                      <a:pt x="50" y="290"/>
                    </a:lnTo>
                    <a:lnTo>
                      <a:pt x="48" y="312"/>
                    </a:lnTo>
                    <a:lnTo>
                      <a:pt x="48" y="338"/>
                    </a:lnTo>
                    <a:lnTo>
                      <a:pt x="48" y="338"/>
                    </a:lnTo>
                    <a:lnTo>
                      <a:pt x="46" y="346"/>
                    </a:lnTo>
                    <a:lnTo>
                      <a:pt x="46" y="346"/>
                    </a:lnTo>
                    <a:lnTo>
                      <a:pt x="56" y="356"/>
                    </a:lnTo>
                    <a:lnTo>
                      <a:pt x="66" y="368"/>
                    </a:lnTo>
                    <a:lnTo>
                      <a:pt x="78" y="382"/>
                    </a:lnTo>
                    <a:lnTo>
                      <a:pt x="90" y="394"/>
                    </a:lnTo>
                    <a:lnTo>
                      <a:pt x="90" y="394"/>
                    </a:lnTo>
                    <a:lnTo>
                      <a:pt x="104" y="404"/>
                    </a:lnTo>
                    <a:lnTo>
                      <a:pt x="118" y="412"/>
                    </a:lnTo>
                    <a:lnTo>
                      <a:pt x="142" y="428"/>
                    </a:lnTo>
                    <a:lnTo>
                      <a:pt x="142" y="428"/>
                    </a:lnTo>
                    <a:lnTo>
                      <a:pt x="148" y="430"/>
                    </a:lnTo>
                    <a:lnTo>
                      <a:pt x="154" y="432"/>
                    </a:lnTo>
                    <a:lnTo>
                      <a:pt x="160" y="432"/>
                    </a:lnTo>
                    <a:lnTo>
                      <a:pt x="166" y="430"/>
                    </a:lnTo>
                    <a:lnTo>
                      <a:pt x="182" y="424"/>
                    </a:lnTo>
                    <a:lnTo>
                      <a:pt x="198" y="412"/>
                    </a:lnTo>
                    <a:lnTo>
                      <a:pt x="198" y="412"/>
                    </a:lnTo>
                    <a:lnTo>
                      <a:pt x="212" y="402"/>
                    </a:lnTo>
                    <a:lnTo>
                      <a:pt x="220" y="400"/>
                    </a:lnTo>
                    <a:lnTo>
                      <a:pt x="220" y="400"/>
                    </a:lnTo>
                    <a:lnTo>
                      <a:pt x="216" y="386"/>
                    </a:lnTo>
                    <a:lnTo>
                      <a:pt x="214" y="378"/>
                    </a:lnTo>
                    <a:lnTo>
                      <a:pt x="216" y="370"/>
                    </a:lnTo>
                    <a:lnTo>
                      <a:pt x="216" y="370"/>
                    </a:lnTo>
                    <a:lnTo>
                      <a:pt x="224" y="318"/>
                    </a:lnTo>
                    <a:lnTo>
                      <a:pt x="224" y="318"/>
                    </a:lnTo>
                    <a:lnTo>
                      <a:pt x="232" y="312"/>
                    </a:lnTo>
                    <a:lnTo>
                      <a:pt x="240" y="302"/>
                    </a:lnTo>
                    <a:lnTo>
                      <a:pt x="254" y="278"/>
                    </a:lnTo>
                    <a:lnTo>
                      <a:pt x="254" y="278"/>
                    </a:lnTo>
                    <a:lnTo>
                      <a:pt x="264" y="262"/>
                    </a:lnTo>
                    <a:lnTo>
                      <a:pt x="268" y="254"/>
                    </a:lnTo>
                    <a:lnTo>
                      <a:pt x="268" y="254"/>
                    </a:lnTo>
                    <a:lnTo>
                      <a:pt x="272" y="254"/>
                    </a:lnTo>
                    <a:lnTo>
                      <a:pt x="274" y="248"/>
                    </a:lnTo>
                    <a:lnTo>
                      <a:pt x="280" y="232"/>
                    </a:lnTo>
                    <a:lnTo>
                      <a:pt x="286" y="212"/>
                    </a:lnTo>
                    <a:lnTo>
                      <a:pt x="290" y="194"/>
                    </a:lnTo>
                    <a:lnTo>
                      <a:pt x="290" y="194"/>
                    </a:lnTo>
                    <a:lnTo>
                      <a:pt x="290" y="186"/>
                    </a:lnTo>
                    <a:lnTo>
                      <a:pt x="290" y="182"/>
                    </a:lnTo>
                    <a:lnTo>
                      <a:pt x="288" y="178"/>
                    </a:lnTo>
                    <a:lnTo>
                      <a:pt x="284" y="176"/>
                    </a:lnTo>
                    <a:lnTo>
                      <a:pt x="280" y="174"/>
                    </a:lnTo>
                    <a:lnTo>
                      <a:pt x="276" y="174"/>
                    </a:lnTo>
                    <a:lnTo>
                      <a:pt x="276" y="174"/>
                    </a:lnTo>
                    <a:lnTo>
                      <a:pt x="276" y="168"/>
                    </a:lnTo>
                    <a:lnTo>
                      <a:pt x="276" y="154"/>
                    </a:lnTo>
                    <a:lnTo>
                      <a:pt x="274" y="136"/>
                    </a:lnTo>
                    <a:lnTo>
                      <a:pt x="276" y="114"/>
                    </a:lnTo>
                    <a:lnTo>
                      <a:pt x="276" y="114"/>
                    </a:lnTo>
                    <a:lnTo>
                      <a:pt x="276" y="102"/>
                    </a:lnTo>
                    <a:lnTo>
                      <a:pt x="272" y="90"/>
                    </a:lnTo>
                    <a:lnTo>
                      <a:pt x="266" y="76"/>
                    </a:lnTo>
                    <a:lnTo>
                      <a:pt x="260" y="64"/>
                    </a:lnTo>
                    <a:lnTo>
                      <a:pt x="240" y="40"/>
                    </a:lnTo>
                    <a:lnTo>
                      <a:pt x="222" y="22"/>
                    </a:lnTo>
                    <a:lnTo>
                      <a:pt x="222" y="22"/>
                    </a:lnTo>
                    <a:lnTo>
                      <a:pt x="214" y="16"/>
                    </a:lnTo>
                    <a:lnTo>
                      <a:pt x="204" y="12"/>
                    </a:lnTo>
                    <a:lnTo>
                      <a:pt x="182" y="4"/>
                    </a:lnTo>
                    <a:lnTo>
                      <a:pt x="162" y="2"/>
                    </a:lnTo>
                    <a:lnTo>
                      <a:pt x="148" y="0"/>
                    </a:lnTo>
                    <a:lnTo>
                      <a:pt x="148" y="0"/>
                    </a:lnTo>
                    <a:lnTo>
                      <a:pt x="126" y="2"/>
                    </a:lnTo>
                    <a:lnTo>
                      <a:pt x="108" y="4"/>
                    </a:lnTo>
                    <a:lnTo>
                      <a:pt x="92" y="10"/>
                    </a:lnTo>
                    <a:lnTo>
                      <a:pt x="78" y="16"/>
                    </a:lnTo>
                    <a:lnTo>
                      <a:pt x="64" y="24"/>
                    </a:lnTo>
                    <a:lnTo>
                      <a:pt x="54" y="30"/>
                    </a:lnTo>
                    <a:lnTo>
                      <a:pt x="38" y="44"/>
                    </a:lnTo>
                    <a:lnTo>
                      <a:pt x="38" y="44"/>
                    </a:lnTo>
                    <a:lnTo>
                      <a:pt x="32" y="52"/>
                    </a:lnTo>
                    <a:lnTo>
                      <a:pt x="26" y="64"/>
                    </a:lnTo>
                    <a:lnTo>
                      <a:pt x="16" y="90"/>
                    </a:lnTo>
                    <a:lnTo>
                      <a:pt x="12" y="116"/>
                    </a:lnTo>
                    <a:lnTo>
                      <a:pt x="10" y="132"/>
                    </a:lnTo>
                    <a:lnTo>
                      <a:pt x="10" y="132"/>
                    </a:lnTo>
                    <a:lnTo>
                      <a:pt x="10" y="144"/>
                    </a:lnTo>
                    <a:lnTo>
                      <a:pt x="10" y="156"/>
                    </a:lnTo>
                    <a:lnTo>
                      <a:pt x="10" y="168"/>
                    </a:lnTo>
                    <a:lnTo>
                      <a:pt x="8" y="174"/>
                    </a:lnTo>
                    <a:lnTo>
                      <a:pt x="4" y="178"/>
                    </a:lnTo>
                    <a:lnTo>
                      <a:pt x="4" y="178"/>
                    </a:lnTo>
                    <a:lnTo>
                      <a:pt x="2" y="182"/>
                    </a:lnTo>
                    <a:lnTo>
                      <a:pt x="0" y="188"/>
                    </a:lnTo>
                    <a:lnTo>
                      <a:pt x="2" y="204"/>
                    </a:lnTo>
                    <a:lnTo>
                      <a:pt x="6" y="222"/>
                    </a:lnTo>
                    <a:lnTo>
                      <a:pt x="12" y="238"/>
                    </a:lnTo>
                    <a:lnTo>
                      <a:pt x="12" y="238"/>
                    </a:lnTo>
                    <a:lnTo>
                      <a:pt x="18" y="252"/>
                    </a:lnTo>
                    <a:lnTo>
                      <a:pt x="26" y="262"/>
                    </a:lnTo>
                    <a:lnTo>
                      <a:pt x="36" y="270"/>
                    </a:lnTo>
                    <a:lnTo>
                      <a:pt x="40" y="270"/>
                    </a:lnTo>
                    <a:lnTo>
                      <a:pt x="44" y="270"/>
                    </a:lnTo>
                    <a:lnTo>
                      <a:pt x="44"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Freeform 10"/>
              <p:cNvSpPr>
                <a:spLocks noEditPoints="1"/>
              </p:cNvSpPr>
              <p:nvPr/>
            </p:nvSpPr>
            <p:spPr bwMode="auto">
              <a:xfrm>
                <a:off x="6625852" y="3192033"/>
                <a:ext cx="1390650" cy="4000500"/>
              </a:xfrm>
              <a:custGeom>
                <a:avLst/>
                <a:gdLst>
                  <a:gd name="T0" fmla="*/ 840 w 876"/>
                  <a:gd name="T1" fmla="*/ 740 h 2520"/>
                  <a:gd name="T2" fmla="*/ 854 w 876"/>
                  <a:gd name="T3" fmla="*/ 710 h 2520"/>
                  <a:gd name="T4" fmla="*/ 862 w 876"/>
                  <a:gd name="T5" fmla="*/ 666 h 2520"/>
                  <a:gd name="T6" fmla="*/ 850 w 876"/>
                  <a:gd name="T7" fmla="*/ 548 h 2520"/>
                  <a:gd name="T8" fmla="*/ 840 w 876"/>
                  <a:gd name="T9" fmla="*/ 314 h 2520"/>
                  <a:gd name="T10" fmla="*/ 818 w 876"/>
                  <a:gd name="T11" fmla="*/ 158 h 2520"/>
                  <a:gd name="T12" fmla="*/ 602 w 876"/>
                  <a:gd name="T13" fmla="*/ 50 h 2520"/>
                  <a:gd name="T14" fmla="*/ 598 w 876"/>
                  <a:gd name="T15" fmla="*/ 114 h 2520"/>
                  <a:gd name="T16" fmla="*/ 616 w 876"/>
                  <a:gd name="T17" fmla="*/ 308 h 2520"/>
                  <a:gd name="T18" fmla="*/ 580 w 876"/>
                  <a:gd name="T19" fmla="*/ 270 h 2520"/>
                  <a:gd name="T20" fmla="*/ 536 w 876"/>
                  <a:gd name="T21" fmla="*/ 122 h 2520"/>
                  <a:gd name="T22" fmla="*/ 518 w 876"/>
                  <a:gd name="T23" fmla="*/ 80 h 2520"/>
                  <a:gd name="T24" fmla="*/ 478 w 876"/>
                  <a:gd name="T25" fmla="*/ 86 h 2520"/>
                  <a:gd name="T26" fmla="*/ 494 w 876"/>
                  <a:gd name="T27" fmla="*/ 114 h 2520"/>
                  <a:gd name="T28" fmla="*/ 472 w 876"/>
                  <a:gd name="T29" fmla="*/ 194 h 2520"/>
                  <a:gd name="T30" fmla="*/ 476 w 876"/>
                  <a:gd name="T31" fmla="*/ 364 h 2520"/>
                  <a:gd name="T32" fmla="*/ 432 w 876"/>
                  <a:gd name="T33" fmla="*/ 220 h 2520"/>
                  <a:gd name="T34" fmla="*/ 402 w 876"/>
                  <a:gd name="T35" fmla="*/ 48 h 2520"/>
                  <a:gd name="T36" fmla="*/ 358 w 876"/>
                  <a:gd name="T37" fmla="*/ 16 h 2520"/>
                  <a:gd name="T38" fmla="*/ 164 w 876"/>
                  <a:gd name="T39" fmla="*/ 70 h 2520"/>
                  <a:gd name="T40" fmla="*/ 104 w 876"/>
                  <a:gd name="T41" fmla="*/ 132 h 2520"/>
                  <a:gd name="T42" fmla="*/ 58 w 876"/>
                  <a:gd name="T43" fmla="*/ 338 h 2520"/>
                  <a:gd name="T44" fmla="*/ 14 w 876"/>
                  <a:gd name="T45" fmla="*/ 540 h 2520"/>
                  <a:gd name="T46" fmla="*/ 10 w 876"/>
                  <a:gd name="T47" fmla="*/ 648 h 2520"/>
                  <a:gd name="T48" fmla="*/ 46 w 876"/>
                  <a:gd name="T49" fmla="*/ 722 h 2520"/>
                  <a:gd name="T50" fmla="*/ 76 w 876"/>
                  <a:gd name="T51" fmla="*/ 764 h 2520"/>
                  <a:gd name="T52" fmla="*/ 70 w 876"/>
                  <a:gd name="T53" fmla="*/ 852 h 2520"/>
                  <a:gd name="T54" fmla="*/ 168 w 876"/>
                  <a:gd name="T55" fmla="*/ 974 h 2520"/>
                  <a:gd name="T56" fmla="*/ 166 w 876"/>
                  <a:gd name="T57" fmla="*/ 1188 h 2520"/>
                  <a:gd name="T58" fmla="*/ 144 w 876"/>
                  <a:gd name="T59" fmla="*/ 1580 h 2520"/>
                  <a:gd name="T60" fmla="*/ 122 w 876"/>
                  <a:gd name="T61" fmla="*/ 1922 h 2520"/>
                  <a:gd name="T62" fmla="*/ 116 w 876"/>
                  <a:gd name="T63" fmla="*/ 2170 h 2520"/>
                  <a:gd name="T64" fmla="*/ 130 w 876"/>
                  <a:gd name="T65" fmla="*/ 2392 h 2520"/>
                  <a:gd name="T66" fmla="*/ 136 w 876"/>
                  <a:gd name="T67" fmla="*/ 2486 h 2520"/>
                  <a:gd name="T68" fmla="*/ 226 w 876"/>
                  <a:gd name="T69" fmla="*/ 2520 h 2520"/>
                  <a:gd name="T70" fmla="*/ 304 w 876"/>
                  <a:gd name="T71" fmla="*/ 2504 h 2520"/>
                  <a:gd name="T72" fmla="*/ 280 w 876"/>
                  <a:gd name="T73" fmla="*/ 2398 h 2520"/>
                  <a:gd name="T74" fmla="*/ 312 w 876"/>
                  <a:gd name="T75" fmla="*/ 2292 h 2520"/>
                  <a:gd name="T76" fmla="*/ 320 w 876"/>
                  <a:gd name="T77" fmla="*/ 2188 h 2520"/>
                  <a:gd name="T78" fmla="*/ 328 w 876"/>
                  <a:gd name="T79" fmla="*/ 1976 h 2520"/>
                  <a:gd name="T80" fmla="*/ 326 w 876"/>
                  <a:gd name="T81" fmla="*/ 1876 h 2520"/>
                  <a:gd name="T82" fmla="*/ 386 w 876"/>
                  <a:gd name="T83" fmla="*/ 1490 h 2520"/>
                  <a:gd name="T84" fmla="*/ 428 w 876"/>
                  <a:gd name="T85" fmla="*/ 1322 h 2520"/>
                  <a:gd name="T86" fmla="*/ 464 w 876"/>
                  <a:gd name="T87" fmla="*/ 1324 h 2520"/>
                  <a:gd name="T88" fmla="*/ 480 w 876"/>
                  <a:gd name="T89" fmla="*/ 1628 h 2520"/>
                  <a:gd name="T90" fmla="*/ 490 w 876"/>
                  <a:gd name="T91" fmla="*/ 1854 h 2520"/>
                  <a:gd name="T92" fmla="*/ 518 w 876"/>
                  <a:gd name="T93" fmla="*/ 2208 h 2520"/>
                  <a:gd name="T94" fmla="*/ 546 w 876"/>
                  <a:gd name="T95" fmla="*/ 2434 h 2520"/>
                  <a:gd name="T96" fmla="*/ 598 w 876"/>
                  <a:gd name="T97" fmla="*/ 2446 h 2520"/>
                  <a:gd name="T98" fmla="*/ 666 w 876"/>
                  <a:gd name="T99" fmla="*/ 2448 h 2520"/>
                  <a:gd name="T100" fmla="*/ 800 w 876"/>
                  <a:gd name="T101" fmla="*/ 2472 h 2520"/>
                  <a:gd name="T102" fmla="*/ 856 w 876"/>
                  <a:gd name="T103" fmla="*/ 2426 h 2520"/>
                  <a:gd name="T104" fmla="*/ 788 w 876"/>
                  <a:gd name="T105" fmla="*/ 2398 h 2520"/>
                  <a:gd name="T106" fmla="*/ 704 w 876"/>
                  <a:gd name="T107" fmla="*/ 2256 h 2520"/>
                  <a:gd name="T108" fmla="*/ 676 w 876"/>
                  <a:gd name="T109" fmla="*/ 1974 h 2520"/>
                  <a:gd name="T110" fmla="*/ 692 w 876"/>
                  <a:gd name="T111" fmla="*/ 1570 h 2520"/>
                  <a:gd name="T112" fmla="*/ 720 w 876"/>
                  <a:gd name="T113" fmla="*/ 1350 h 2520"/>
                  <a:gd name="T114" fmla="*/ 752 w 876"/>
                  <a:gd name="T115" fmla="*/ 1118 h 2520"/>
                  <a:gd name="T116" fmla="*/ 812 w 876"/>
                  <a:gd name="T117" fmla="*/ 1094 h 2520"/>
                  <a:gd name="T118" fmla="*/ 868 w 876"/>
                  <a:gd name="T119" fmla="*/ 1132 h 2520"/>
                  <a:gd name="T120" fmla="*/ 856 w 876"/>
                  <a:gd name="T121" fmla="*/ 844 h 2520"/>
                  <a:gd name="T122" fmla="*/ 162 w 876"/>
                  <a:gd name="T123" fmla="*/ 556 h 2520"/>
                  <a:gd name="T124" fmla="*/ 174 w 876"/>
                  <a:gd name="T125" fmla="*/ 588 h 2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76" h="2520">
                    <a:moveTo>
                      <a:pt x="848" y="826"/>
                    </a:moveTo>
                    <a:lnTo>
                      <a:pt x="848" y="826"/>
                    </a:lnTo>
                    <a:lnTo>
                      <a:pt x="846" y="822"/>
                    </a:lnTo>
                    <a:lnTo>
                      <a:pt x="844" y="812"/>
                    </a:lnTo>
                    <a:lnTo>
                      <a:pt x="844" y="788"/>
                    </a:lnTo>
                    <a:lnTo>
                      <a:pt x="842" y="752"/>
                    </a:lnTo>
                    <a:lnTo>
                      <a:pt x="842" y="752"/>
                    </a:lnTo>
                    <a:lnTo>
                      <a:pt x="840" y="740"/>
                    </a:lnTo>
                    <a:lnTo>
                      <a:pt x="842" y="734"/>
                    </a:lnTo>
                    <a:lnTo>
                      <a:pt x="842" y="732"/>
                    </a:lnTo>
                    <a:lnTo>
                      <a:pt x="844" y="732"/>
                    </a:lnTo>
                    <a:lnTo>
                      <a:pt x="844" y="732"/>
                    </a:lnTo>
                    <a:lnTo>
                      <a:pt x="846" y="732"/>
                    </a:lnTo>
                    <a:lnTo>
                      <a:pt x="848" y="730"/>
                    </a:lnTo>
                    <a:lnTo>
                      <a:pt x="852" y="722"/>
                    </a:lnTo>
                    <a:lnTo>
                      <a:pt x="854" y="710"/>
                    </a:lnTo>
                    <a:lnTo>
                      <a:pt x="856" y="702"/>
                    </a:lnTo>
                    <a:lnTo>
                      <a:pt x="856" y="702"/>
                    </a:lnTo>
                    <a:lnTo>
                      <a:pt x="852" y="686"/>
                    </a:lnTo>
                    <a:lnTo>
                      <a:pt x="854" y="676"/>
                    </a:lnTo>
                    <a:lnTo>
                      <a:pt x="856" y="672"/>
                    </a:lnTo>
                    <a:lnTo>
                      <a:pt x="858" y="670"/>
                    </a:lnTo>
                    <a:lnTo>
                      <a:pt x="858" y="670"/>
                    </a:lnTo>
                    <a:lnTo>
                      <a:pt x="862" y="666"/>
                    </a:lnTo>
                    <a:lnTo>
                      <a:pt x="864" y="658"/>
                    </a:lnTo>
                    <a:lnTo>
                      <a:pt x="864" y="642"/>
                    </a:lnTo>
                    <a:lnTo>
                      <a:pt x="862" y="626"/>
                    </a:lnTo>
                    <a:lnTo>
                      <a:pt x="856" y="614"/>
                    </a:lnTo>
                    <a:lnTo>
                      <a:pt x="856" y="614"/>
                    </a:lnTo>
                    <a:lnTo>
                      <a:pt x="854" y="606"/>
                    </a:lnTo>
                    <a:lnTo>
                      <a:pt x="854" y="590"/>
                    </a:lnTo>
                    <a:lnTo>
                      <a:pt x="850" y="548"/>
                    </a:lnTo>
                    <a:lnTo>
                      <a:pt x="848" y="504"/>
                    </a:lnTo>
                    <a:lnTo>
                      <a:pt x="846" y="486"/>
                    </a:lnTo>
                    <a:lnTo>
                      <a:pt x="844" y="474"/>
                    </a:lnTo>
                    <a:lnTo>
                      <a:pt x="844" y="474"/>
                    </a:lnTo>
                    <a:lnTo>
                      <a:pt x="842" y="460"/>
                    </a:lnTo>
                    <a:lnTo>
                      <a:pt x="842" y="438"/>
                    </a:lnTo>
                    <a:lnTo>
                      <a:pt x="840" y="376"/>
                    </a:lnTo>
                    <a:lnTo>
                      <a:pt x="840" y="314"/>
                    </a:lnTo>
                    <a:lnTo>
                      <a:pt x="840" y="278"/>
                    </a:lnTo>
                    <a:lnTo>
                      <a:pt x="840" y="278"/>
                    </a:lnTo>
                    <a:lnTo>
                      <a:pt x="834" y="232"/>
                    </a:lnTo>
                    <a:lnTo>
                      <a:pt x="832" y="182"/>
                    </a:lnTo>
                    <a:lnTo>
                      <a:pt x="832" y="182"/>
                    </a:lnTo>
                    <a:lnTo>
                      <a:pt x="830" y="174"/>
                    </a:lnTo>
                    <a:lnTo>
                      <a:pt x="824" y="164"/>
                    </a:lnTo>
                    <a:lnTo>
                      <a:pt x="818" y="158"/>
                    </a:lnTo>
                    <a:lnTo>
                      <a:pt x="808" y="152"/>
                    </a:lnTo>
                    <a:lnTo>
                      <a:pt x="790" y="140"/>
                    </a:lnTo>
                    <a:lnTo>
                      <a:pt x="774" y="134"/>
                    </a:lnTo>
                    <a:lnTo>
                      <a:pt x="774" y="134"/>
                    </a:lnTo>
                    <a:lnTo>
                      <a:pt x="652" y="76"/>
                    </a:lnTo>
                    <a:lnTo>
                      <a:pt x="652" y="76"/>
                    </a:lnTo>
                    <a:lnTo>
                      <a:pt x="618" y="58"/>
                    </a:lnTo>
                    <a:lnTo>
                      <a:pt x="602" y="50"/>
                    </a:lnTo>
                    <a:lnTo>
                      <a:pt x="592" y="46"/>
                    </a:lnTo>
                    <a:lnTo>
                      <a:pt x="592" y="46"/>
                    </a:lnTo>
                    <a:lnTo>
                      <a:pt x="592" y="46"/>
                    </a:lnTo>
                    <a:lnTo>
                      <a:pt x="592" y="46"/>
                    </a:lnTo>
                    <a:lnTo>
                      <a:pt x="594" y="62"/>
                    </a:lnTo>
                    <a:lnTo>
                      <a:pt x="596" y="82"/>
                    </a:lnTo>
                    <a:lnTo>
                      <a:pt x="596" y="102"/>
                    </a:lnTo>
                    <a:lnTo>
                      <a:pt x="598" y="114"/>
                    </a:lnTo>
                    <a:lnTo>
                      <a:pt x="598" y="114"/>
                    </a:lnTo>
                    <a:lnTo>
                      <a:pt x="602" y="138"/>
                    </a:lnTo>
                    <a:lnTo>
                      <a:pt x="606" y="180"/>
                    </a:lnTo>
                    <a:lnTo>
                      <a:pt x="610" y="224"/>
                    </a:lnTo>
                    <a:lnTo>
                      <a:pt x="616" y="256"/>
                    </a:lnTo>
                    <a:lnTo>
                      <a:pt x="616" y="256"/>
                    </a:lnTo>
                    <a:lnTo>
                      <a:pt x="616" y="276"/>
                    </a:lnTo>
                    <a:lnTo>
                      <a:pt x="616" y="308"/>
                    </a:lnTo>
                    <a:lnTo>
                      <a:pt x="616" y="394"/>
                    </a:lnTo>
                    <a:lnTo>
                      <a:pt x="612" y="508"/>
                    </a:lnTo>
                    <a:lnTo>
                      <a:pt x="612" y="508"/>
                    </a:lnTo>
                    <a:lnTo>
                      <a:pt x="596" y="408"/>
                    </a:lnTo>
                    <a:lnTo>
                      <a:pt x="586" y="342"/>
                    </a:lnTo>
                    <a:lnTo>
                      <a:pt x="582" y="300"/>
                    </a:lnTo>
                    <a:lnTo>
                      <a:pt x="582" y="300"/>
                    </a:lnTo>
                    <a:lnTo>
                      <a:pt x="580" y="270"/>
                    </a:lnTo>
                    <a:lnTo>
                      <a:pt x="574" y="234"/>
                    </a:lnTo>
                    <a:lnTo>
                      <a:pt x="568" y="196"/>
                    </a:lnTo>
                    <a:lnTo>
                      <a:pt x="562" y="170"/>
                    </a:lnTo>
                    <a:lnTo>
                      <a:pt x="562" y="170"/>
                    </a:lnTo>
                    <a:lnTo>
                      <a:pt x="556" y="156"/>
                    </a:lnTo>
                    <a:lnTo>
                      <a:pt x="550" y="142"/>
                    </a:lnTo>
                    <a:lnTo>
                      <a:pt x="536" y="122"/>
                    </a:lnTo>
                    <a:lnTo>
                      <a:pt x="536" y="122"/>
                    </a:lnTo>
                    <a:lnTo>
                      <a:pt x="534" y="114"/>
                    </a:lnTo>
                    <a:lnTo>
                      <a:pt x="534" y="108"/>
                    </a:lnTo>
                    <a:lnTo>
                      <a:pt x="540" y="92"/>
                    </a:lnTo>
                    <a:lnTo>
                      <a:pt x="540" y="92"/>
                    </a:lnTo>
                    <a:lnTo>
                      <a:pt x="540" y="88"/>
                    </a:lnTo>
                    <a:lnTo>
                      <a:pt x="538" y="86"/>
                    </a:lnTo>
                    <a:lnTo>
                      <a:pt x="534" y="82"/>
                    </a:lnTo>
                    <a:lnTo>
                      <a:pt x="518" y="80"/>
                    </a:lnTo>
                    <a:lnTo>
                      <a:pt x="518" y="80"/>
                    </a:lnTo>
                    <a:lnTo>
                      <a:pt x="504" y="76"/>
                    </a:lnTo>
                    <a:lnTo>
                      <a:pt x="494" y="74"/>
                    </a:lnTo>
                    <a:lnTo>
                      <a:pt x="488" y="74"/>
                    </a:lnTo>
                    <a:lnTo>
                      <a:pt x="484" y="76"/>
                    </a:lnTo>
                    <a:lnTo>
                      <a:pt x="480" y="80"/>
                    </a:lnTo>
                    <a:lnTo>
                      <a:pt x="478" y="86"/>
                    </a:lnTo>
                    <a:lnTo>
                      <a:pt x="478" y="86"/>
                    </a:lnTo>
                    <a:lnTo>
                      <a:pt x="476" y="92"/>
                    </a:lnTo>
                    <a:lnTo>
                      <a:pt x="476" y="96"/>
                    </a:lnTo>
                    <a:lnTo>
                      <a:pt x="480" y="100"/>
                    </a:lnTo>
                    <a:lnTo>
                      <a:pt x="482" y="102"/>
                    </a:lnTo>
                    <a:lnTo>
                      <a:pt x="490" y="106"/>
                    </a:lnTo>
                    <a:lnTo>
                      <a:pt x="494" y="110"/>
                    </a:lnTo>
                    <a:lnTo>
                      <a:pt x="494" y="114"/>
                    </a:lnTo>
                    <a:lnTo>
                      <a:pt x="494" y="114"/>
                    </a:lnTo>
                    <a:lnTo>
                      <a:pt x="496" y="124"/>
                    </a:lnTo>
                    <a:lnTo>
                      <a:pt x="494" y="132"/>
                    </a:lnTo>
                    <a:lnTo>
                      <a:pt x="490" y="140"/>
                    </a:lnTo>
                    <a:lnTo>
                      <a:pt x="482" y="152"/>
                    </a:lnTo>
                    <a:lnTo>
                      <a:pt x="482" y="152"/>
                    </a:lnTo>
                    <a:lnTo>
                      <a:pt x="478" y="160"/>
                    </a:lnTo>
                    <a:lnTo>
                      <a:pt x="476" y="170"/>
                    </a:lnTo>
                    <a:lnTo>
                      <a:pt x="472" y="194"/>
                    </a:lnTo>
                    <a:lnTo>
                      <a:pt x="470" y="234"/>
                    </a:lnTo>
                    <a:lnTo>
                      <a:pt x="470" y="234"/>
                    </a:lnTo>
                    <a:lnTo>
                      <a:pt x="470" y="258"/>
                    </a:lnTo>
                    <a:lnTo>
                      <a:pt x="470" y="296"/>
                    </a:lnTo>
                    <a:lnTo>
                      <a:pt x="472" y="334"/>
                    </a:lnTo>
                    <a:lnTo>
                      <a:pt x="472" y="352"/>
                    </a:lnTo>
                    <a:lnTo>
                      <a:pt x="476" y="364"/>
                    </a:lnTo>
                    <a:lnTo>
                      <a:pt x="476" y="364"/>
                    </a:lnTo>
                    <a:lnTo>
                      <a:pt x="478" y="380"/>
                    </a:lnTo>
                    <a:lnTo>
                      <a:pt x="478" y="402"/>
                    </a:lnTo>
                    <a:lnTo>
                      <a:pt x="478" y="456"/>
                    </a:lnTo>
                    <a:lnTo>
                      <a:pt x="476" y="526"/>
                    </a:lnTo>
                    <a:lnTo>
                      <a:pt x="476" y="526"/>
                    </a:lnTo>
                    <a:lnTo>
                      <a:pt x="440" y="280"/>
                    </a:lnTo>
                    <a:lnTo>
                      <a:pt x="440" y="280"/>
                    </a:lnTo>
                    <a:lnTo>
                      <a:pt x="432" y="220"/>
                    </a:lnTo>
                    <a:lnTo>
                      <a:pt x="426" y="186"/>
                    </a:lnTo>
                    <a:lnTo>
                      <a:pt x="420" y="160"/>
                    </a:lnTo>
                    <a:lnTo>
                      <a:pt x="420" y="160"/>
                    </a:lnTo>
                    <a:lnTo>
                      <a:pt x="408" y="120"/>
                    </a:lnTo>
                    <a:lnTo>
                      <a:pt x="404" y="98"/>
                    </a:lnTo>
                    <a:lnTo>
                      <a:pt x="402" y="82"/>
                    </a:lnTo>
                    <a:lnTo>
                      <a:pt x="402" y="82"/>
                    </a:lnTo>
                    <a:lnTo>
                      <a:pt x="402" y="48"/>
                    </a:lnTo>
                    <a:lnTo>
                      <a:pt x="400" y="30"/>
                    </a:lnTo>
                    <a:lnTo>
                      <a:pt x="396" y="14"/>
                    </a:lnTo>
                    <a:lnTo>
                      <a:pt x="396" y="14"/>
                    </a:lnTo>
                    <a:lnTo>
                      <a:pt x="394" y="0"/>
                    </a:lnTo>
                    <a:lnTo>
                      <a:pt x="394" y="0"/>
                    </a:lnTo>
                    <a:lnTo>
                      <a:pt x="378" y="6"/>
                    </a:lnTo>
                    <a:lnTo>
                      <a:pt x="358" y="16"/>
                    </a:lnTo>
                    <a:lnTo>
                      <a:pt x="358" y="16"/>
                    </a:lnTo>
                    <a:lnTo>
                      <a:pt x="346" y="22"/>
                    </a:lnTo>
                    <a:lnTo>
                      <a:pt x="334" y="26"/>
                    </a:lnTo>
                    <a:lnTo>
                      <a:pt x="306" y="34"/>
                    </a:lnTo>
                    <a:lnTo>
                      <a:pt x="280" y="38"/>
                    </a:lnTo>
                    <a:lnTo>
                      <a:pt x="256" y="46"/>
                    </a:lnTo>
                    <a:lnTo>
                      <a:pt x="256" y="46"/>
                    </a:lnTo>
                    <a:lnTo>
                      <a:pt x="198" y="62"/>
                    </a:lnTo>
                    <a:lnTo>
                      <a:pt x="164" y="70"/>
                    </a:lnTo>
                    <a:lnTo>
                      <a:pt x="134" y="74"/>
                    </a:lnTo>
                    <a:lnTo>
                      <a:pt x="134" y="74"/>
                    </a:lnTo>
                    <a:lnTo>
                      <a:pt x="128" y="76"/>
                    </a:lnTo>
                    <a:lnTo>
                      <a:pt x="124" y="78"/>
                    </a:lnTo>
                    <a:lnTo>
                      <a:pt x="116" y="86"/>
                    </a:lnTo>
                    <a:lnTo>
                      <a:pt x="110" y="96"/>
                    </a:lnTo>
                    <a:lnTo>
                      <a:pt x="106" y="108"/>
                    </a:lnTo>
                    <a:lnTo>
                      <a:pt x="104" y="132"/>
                    </a:lnTo>
                    <a:lnTo>
                      <a:pt x="100" y="150"/>
                    </a:lnTo>
                    <a:lnTo>
                      <a:pt x="100" y="150"/>
                    </a:lnTo>
                    <a:lnTo>
                      <a:pt x="86" y="212"/>
                    </a:lnTo>
                    <a:lnTo>
                      <a:pt x="78" y="250"/>
                    </a:lnTo>
                    <a:lnTo>
                      <a:pt x="74" y="272"/>
                    </a:lnTo>
                    <a:lnTo>
                      <a:pt x="74" y="272"/>
                    </a:lnTo>
                    <a:lnTo>
                      <a:pt x="70" y="296"/>
                    </a:lnTo>
                    <a:lnTo>
                      <a:pt x="58" y="338"/>
                    </a:lnTo>
                    <a:lnTo>
                      <a:pt x="46" y="382"/>
                    </a:lnTo>
                    <a:lnTo>
                      <a:pt x="42" y="400"/>
                    </a:lnTo>
                    <a:lnTo>
                      <a:pt x="42" y="416"/>
                    </a:lnTo>
                    <a:lnTo>
                      <a:pt x="42" y="416"/>
                    </a:lnTo>
                    <a:lnTo>
                      <a:pt x="38" y="446"/>
                    </a:lnTo>
                    <a:lnTo>
                      <a:pt x="32" y="484"/>
                    </a:lnTo>
                    <a:lnTo>
                      <a:pt x="20" y="522"/>
                    </a:lnTo>
                    <a:lnTo>
                      <a:pt x="14" y="540"/>
                    </a:lnTo>
                    <a:lnTo>
                      <a:pt x="8" y="556"/>
                    </a:lnTo>
                    <a:lnTo>
                      <a:pt x="8" y="556"/>
                    </a:lnTo>
                    <a:lnTo>
                      <a:pt x="2" y="572"/>
                    </a:lnTo>
                    <a:lnTo>
                      <a:pt x="0" y="588"/>
                    </a:lnTo>
                    <a:lnTo>
                      <a:pt x="0" y="604"/>
                    </a:lnTo>
                    <a:lnTo>
                      <a:pt x="2" y="620"/>
                    </a:lnTo>
                    <a:lnTo>
                      <a:pt x="6" y="634"/>
                    </a:lnTo>
                    <a:lnTo>
                      <a:pt x="10" y="648"/>
                    </a:lnTo>
                    <a:lnTo>
                      <a:pt x="22" y="670"/>
                    </a:lnTo>
                    <a:lnTo>
                      <a:pt x="22" y="670"/>
                    </a:lnTo>
                    <a:lnTo>
                      <a:pt x="30" y="684"/>
                    </a:lnTo>
                    <a:lnTo>
                      <a:pt x="36" y="692"/>
                    </a:lnTo>
                    <a:lnTo>
                      <a:pt x="38" y="696"/>
                    </a:lnTo>
                    <a:lnTo>
                      <a:pt x="42" y="702"/>
                    </a:lnTo>
                    <a:lnTo>
                      <a:pt x="46" y="722"/>
                    </a:lnTo>
                    <a:lnTo>
                      <a:pt x="46" y="722"/>
                    </a:lnTo>
                    <a:lnTo>
                      <a:pt x="48" y="734"/>
                    </a:lnTo>
                    <a:lnTo>
                      <a:pt x="50" y="744"/>
                    </a:lnTo>
                    <a:lnTo>
                      <a:pt x="54" y="750"/>
                    </a:lnTo>
                    <a:lnTo>
                      <a:pt x="58" y="752"/>
                    </a:lnTo>
                    <a:lnTo>
                      <a:pt x="66" y="756"/>
                    </a:lnTo>
                    <a:lnTo>
                      <a:pt x="72" y="760"/>
                    </a:lnTo>
                    <a:lnTo>
                      <a:pt x="76" y="764"/>
                    </a:lnTo>
                    <a:lnTo>
                      <a:pt x="76" y="764"/>
                    </a:lnTo>
                    <a:lnTo>
                      <a:pt x="80" y="770"/>
                    </a:lnTo>
                    <a:lnTo>
                      <a:pt x="82" y="780"/>
                    </a:lnTo>
                    <a:lnTo>
                      <a:pt x="80" y="792"/>
                    </a:lnTo>
                    <a:lnTo>
                      <a:pt x="78" y="804"/>
                    </a:lnTo>
                    <a:lnTo>
                      <a:pt x="72" y="830"/>
                    </a:lnTo>
                    <a:lnTo>
                      <a:pt x="70" y="842"/>
                    </a:lnTo>
                    <a:lnTo>
                      <a:pt x="70" y="852"/>
                    </a:lnTo>
                    <a:lnTo>
                      <a:pt x="70" y="852"/>
                    </a:lnTo>
                    <a:lnTo>
                      <a:pt x="76" y="864"/>
                    </a:lnTo>
                    <a:lnTo>
                      <a:pt x="84" y="876"/>
                    </a:lnTo>
                    <a:lnTo>
                      <a:pt x="108" y="910"/>
                    </a:lnTo>
                    <a:lnTo>
                      <a:pt x="136" y="940"/>
                    </a:lnTo>
                    <a:lnTo>
                      <a:pt x="156" y="960"/>
                    </a:lnTo>
                    <a:lnTo>
                      <a:pt x="156" y="960"/>
                    </a:lnTo>
                    <a:lnTo>
                      <a:pt x="166" y="970"/>
                    </a:lnTo>
                    <a:lnTo>
                      <a:pt x="168" y="974"/>
                    </a:lnTo>
                    <a:lnTo>
                      <a:pt x="170" y="980"/>
                    </a:lnTo>
                    <a:lnTo>
                      <a:pt x="168" y="994"/>
                    </a:lnTo>
                    <a:lnTo>
                      <a:pt x="166" y="1014"/>
                    </a:lnTo>
                    <a:lnTo>
                      <a:pt x="166" y="1014"/>
                    </a:lnTo>
                    <a:lnTo>
                      <a:pt x="164" y="1048"/>
                    </a:lnTo>
                    <a:lnTo>
                      <a:pt x="164" y="1096"/>
                    </a:lnTo>
                    <a:lnTo>
                      <a:pt x="166" y="1188"/>
                    </a:lnTo>
                    <a:lnTo>
                      <a:pt x="166" y="1188"/>
                    </a:lnTo>
                    <a:lnTo>
                      <a:pt x="166" y="1222"/>
                    </a:lnTo>
                    <a:lnTo>
                      <a:pt x="162" y="1252"/>
                    </a:lnTo>
                    <a:lnTo>
                      <a:pt x="150" y="1308"/>
                    </a:lnTo>
                    <a:lnTo>
                      <a:pt x="150" y="1308"/>
                    </a:lnTo>
                    <a:lnTo>
                      <a:pt x="148" y="1330"/>
                    </a:lnTo>
                    <a:lnTo>
                      <a:pt x="146" y="1364"/>
                    </a:lnTo>
                    <a:lnTo>
                      <a:pt x="144" y="1448"/>
                    </a:lnTo>
                    <a:lnTo>
                      <a:pt x="144" y="1580"/>
                    </a:lnTo>
                    <a:lnTo>
                      <a:pt x="144" y="1580"/>
                    </a:lnTo>
                    <a:lnTo>
                      <a:pt x="142" y="1620"/>
                    </a:lnTo>
                    <a:lnTo>
                      <a:pt x="136" y="1676"/>
                    </a:lnTo>
                    <a:lnTo>
                      <a:pt x="132" y="1734"/>
                    </a:lnTo>
                    <a:lnTo>
                      <a:pt x="130" y="1776"/>
                    </a:lnTo>
                    <a:lnTo>
                      <a:pt x="130" y="1776"/>
                    </a:lnTo>
                    <a:lnTo>
                      <a:pt x="126" y="1872"/>
                    </a:lnTo>
                    <a:lnTo>
                      <a:pt x="122" y="1922"/>
                    </a:lnTo>
                    <a:lnTo>
                      <a:pt x="120" y="1942"/>
                    </a:lnTo>
                    <a:lnTo>
                      <a:pt x="118" y="1954"/>
                    </a:lnTo>
                    <a:lnTo>
                      <a:pt x="118" y="1954"/>
                    </a:lnTo>
                    <a:lnTo>
                      <a:pt x="116" y="1968"/>
                    </a:lnTo>
                    <a:lnTo>
                      <a:pt x="114" y="1992"/>
                    </a:lnTo>
                    <a:lnTo>
                      <a:pt x="114" y="2060"/>
                    </a:lnTo>
                    <a:lnTo>
                      <a:pt x="116" y="2170"/>
                    </a:lnTo>
                    <a:lnTo>
                      <a:pt x="116" y="2170"/>
                    </a:lnTo>
                    <a:lnTo>
                      <a:pt x="120" y="2240"/>
                    </a:lnTo>
                    <a:lnTo>
                      <a:pt x="122" y="2282"/>
                    </a:lnTo>
                    <a:lnTo>
                      <a:pt x="120" y="2314"/>
                    </a:lnTo>
                    <a:lnTo>
                      <a:pt x="120" y="2314"/>
                    </a:lnTo>
                    <a:lnTo>
                      <a:pt x="120" y="2338"/>
                    </a:lnTo>
                    <a:lnTo>
                      <a:pt x="122" y="2360"/>
                    </a:lnTo>
                    <a:lnTo>
                      <a:pt x="126" y="2378"/>
                    </a:lnTo>
                    <a:lnTo>
                      <a:pt x="130" y="2392"/>
                    </a:lnTo>
                    <a:lnTo>
                      <a:pt x="130" y="2392"/>
                    </a:lnTo>
                    <a:lnTo>
                      <a:pt x="134" y="2398"/>
                    </a:lnTo>
                    <a:lnTo>
                      <a:pt x="134" y="2404"/>
                    </a:lnTo>
                    <a:lnTo>
                      <a:pt x="134" y="2424"/>
                    </a:lnTo>
                    <a:lnTo>
                      <a:pt x="134" y="2448"/>
                    </a:lnTo>
                    <a:lnTo>
                      <a:pt x="134" y="2478"/>
                    </a:lnTo>
                    <a:lnTo>
                      <a:pt x="134" y="2478"/>
                    </a:lnTo>
                    <a:lnTo>
                      <a:pt x="136" y="2486"/>
                    </a:lnTo>
                    <a:lnTo>
                      <a:pt x="138" y="2492"/>
                    </a:lnTo>
                    <a:lnTo>
                      <a:pt x="142" y="2498"/>
                    </a:lnTo>
                    <a:lnTo>
                      <a:pt x="146" y="2504"/>
                    </a:lnTo>
                    <a:lnTo>
                      <a:pt x="158" y="2510"/>
                    </a:lnTo>
                    <a:lnTo>
                      <a:pt x="170" y="2516"/>
                    </a:lnTo>
                    <a:lnTo>
                      <a:pt x="186" y="2520"/>
                    </a:lnTo>
                    <a:lnTo>
                      <a:pt x="200" y="2520"/>
                    </a:lnTo>
                    <a:lnTo>
                      <a:pt x="226" y="2520"/>
                    </a:lnTo>
                    <a:lnTo>
                      <a:pt x="226" y="2520"/>
                    </a:lnTo>
                    <a:lnTo>
                      <a:pt x="248" y="2520"/>
                    </a:lnTo>
                    <a:lnTo>
                      <a:pt x="272" y="2518"/>
                    </a:lnTo>
                    <a:lnTo>
                      <a:pt x="282" y="2516"/>
                    </a:lnTo>
                    <a:lnTo>
                      <a:pt x="292" y="2514"/>
                    </a:lnTo>
                    <a:lnTo>
                      <a:pt x="298" y="2510"/>
                    </a:lnTo>
                    <a:lnTo>
                      <a:pt x="304" y="2504"/>
                    </a:lnTo>
                    <a:lnTo>
                      <a:pt x="304" y="2504"/>
                    </a:lnTo>
                    <a:lnTo>
                      <a:pt x="306" y="2496"/>
                    </a:lnTo>
                    <a:lnTo>
                      <a:pt x="304" y="2486"/>
                    </a:lnTo>
                    <a:lnTo>
                      <a:pt x="298" y="2458"/>
                    </a:lnTo>
                    <a:lnTo>
                      <a:pt x="290" y="2430"/>
                    </a:lnTo>
                    <a:lnTo>
                      <a:pt x="282" y="2412"/>
                    </a:lnTo>
                    <a:lnTo>
                      <a:pt x="282" y="2412"/>
                    </a:lnTo>
                    <a:lnTo>
                      <a:pt x="280" y="2404"/>
                    </a:lnTo>
                    <a:lnTo>
                      <a:pt x="280" y="2398"/>
                    </a:lnTo>
                    <a:lnTo>
                      <a:pt x="286" y="2384"/>
                    </a:lnTo>
                    <a:lnTo>
                      <a:pt x="292" y="2368"/>
                    </a:lnTo>
                    <a:lnTo>
                      <a:pt x="300" y="2356"/>
                    </a:lnTo>
                    <a:lnTo>
                      <a:pt x="300" y="2356"/>
                    </a:lnTo>
                    <a:lnTo>
                      <a:pt x="306" y="2344"/>
                    </a:lnTo>
                    <a:lnTo>
                      <a:pt x="310" y="2330"/>
                    </a:lnTo>
                    <a:lnTo>
                      <a:pt x="312" y="2312"/>
                    </a:lnTo>
                    <a:lnTo>
                      <a:pt x="312" y="2292"/>
                    </a:lnTo>
                    <a:lnTo>
                      <a:pt x="312" y="2292"/>
                    </a:lnTo>
                    <a:lnTo>
                      <a:pt x="310" y="2248"/>
                    </a:lnTo>
                    <a:lnTo>
                      <a:pt x="312" y="2226"/>
                    </a:lnTo>
                    <a:lnTo>
                      <a:pt x="314" y="2216"/>
                    </a:lnTo>
                    <a:lnTo>
                      <a:pt x="316" y="2208"/>
                    </a:lnTo>
                    <a:lnTo>
                      <a:pt x="316" y="2208"/>
                    </a:lnTo>
                    <a:lnTo>
                      <a:pt x="318" y="2200"/>
                    </a:lnTo>
                    <a:lnTo>
                      <a:pt x="320" y="2188"/>
                    </a:lnTo>
                    <a:lnTo>
                      <a:pt x="322" y="2156"/>
                    </a:lnTo>
                    <a:lnTo>
                      <a:pt x="322" y="2122"/>
                    </a:lnTo>
                    <a:lnTo>
                      <a:pt x="326" y="2098"/>
                    </a:lnTo>
                    <a:lnTo>
                      <a:pt x="326" y="2098"/>
                    </a:lnTo>
                    <a:lnTo>
                      <a:pt x="328" y="2070"/>
                    </a:lnTo>
                    <a:lnTo>
                      <a:pt x="330" y="2030"/>
                    </a:lnTo>
                    <a:lnTo>
                      <a:pt x="330" y="1992"/>
                    </a:lnTo>
                    <a:lnTo>
                      <a:pt x="328" y="1976"/>
                    </a:lnTo>
                    <a:lnTo>
                      <a:pt x="326" y="1964"/>
                    </a:lnTo>
                    <a:lnTo>
                      <a:pt x="326" y="1964"/>
                    </a:lnTo>
                    <a:lnTo>
                      <a:pt x="322" y="1954"/>
                    </a:lnTo>
                    <a:lnTo>
                      <a:pt x="320" y="1944"/>
                    </a:lnTo>
                    <a:lnTo>
                      <a:pt x="320" y="1920"/>
                    </a:lnTo>
                    <a:lnTo>
                      <a:pt x="320" y="1896"/>
                    </a:lnTo>
                    <a:lnTo>
                      <a:pt x="326" y="1876"/>
                    </a:lnTo>
                    <a:lnTo>
                      <a:pt x="326" y="1876"/>
                    </a:lnTo>
                    <a:lnTo>
                      <a:pt x="334" y="1832"/>
                    </a:lnTo>
                    <a:lnTo>
                      <a:pt x="348" y="1756"/>
                    </a:lnTo>
                    <a:lnTo>
                      <a:pt x="360" y="1682"/>
                    </a:lnTo>
                    <a:lnTo>
                      <a:pt x="364" y="1640"/>
                    </a:lnTo>
                    <a:lnTo>
                      <a:pt x="364" y="1640"/>
                    </a:lnTo>
                    <a:lnTo>
                      <a:pt x="368" y="1604"/>
                    </a:lnTo>
                    <a:lnTo>
                      <a:pt x="376" y="1548"/>
                    </a:lnTo>
                    <a:lnTo>
                      <a:pt x="386" y="1490"/>
                    </a:lnTo>
                    <a:lnTo>
                      <a:pt x="390" y="1466"/>
                    </a:lnTo>
                    <a:lnTo>
                      <a:pt x="394" y="1452"/>
                    </a:lnTo>
                    <a:lnTo>
                      <a:pt x="394" y="1452"/>
                    </a:lnTo>
                    <a:lnTo>
                      <a:pt x="404" y="1428"/>
                    </a:lnTo>
                    <a:lnTo>
                      <a:pt x="412" y="1396"/>
                    </a:lnTo>
                    <a:lnTo>
                      <a:pt x="426" y="1332"/>
                    </a:lnTo>
                    <a:lnTo>
                      <a:pt x="426" y="1332"/>
                    </a:lnTo>
                    <a:lnTo>
                      <a:pt x="428" y="1322"/>
                    </a:lnTo>
                    <a:lnTo>
                      <a:pt x="432" y="1314"/>
                    </a:lnTo>
                    <a:lnTo>
                      <a:pt x="438" y="1310"/>
                    </a:lnTo>
                    <a:lnTo>
                      <a:pt x="442" y="1308"/>
                    </a:lnTo>
                    <a:lnTo>
                      <a:pt x="448" y="1308"/>
                    </a:lnTo>
                    <a:lnTo>
                      <a:pt x="452" y="1310"/>
                    </a:lnTo>
                    <a:lnTo>
                      <a:pt x="460" y="1318"/>
                    </a:lnTo>
                    <a:lnTo>
                      <a:pt x="460" y="1318"/>
                    </a:lnTo>
                    <a:lnTo>
                      <a:pt x="464" y="1324"/>
                    </a:lnTo>
                    <a:lnTo>
                      <a:pt x="468" y="1338"/>
                    </a:lnTo>
                    <a:lnTo>
                      <a:pt x="476" y="1374"/>
                    </a:lnTo>
                    <a:lnTo>
                      <a:pt x="484" y="1414"/>
                    </a:lnTo>
                    <a:lnTo>
                      <a:pt x="488" y="1446"/>
                    </a:lnTo>
                    <a:lnTo>
                      <a:pt x="488" y="1446"/>
                    </a:lnTo>
                    <a:lnTo>
                      <a:pt x="486" y="1490"/>
                    </a:lnTo>
                    <a:lnTo>
                      <a:pt x="484" y="1558"/>
                    </a:lnTo>
                    <a:lnTo>
                      <a:pt x="480" y="1628"/>
                    </a:lnTo>
                    <a:lnTo>
                      <a:pt x="480" y="1676"/>
                    </a:lnTo>
                    <a:lnTo>
                      <a:pt x="480" y="1676"/>
                    </a:lnTo>
                    <a:lnTo>
                      <a:pt x="482" y="1710"/>
                    </a:lnTo>
                    <a:lnTo>
                      <a:pt x="486" y="1748"/>
                    </a:lnTo>
                    <a:lnTo>
                      <a:pt x="490" y="1784"/>
                    </a:lnTo>
                    <a:lnTo>
                      <a:pt x="490" y="1808"/>
                    </a:lnTo>
                    <a:lnTo>
                      <a:pt x="490" y="1808"/>
                    </a:lnTo>
                    <a:lnTo>
                      <a:pt x="490" y="1854"/>
                    </a:lnTo>
                    <a:lnTo>
                      <a:pt x="496" y="1934"/>
                    </a:lnTo>
                    <a:lnTo>
                      <a:pt x="500" y="2014"/>
                    </a:lnTo>
                    <a:lnTo>
                      <a:pt x="506" y="2062"/>
                    </a:lnTo>
                    <a:lnTo>
                      <a:pt x="506" y="2062"/>
                    </a:lnTo>
                    <a:lnTo>
                      <a:pt x="508" y="2094"/>
                    </a:lnTo>
                    <a:lnTo>
                      <a:pt x="512" y="2138"/>
                    </a:lnTo>
                    <a:lnTo>
                      <a:pt x="514" y="2180"/>
                    </a:lnTo>
                    <a:lnTo>
                      <a:pt x="518" y="2208"/>
                    </a:lnTo>
                    <a:lnTo>
                      <a:pt x="518" y="2208"/>
                    </a:lnTo>
                    <a:lnTo>
                      <a:pt x="520" y="2232"/>
                    </a:lnTo>
                    <a:lnTo>
                      <a:pt x="522" y="2268"/>
                    </a:lnTo>
                    <a:lnTo>
                      <a:pt x="522" y="2330"/>
                    </a:lnTo>
                    <a:lnTo>
                      <a:pt x="522" y="2330"/>
                    </a:lnTo>
                    <a:lnTo>
                      <a:pt x="522" y="2434"/>
                    </a:lnTo>
                    <a:lnTo>
                      <a:pt x="522" y="2434"/>
                    </a:lnTo>
                    <a:lnTo>
                      <a:pt x="546" y="2434"/>
                    </a:lnTo>
                    <a:lnTo>
                      <a:pt x="546" y="2434"/>
                    </a:lnTo>
                    <a:lnTo>
                      <a:pt x="548" y="2440"/>
                    </a:lnTo>
                    <a:lnTo>
                      <a:pt x="554" y="2444"/>
                    </a:lnTo>
                    <a:lnTo>
                      <a:pt x="564" y="2446"/>
                    </a:lnTo>
                    <a:lnTo>
                      <a:pt x="582" y="2446"/>
                    </a:lnTo>
                    <a:lnTo>
                      <a:pt x="582" y="2446"/>
                    </a:lnTo>
                    <a:lnTo>
                      <a:pt x="590" y="2448"/>
                    </a:lnTo>
                    <a:lnTo>
                      <a:pt x="598" y="2446"/>
                    </a:lnTo>
                    <a:lnTo>
                      <a:pt x="604" y="2442"/>
                    </a:lnTo>
                    <a:lnTo>
                      <a:pt x="612" y="2438"/>
                    </a:lnTo>
                    <a:lnTo>
                      <a:pt x="616" y="2436"/>
                    </a:lnTo>
                    <a:lnTo>
                      <a:pt x="624" y="2436"/>
                    </a:lnTo>
                    <a:lnTo>
                      <a:pt x="624" y="2436"/>
                    </a:lnTo>
                    <a:lnTo>
                      <a:pt x="638" y="2436"/>
                    </a:lnTo>
                    <a:lnTo>
                      <a:pt x="652" y="2442"/>
                    </a:lnTo>
                    <a:lnTo>
                      <a:pt x="666" y="2448"/>
                    </a:lnTo>
                    <a:lnTo>
                      <a:pt x="676" y="2454"/>
                    </a:lnTo>
                    <a:lnTo>
                      <a:pt x="676" y="2454"/>
                    </a:lnTo>
                    <a:lnTo>
                      <a:pt x="692" y="2462"/>
                    </a:lnTo>
                    <a:lnTo>
                      <a:pt x="718" y="2470"/>
                    </a:lnTo>
                    <a:lnTo>
                      <a:pt x="734" y="2472"/>
                    </a:lnTo>
                    <a:lnTo>
                      <a:pt x="754" y="2474"/>
                    </a:lnTo>
                    <a:lnTo>
                      <a:pt x="776" y="2474"/>
                    </a:lnTo>
                    <a:lnTo>
                      <a:pt x="800" y="2472"/>
                    </a:lnTo>
                    <a:lnTo>
                      <a:pt x="800" y="2472"/>
                    </a:lnTo>
                    <a:lnTo>
                      <a:pt x="822" y="2468"/>
                    </a:lnTo>
                    <a:lnTo>
                      <a:pt x="838" y="2464"/>
                    </a:lnTo>
                    <a:lnTo>
                      <a:pt x="848" y="2458"/>
                    </a:lnTo>
                    <a:lnTo>
                      <a:pt x="854" y="2452"/>
                    </a:lnTo>
                    <a:lnTo>
                      <a:pt x="856" y="2446"/>
                    </a:lnTo>
                    <a:lnTo>
                      <a:pt x="858" y="2440"/>
                    </a:lnTo>
                    <a:lnTo>
                      <a:pt x="856" y="2426"/>
                    </a:lnTo>
                    <a:lnTo>
                      <a:pt x="856" y="2426"/>
                    </a:lnTo>
                    <a:lnTo>
                      <a:pt x="854" y="2420"/>
                    </a:lnTo>
                    <a:lnTo>
                      <a:pt x="850" y="2416"/>
                    </a:lnTo>
                    <a:lnTo>
                      <a:pt x="844" y="2414"/>
                    </a:lnTo>
                    <a:lnTo>
                      <a:pt x="834" y="2412"/>
                    </a:lnTo>
                    <a:lnTo>
                      <a:pt x="814" y="2408"/>
                    </a:lnTo>
                    <a:lnTo>
                      <a:pt x="800" y="2404"/>
                    </a:lnTo>
                    <a:lnTo>
                      <a:pt x="788" y="2398"/>
                    </a:lnTo>
                    <a:lnTo>
                      <a:pt x="788" y="2398"/>
                    </a:lnTo>
                    <a:lnTo>
                      <a:pt x="762" y="2380"/>
                    </a:lnTo>
                    <a:lnTo>
                      <a:pt x="740" y="2360"/>
                    </a:lnTo>
                    <a:lnTo>
                      <a:pt x="724" y="2342"/>
                    </a:lnTo>
                    <a:lnTo>
                      <a:pt x="720" y="2334"/>
                    </a:lnTo>
                    <a:lnTo>
                      <a:pt x="718" y="2330"/>
                    </a:lnTo>
                    <a:lnTo>
                      <a:pt x="718" y="2330"/>
                    </a:lnTo>
                    <a:lnTo>
                      <a:pt x="704" y="2256"/>
                    </a:lnTo>
                    <a:lnTo>
                      <a:pt x="686" y="2164"/>
                    </a:lnTo>
                    <a:lnTo>
                      <a:pt x="686" y="2164"/>
                    </a:lnTo>
                    <a:lnTo>
                      <a:pt x="682" y="2146"/>
                    </a:lnTo>
                    <a:lnTo>
                      <a:pt x="680" y="2122"/>
                    </a:lnTo>
                    <a:lnTo>
                      <a:pt x="676" y="2066"/>
                    </a:lnTo>
                    <a:lnTo>
                      <a:pt x="676" y="2010"/>
                    </a:lnTo>
                    <a:lnTo>
                      <a:pt x="676" y="1974"/>
                    </a:lnTo>
                    <a:lnTo>
                      <a:pt x="676" y="1974"/>
                    </a:lnTo>
                    <a:lnTo>
                      <a:pt x="680" y="1888"/>
                    </a:lnTo>
                    <a:lnTo>
                      <a:pt x="686" y="1802"/>
                    </a:lnTo>
                    <a:lnTo>
                      <a:pt x="686" y="1802"/>
                    </a:lnTo>
                    <a:lnTo>
                      <a:pt x="688" y="1756"/>
                    </a:lnTo>
                    <a:lnTo>
                      <a:pt x="688" y="1682"/>
                    </a:lnTo>
                    <a:lnTo>
                      <a:pt x="690" y="1610"/>
                    </a:lnTo>
                    <a:lnTo>
                      <a:pt x="692" y="1584"/>
                    </a:lnTo>
                    <a:lnTo>
                      <a:pt x="692" y="1570"/>
                    </a:lnTo>
                    <a:lnTo>
                      <a:pt x="692" y="1570"/>
                    </a:lnTo>
                    <a:lnTo>
                      <a:pt x="698" y="1542"/>
                    </a:lnTo>
                    <a:lnTo>
                      <a:pt x="704" y="1496"/>
                    </a:lnTo>
                    <a:lnTo>
                      <a:pt x="710" y="1450"/>
                    </a:lnTo>
                    <a:lnTo>
                      <a:pt x="712" y="1422"/>
                    </a:lnTo>
                    <a:lnTo>
                      <a:pt x="712" y="1422"/>
                    </a:lnTo>
                    <a:lnTo>
                      <a:pt x="714" y="1394"/>
                    </a:lnTo>
                    <a:lnTo>
                      <a:pt x="720" y="1350"/>
                    </a:lnTo>
                    <a:lnTo>
                      <a:pt x="732" y="1274"/>
                    </a:lnTo>
                    <a:lnTo>
                      <a:pt x="732" y="1274"/>
                    </a:lnTo>
                    <a:lnTo>
                      <a:pt x="736" y="1198"/>
                    </a:lnTo>
                    <a:lnTo>
                      <a:pt x="742" y="1156"/>
                    </a:lnTo>
                    <a:lnTo>
                      <a:pt x="744" y="1138"/>
                    </a:lnTo>
                    <a:lnTo>
                      <a:pt x="748" y="1128"/>
                    </a:lnTo>
                    <a:lnTo>
                      <a:pt x="748" y="1128"/>
                    </a:lnTo>
                    <a:lnTo>
                      <a:pt x="752" y="1118"/>
                    </a:lnTo>
                    <a:lnTo>
                      <a:pt x="754" y="1104"/>
                    </a:lnTo>
                    <a:lnTo>
                      <a:pt x="758" y="1068"/>
                    </a:lnTo>
                    <a:lnTo>
                      <a:pt x="760" y="1020"/>
                    </a:lnTo>
                    <a:lnTo>
                      <a:pt x="760" y="1020"/>
                    </a:lnTo>
                    <a:lnTo>
                      <a:pt x="764" y="1030"/>
                    </a:lnTo>
                    <a:lnTo>
                      <a:pt x="772" y="1040"/>
                    </a:lnTo>
                    <a:lnTo>
                      <a:pt x="790" y="1066"/>
                    </a:lnTo>
                    <a:lnTo>
                      <a:pt x="812" y="1094"/>
                    </a:lnTo>
                    <a:lnTo>
                      <a:pt x="828" y="1120"/>
                    </a:lnTo>
                    <a:lnTo>
                      <a:pt x="828" y="1120"/>
                    </a:lnTo>
                    <a:lnTo>
                      <a:pt x="844" y="1144"/>
                    </a:lnTo>
                    <a:lnTo>
                      <a:pt x="858" y="1160"/>
                    </a:lnTo>
                    <a:lnTo>
                      <a:pt x="874" y="1176"/>
                    </a:lnTo>
                    <a:lnTo>
                      <a:pt x="874" y="1176"/>
                    </a:lnTo>
                    <a:lnTo>
                      <a:pt x="870" y="1160"/>
                    </a:lnTo>
                    <a:lnTo>
                      <a:pt x="868" y="1132"/>
                    </a:lnTo>
                    <a:lnTo>
                      <a:pt x="870" y="1058"/>
                    </a:lnTo>
                    <a:lnTo>
                      <a:pt x="874" y="982"/>
                    </a:lnTo>
                    <a:lnTo>
                      <a:pt x="876" y="938"/>
                    </a:lnTo>
                    <a:lnTo>
                      <a:pt x="876" y="938"/>
                    </a:lnTo>
                    <a:lnTo>
                      <a:pt x="876" y="926"/>
                    </a:lnTo>
                    <a:lnTo>
                      <a:pt x="874" y="910"/>
                    </a:lnTo>
                    <a:lnTo>
                      <a:pt x="866" y="876"/>
                    </a:lnTo>
                    <a:lnTo>
                      <a:pt x="856" y="844"/>
                    </a:lnTo>
                    <a:lnTo>
                      <a:pt x="848" y="826"/>
                    </a:lnTo>
                    <a:lnTo>
                      <a:pt x="848" y="826"/>
                    </a:lnTo>
                    <a:close/>
                    <a:moveTo>
                      <a:pt x="174" y="588"/>
                    </a:moveTo>
                    <a:lnTo>
                      <a:pt x="174" y="588"/>
                    </a:lnTo>
                    <a:lnTo>
                      <a:pt x="162" y="570"/>
                    </a:lnTo>
                    <a:lnTo>
                      <a:pt x="162" y="570"/>
                    </a:lnTo>
                    <a:lnTo>
                      <a:pt x="162" y="564"/>
                    </a:lnTo>
                    <a:lnTo>
                      <a:pt x="162" y="556"/>
                    </a:lnTo>
                    <a:lnTo>
                      <a:pt x="166" y="548"/>
                    </a:lnTo>
                    <a:lnTo>
                      <a:pt x="170" y="544"/>
                    </a:lnTo>
                    <a:lnTo>
                      <a:pt x="174" y="542"/>
                    </a:lnTo>
                    <a:lnTo>
                      <a:pt x="174" y="542"/>
                    </a:lnTo>
                    <a:lnTo>
                      <a:pt x="176" y="546"/>
                    </a:lnTo>
                    <a:lnTo>
                      <a:pt x="176" y="560"/>
                    </a:lnTo>
                    <a:lnTo>
                      <a:pt x="174" y="588"/>
                    </a:lnTo>
                    <a:lnTo>
                      <a:pt x="174" y="5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15" name="组合 14"/>
          <p:cNvGrpSpPr/>
          <p:nvPr/>
        </p:nvGrpSpPr>
        <p:grpSpPr>
          <a:xfrm>
            <a:off x="5268164" y="1889429"/>
            <a:ext cx="1221658" cy="1221658"/>
            <a:chOff x="3893061" y="1947755"/>
            <a:chExt cx="1346479" cy="1346479"/>
          </a:xfrm>
        </p:grpSpPr>
        <p:grpSp>
          <p:nvGrpSpPr>
            <p:cNvPr id="53" name="组合 52"/>
            <p:cNvGrpSpPr/>
            <p:nvPr/>
          </p:nvGrpSpPr>
          <p:grpSpPr>
            <a:xfrm>
              <a:off x="3893061" y="1947755"/>
              <a:ext cx="1346479" cy="1346479"/>
              <a:chOff x="372609" y="2524616"/>
              <a:chExt cx="2739344" cy="2739343"/>
            </a:xfrm>
          </p:grpSpPr>
          <p:sp>
            <p:nvSpPr>
              <p:cNvPr id="54" name="椭圆 53"/>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55" name="椭圆 54"/>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57" name="TextBox 56"/>
            <p:cNvSpPr txBox="1"/>
            <p:nvPr/>
          </p:nvSpPr>
          <p:spPr>
            <a:xfrm>
              <a:off x="3917869" y="2106233"/>
              <a:ext cx="1296861" cy="1101416"/>
            </a:xfrm>
            <a:prstGeom prst="rect">
              <a:avLst/>
            </a:prstGeom>
            <a:noFill/>
          </p:spPr>
          <p:txBody>
            <a:bodyPr wrap="square" rtlCol="0">
              <a:spAutoFit/>
            </a:bodyPr>
            <a:lstStyle/>
            <a:p>
              <a:pPr algn="ctr">
                <a:lnSpc>
                  <a:spcPct val="130000"/>
                </a:lnSpc>
              </a:pPr>
              <a:r>
                <a:rPr lang="zh-CN" altLang="en-US" sz="2400" b="1" dirty="0">
                  <a:solidFill>
                    <a:schemeClr val="bg2">
                      <a:lumMod val="10000"/>
                    </a:schemeClr>
                  </a:solidFill>
                  <a:cs typeface="+mn-ea"/>
                  <a:sym typeface="+mn-lt"/>
                </a:rPr>
                <a:t>添加</a:t>
              </a:r>
              <a:endParaRPr lang="en-US" altLang="zh-CN" sz="2400" b="1" dirty="0">
                <a:solidFill>
                  <a:schemeClr val="bg2">
                    <a:lumMod val="10000"/>
                  </a:schemeClr>
                </a:solidFill>
                <a:cs typeface="+mn-ea"/>
                <a:sym typeface="+mn-lt"/>
              </a:endParaRPr>
            </a:p>
            <a:p>
              <a:pPr algn="ctr">
                <a:lnSpc>
                  <a:spcPct val="130000"/>
                </a:lnSpc>
              </a:pPr>
              <a:r>
                <a:rPr lang="zh-CN" altLang="en-US" sz="2400" b="1" dirty="0">
                  <a:solidFill>
                    <a:schemeClr val="bg2">
                      <a:lumMod val="10000"/>
                    </a:schemeClr>
                  </a:solidFill>
                  <a:cs typeface="+mn-ea"/>
                  <a:sym typeface="+mn-lt"/>
                </a:rPr>
                <a:t>标题</a:t>
              </a:r>
            </a:p>
          </p:txBody>
        </p:sp>
      </p:grpSp>
      <p:sp>
        <p:nvSpPr>
          <p:cNvPr id="59" name="TextBox 58"/>
          <p:cNvSpPr txBox="1"/>
          <p:nvPr/>
        </p:nvSpPr>
        <p:spPr>
          <a:xfrm>
            <a:off x="6865168" y="2188874"/>
            <a:ext cx="3457355" cy="553998"/>
          </a:xfrm>
          <a:prstGeom prst="rect">
            <a:avLst/>
          </a:prstGeom>
          <a:noFill/>
        </p:spPr>
        <p:txBody>
          <a:bodyPr wrap="square" rtlCol="0">
            <a:spAutoFit/>
          </a:bodyPr>
          <a:lstStyle/>
          <a:p>
            <a:r>
              <a:rPr lang="zh-CN" altLang="en-US" sz="1500" dirty="0">
                <a:solidFill>
                  <a:schemeClr val="bg2">
                    <a:lumMod val="10000"/>
                  </a:schemeClr>
                </a:solidFill>
                <a:cs typeface="+mn-ea"/>
                <a:sym typeface="+mn-lt"/>
              </a:rPr>
              <a:t>此处添加详细文本描述点击添加文本点击添加文本点击添加文本</a:t>
            </a:r>
          </a:p>
        </p:txBody>
      </p:sp>
      <p:grpSp>
        <p:nvGrpSpPr>
          <p:cNvPr id="61" name="组合 60"/>
          <p:cNvGrpSpPr/>
          <p:nvPr/>
        </p:nvGrpSpPr>
        <p:grpSpPr>
          <a:xfrm>
            <a:off x="5268164" y="3260113"/>
            <a:ext cx="1221658" cy="1221658"/>
            <a:chOff x="3893061" y="1947755"/>
            <a:chExt cx="1346479" cy="1346479"/>
          </a:xfrm>
        </p:grpSpPr>
        <p:grpSp>
          <p:nvGrpSpPr>
            <p:cNvPr id="62" name="组合 61"/>
            <p:cNvGrpSpPr/>
            <p:nvPr/>
          </p:nvGrpSpPr>
          <p:grpSpPr>
            <a:xfrm>
              <a:off x="3893061" y="1947755"/>
              <a:ext cx="1346479" cy="1346479"/>
              <a:chOff x="372609" y="2524616"/>
              <a:chExt cx="2739344" cy="2739343"/>
            </a:xfrm>
          </p:grpSpPr>
          <p:sp>
            <p:nvSpPr>
              <p:cNvPr id="64" name="椭圆 63"/>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65" name="椭圆 64"/>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63" name="TextBox 62"/>
            <p:cNvSpPr txBox="1"/>
            <p:nvPr/>
          </p:nvSpPr>
          <p:spPr>
            <a:xfrm>
              <a:off x="3917869" y="2095572"/>
              <a:ext cx="1296861" cy="1101416"/>
            </a:xfrm>
            <a:prstGeom prst="rect">
              <a:avLst/>
            </a:prstGeom>
            <a:noFill/>
          </p:spPr>
          <p:txBody>
            <a:bodyPr wrap="square" rtlCol="0">
              <a:spAutoFit/>
            </a:bodyPr>
            <a:lstStyle/>
            <a:p>
              <a:pPr algn="ctr">
                <a:lnSpc>
                  <a:spcPct val="130000"/>
                </a:lnSpc>
              </a:pPr>
              <a:r>
                <a:rPr lang="zh-CN" altLang="en-US" sz="2400" b="1" dirty="0">
                  <a:solidFill>
                    <a:schemeClr val="bg2">
                      <a:lumMod val="10000"/>
                    </a:schemeClr>
                  </a:solidFill>
                  <a:cs typeface="+mn-ea"/>
                  <a:sym typeface="+mn-lt"/>
                </a:rPr>
                <a:t>添加</a:t>
              </a:r>
              <a:endParaRPr lang="en-US" altLang="zh-CN" sz="2400" b="1" dirty="0">
                <a:solidFill>
                  <a:schemeClr val="bg2">
                    <a:lumMod val="10000"/>
                  </a:schemeClr>
                </a:solidFill>
                <a:cs typeface="+mn-ea"/>
                <a:sym typeface="+mn-lt"/>
              </a:endParaRPr>
            </a:p>
            <a:p>
              <a:pPr algn="ctr">
                <a:lnSpc>
                  <a:spcPct val="130000"/>
                </a:lnSpc>
              </a:pPr>
              <a:r>
                <a:rPr lang="zh-CN" altLang="en-US" sz="2400" b="1" dirty="0">
                  <a:solidFill>
                    <a:schemeClr val="bg2">
                      <a:lumMod val="10000"/>
                    </a:schemeClr>
                  </a:solidFill>
                  <a:cs typeface="+mn-ea"/>
                  <a:sym typeface="+mn-lt"/>
                </a:rPr>
                <a:t>标题</a:t>
              </a:r>
            </a:p>
          </p:txBody>
        </p:sp>
      </p:grpSp>
      <p:grpSp>
        <p:nvGrpSpPr>
          <p:cNvPr id="68" name="组合 67"/>
          <p:cNvGrpSpPr/>
          <p:nvPr/>
        </p:nvGrpSpPr>
        <p:grpSpPr>
          <a:xfrm>
            <a:off x="5268164" y="4633038"/>
            <a:ext cx="1221658" cy="1221658"/>
            <a:chOff x="3893061" y="1947755"/>
            <a:chExt cx="1346479" cy="1346479"/>
          </a:xfrm>
        </p:grpSpPr>
        <p:grpSp>
          <p:nvGrpSpPr>
            <p:cNvPr id="70" name="组合 69"/>
            <p:cNvGrpSpPr/>
            <p:nvPr/>
          </p:nvGrpSpPr>
          <p:grpSpPr>
            <a:xfrm>
              <a:off x="3893061" y="1947755"/>
              <a:ext cx="1346479" cy="1346479"/>
              <a:chOff x="372609" y="2524616"/>
              <a:chExt cx="2739344" cy="2739343"/>
            </a:xfrm>
          </p:grpSpPr>
          <p:sp>
            <p:nvSpPr>
              <p:cNvPr id="72" name="椭圆 7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73" name="椭圆 7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71" name="TextBox 70"/>
            <p:cNvSpPr txBox="1"/>
            <p:nvPr/>
          </p:nvSpPr>
          <p:spPr>
            <a:xfrm>
              <a:off x="3917869" y="2087831"/>
              <a:ext cx="1296861" cy="1101416"/>
            </a:xfrm>
            <a:prstGeom prst="rect">
              <a:avLst/>
            </a:prstGeom>
            <a:noFill/>
          </p:spPr>
          <p:txBody>
            <a:bodyPr wrap="square" rtlCol="0">
              <a:spAutoFit/>
            </a:bodyPr>
            <a:lstStyle/>
            <a:p>
              <a:pPr algn="ctr">
                <a:lnSpc>
                  <a:spcPct val="130000"/>
                </a:lnSpc>
              </a:pPr>
              <a:r>
                <a:rPr lang="zh-CN" altLang="en-US" sz="2400" b="1" dirty="0">
                  <a:solidFill>
                    <a:schemeClr val="bg2">
                      <a:lumMod val="10000"/>
                    </a:schemeClr>
                  </a:solidFill>
                  <a:cs typeface="+mn-ea"/>
                  <a:sym typeface="+mn-lt"/>
                </a:rPr>
                <a:t>添加</a:t>
              </a:r>
              <a:endParaRPr lang="en-US" altLang="zh-CN" sz="2400" b="1" dirty="0">
                <a:solidFill>
                  <a:schemeClr val="bg2">
                    <a:lumMod val="10000"/>
                  </a:schemeClr>
                </a:solidFill>
                <a:cs typeface="+mn-ea"/>
                <a:sym typeface="+mn-lt"/>
              </a:endParaRPr>
            </a:p>
            <a:p>
              <a:pPr algn="ctr">
                <a:lnSpc>
                  <a:spcPct val="130000"/>
                </a:lnSpc>
              </a:pPr>
              <a:r>
                <a:rPr lang="zh-CN" altLang="en-US" sz="2400" b="1" dirty="0">
                  <a:solidFill>
                    <a:schemeClr val="bg2">
                      <a:lumMod val="10000"/>
                    </a:schemeClr>
                  </a:solidFill>
                  <a:cs typeface="+mn-ea"/>
                  <a:sym typeface="+mn-lt"/>
                </a:rPr>
                <a:t>标题</a:t>
              </a:r>
            </a:p>
          </p:txBody>
        </p:sp>
      </p:grpSp>
      <p:sp>
        <p:nvSpPr>
          <p:cNvPr id="88" name="TextBox 87"/>
          <p:cNvSpPr txBox="1"/>
          <p:nvPr/>
        </p:nvSpPr>
        <p:spPr>
          <a:xfrm>
            <a:off x="4179386" y="2169805"/>
            <a:ext cx="588320" cy="584775"/>
          </a:xfrm>
          <a:prstGeom prst="rect">
            <a:avLst/>
          </a:prstGeom>
          <a:noFill/>
        </p:spPr>
        <p:txBody>
          <a:bodyPr wrap="square" rtlCol="0">
            <a:spAutoFit/>
          </a:bodyPr>
          <a:lstStyle/>
          <a:p>
            <a:pPr algn="ctr"/>
            <a:r>
              <a:rPr lang="en-US" altLang="zh-CN" sz="3200" dirty="0">
                <a:solidFill>
                  <a:schemeClr val="tx1">
                    <a:lumMod val="75000"/>
                    <a:lumOff val="25000"/>
                  </a:schemeClr>
                </a:solidFill>
                <a:cs typeface="+mn-ea"/>
                <a:sym typeface="+mn-lt"/>
              </a:rPr>
              <a:t>A</a:t>
            </a:r>
            <a:endParaRPr lang="zh-CN" altLang="en-US" sz="3200" dirty="0">
              <a:solidFill>
                <a:schemeClr val="tx1">
                  <a:lumMod val="75000"/>
                  <a:lumOff val="25000"/>
                </a:schemeClr>
              </a:solidFill>
              <a:cs typeface="+mn-ea"/>
              <a:sym typeface="+mn-lt"/>
            </a:endParaRPr>
          </a:p>
        </p:txBody>
      </p:sp>
      <p:sp>
        <p:nvSpPr>
          <p:cNvPr id="89" name="TextBox 88"/>
          <p:cNvSpPr txBox="1"/>
          <p:nvPr/>
        </p:nvSpPr>
        <p:spPr>
          <a:xfrm>
            <a:off x="4179386" y="3596009"/>
            <a:ext cx="588320" cy="584775"/>
          </a:xfrm>
          <a:prstGeom prst="rect">
            <a:avLst/>
          </a:prstGeom>
          <a:noFill/>
        </p:spPr>
        <p:txBody>
          <a:bodyPr wrap="square" rtlCol="0">
            <a:spAutoFit/>
          </a:bodyPr>
          <a:lstStyle/>
          <a:p>
            <a:pPr algn="ctr"/>
            <a:r>
              <a:rPr lang="en-US" altLang="zh-CN" sz="3200" dirty="0">
                <a:solidFill>
                  <a:schemeClr val="tx1">
                    <a:lumMod val="75000"/>
                    <a:lumOff val="25000"/>
                  </a:schemeClr>
                </a:solidFill>
                <a:cs typeface="+mn-ea"/>
                <a:sym typeface="+mn-lt"/>
              </a:rPr>
              <a:t>B</a:t>
            </a:r>
            <a:endParaRPr lang="zh-CN" altLang="en-US" sz="3200" dirty="0">
              <a:solidFill>
                <a:schemeClr val="tx1">
                  <a:lumMod val="75000"/>
                  <a:lumOff val="25000"/>
                </a:schemeClr>
              </a:solidFill>
              <a:cs typeface="+mn-ea"/>
              <a:sym typeface="+mn-lt"/>
            </a:endParaRPr>
          </a:p>
        </p:txBody>
      </p:sp>
      <p:sp>
        <p:nvSpPr>
          <p:cNvPr id="90" name="TextBox 89"/>
          <p:cNvSpPr txBox="1"/>
          <p:nvPr/>
        </p:nvSpPr>
        <p:spPr>
          <a:xfrm>
            <a:off x="4179386" y="4950714"/>
            <a:ext cx="588320" cy="584775"/>
          </a:xfrm>
          <a:prstGeom prst="rect">
            <a:avLst/>
          </a:prstGeom>
          <a:noFill/>
        </p:spPr>
        <p:txBody>
          <a:bodyPr wrap="square" rtlCol="0">
            <a:spAutoFit/>
          </a:bodyPr>
          <a:lstStyle/>
          <a:p>
            <a:pPr algn="ctr"/>
            <a:r>
              <a:rPr lang="en-US" altLang="zh-CN" sz="3200" dirty="0">
                <a:solidFill>
                  <a:schemeClr val="tx1">
                    <a:lumMod val="75000"/>
                    <a:lumOff val="25000"/>
                  </a:schemeClr>
                </a:solidFill>
                <a:cs typeface="+mn-ea"/>
                <a:sym typeface="+mn-lt"/>
              </a:rPr>
              <a:t>C</a:t>
            </a:r>
            <a:endParaRPr lang="zh-CN" altLang="en-US" sz="3200" dirty="0">
              <a:solidFill>
                <a:schemeClr val="tx1">
                  <a:lumMod val="75000"/>
                  <a:lumOff val="25000"/>
                </a:schemeClr>
              </a:solidFill>
              <a:cs typeface="+mn-ea"/>
              <a:sym typeface="+mn-lt"/>
            </a:endParaRPr>
          </a:p>
        </p:txBody>
      </p:sp>
      <p:sp>
        <p:nvSpPr>
          <p:cNvPr id="38"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39" name="图片 3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8486171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1+#ppt_w/2"/>
                                          </p:val>
                                        </p:tav>
                                        <p:tav tm="100000">
                                          <p:val>
                                            <p:strVal val="#ppt_x"/>
                                          </p:val>
                                        </p:tav>
                                      </p:tavLst>
                                    </p:anim>
                                    <p:anim calcmode="lin" valueType="num">
                                      <p:cBhvr additive="base">
                                        <p:cTn id="8" dur="125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250"/>
                                        <p:tgtEl>
                                          <p:spTgt spid="4"/>
                                        </p:tgtEl>
                                      </p:cBhvr>
                                    </p:animEffect>
                                  </p:childTnLst>
                                </p:cTn>
                              </p:par>
                            </p:childTnLst>
                          </p:cTn>
                        </p:par>
                        <p:par>
                          <p:cTn id="12" fill="hold">
                            <p:stCondLst>
                              <p:cond delay="1250"/>
                            </p:stCondLst>
                            <p:childTnLst>
                              <p:par>
                                <p:cTn id="13" presetID="42"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anim calcmode="lin" valueType="num">
                                      <p:cBhvr>
                                        <p:cTn id="16" dur="750" fill="hold"/>
                                        <p:tgtEl>
                                          <p:spTgt spid="14"/>
                                        </p:tgtEl>
                                        <p:attrNameLst>
                                          <p:attrName>ppt_x</p:attrName>
                                        </p:attrNameLst>
                                      </p:cBhvr>
                                      <p:tavLst>
                                        <p:tav tm="0">
                                          <p:val>
                                            <p:strVal val="#ppt_x"/>
                                          </p:val>
                                        </p:tav>
                                        <p:tav tm="100000">
                                          <p:val>
                                            <p:strVal val="#ppt_x"/>
                                          </p:val>
                                        </p:tav>
                                      </p:tavLst>
                                    </p:anim>
                                    <p:anim calcmode="lin" valueType="num">
                                      <p:cBhvr>
                                        <p:cTn id="17" dur="750" fill="hold"/>
                                        <p:tgtEl>
                                          <p:spTgt spid="1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2" presetClass="entr" presetSubtype="4" decel="52000" fill="hold" grpId="0" nodeType="with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1000" fill="hold"/>
                                        <p:tgtEl>
                                          <p:spTgt spid="88"/>
                                        </p:tgtEl>
                                        <p:attrNameLst>
                                          <p:attrName>ppt_x</p:attrName>
                                        </p:attrNameLst>
                                      </p:cBhvr>
                                      <p:tavLst>
                                        <p:tav tm="0">
                                          <p:val>
                                            <p:strVal val="#ppt_x"/>
                                          </p:val>
                                        </p:tav>
                                        <p:tav tm="100000">
                                          <p:val>
                                            <p:strVal val="#ppt_x"/>
                                          </p:val>
                                        </p:tav>
                                      </p:tavLst>
                                    </p:anim>
                                    <p:anim calcmode="lin" valueType="num">
                                      <p:cBhvr additive="base">
                                        <p:cTn id="27" dur="1000" fill="hold"/>
                                        <p:tgtEl>
                                          <p:spTgt spid="88"/>
                                        </p:tgtEl>
                                        <p:attrNameLst>
                                          <p:attrName>ppt_y</p:attrName>
                                        </p:attrNameLst>
                                      </p:cBhvr>
                                      <p:tavLst>
                                        <p:tav tm="0">
                                          <p:val>
                                            <p:strVal val="1+#ppt_h/2"/>
                                          </p:val>
                                        </p:tav>
                                        <p:tav tm="100000">
                                          <p:val>
                                            <p:strVal val="#ppt_y"/>
                                          </p:val>
                                        </p:tav>
                                      </p:tavLst>
                                    </p:anim>
                                  </p:childTnLst>
                                </p:cTn>
                              </p:par>
                              <p:par>
                                <p:cTn id="28" presetID="10" presetClass="entr" presetSubtype="0" fill="hold" grpId="1" nodeType="with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1000"/>
                                        <p:tgtEl>
                                          <p:spTgt spid="88"/>
                                        </p:tgtEl>
                                      </p:cBhvr>
                                    </p:animEffect>
                                  </p:childTnLst>
                                </p:cTn>
                              </p:par>
                            </p:childTnLst>
                          </p:cTn>
                        </p:par>
                        <p:par>
                          <p:cTn id="31" fill="hold">
                            <p:stCondLst>
                              <p:cond delay="3000"/>
                            </p:stCondLst>
                            <p:childTnLst>
                              <p:par>
                                <p:cTn id="32" presetID="2" presetClass="entr" presetSubtype="2" decel="5200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000" fill="hold"/>
                                        <p:tgtEl>
                                          <p:spTgt spid="15"/>
                                        </p:tgtEl>
                                        <p:attrNameLst>
                                          <p:attrName>ppt_x</p:attrName>
                                        </p:attrNameLst>
                                      </p:cBhvr>
                                      <p:tavLst>
                                        <p:tav tm="0">
                                          <p:val>
                                            <p:strVal val="1+#ppt_w/2"/>
                                          </p:val>
                                        </p:tav>
                                        <p:tav tm="100000">
                                          <p:val>
                                            <p:strVal val="#ppt_x"/>
                                          </p:val>
                                        </p:tav>
                                      </p:tavLst>
                                    </p:anim>
                                    <p:anim calcmode="lin" valueType="num">
                                      <p:cBhvr additive="base">
                                        <p:cTn id="35" dur="1000" fill="hold"/>
                                        <p:tgtEl>
                                          <p:spTgt spid="15"/>
                                        </p:tgtEl>
                                        <p:attrNameLst>
                                          <p:attrName>ppt_y</p:attrName>
                                        </p:attrNameLst>
                                      </p:cBhvr>
                                      <p:tavLst>
                                        <p:tav tm="0">
                                          <p:val>
                                            <p:strVal val="#ppt_y"/>
                                          </p:val>
                                        </p:tav>
                                        <p:tav tm="100000">
                                          <p:val>
                                            <p:strVal val="#ppt_y"/>
                                          </p:val>
                                        </p:tav>
                                      </p:tavLst>
                                    </p:anim>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childTnLst>
                                </p:cTn>
                              </p:par>
                            </p:childTnLst>
                          </p:cTn>
                        </p:par>
                        <p:par>
                          <p:cTn id="39" fill="hold">
                            <p:stCondLst>
                              <p:cond delay="4000"/>
                            </p:stCondLst>
                            <p:childTnLst>
                              <p:par>
                                <p:cTn id="40" presetID="12" presetClass="entr" presetSubtype="8"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750"/>
                                        <p:tgtEl>
                                          <p:spTgt spid="58"/>
                                        </p:tgtEl>
                                        <p:attrNameLst>
                                          <p:attrName>ppt_x</p:attrName>
                                        </p:attrNameLst>
                                      </p:cBhvr>
                                      <p:tavLst>
                                        <p:tav tm="0">
                                          <p:val>
                                            <p:strVal val="#ppt_x-#ppt_w*1.125000"/>
                                          </p:val>
                                        </p:tav>
                                        <p:tav tm="100000">
                                          <p:val>
                                            <p:strVal val="#ppt_x"/>
                                          </p:val>
                                        </p:tav>
                                      </p:tavLst>
                                    </p:anim>
                                    <p:animEffect transition="in" filter="wipe(right)">
                                      <p:cBhvr>
                                        <p:cTn id="43" dur="750"/>
                                        <p:tgtEl>
                                          <p:spTgt spid="58"/>
                                        </p:tgtEl>
                                      </p:cBhvr>
                                    </p:animEffect>
                                  </p:childTnLst>
                                </p:cTn>
                              </p:par>
                            </p:childTnLst>
                          </p:cTn>
                        </p:par>
                        <p:par>
                          <p:cTn id="44" fill="hold">
                            <p:stCondLst>
                              <p:cond delay="475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59"/>
                                        </p:tgtEl>
                                        <p:attrNameLst>
                                          <p:attrName>style.visibility</p:attrName>
                                        </p:attrNameLst>
                                      </p:cBhvr>
                                      <p:to>
                                        <p:strVal val="visible"/>
                                      </p:to>
                                    </p:set>
                                    <p:anim calcmode="lin" valueType="num">
                                      <p:cBhvr>
                                        <p:cTn id="47" dur="250" fill="hold"/>
                                        <p:tgtEl>
                                          <p:spTgt spid="59"/>
                                        </p:tgtEl>
                                        <p:attrNameLst>
                                          <p:attrName>ppt_w</p:attrName>
                                        </p:attrNameLst>
                                      </p:cBhvr>
                                      <p:tavLst>
                                        <p:tav tm="0">
                                          <p:val>
                                            <p:fltVal val="0"/>
                                          </p:val>
                                        </p:tav>
                                        <p:tav tm="100000">
                                          <p:val>
                                            <p:strVal val="#ppt_w"/>
                                          </p:val>
                                        </p:tav>
                                      </p:tavLst>
                                    </p:anim>
                                    <p:anim calcmode="lin" valueType="num">
                                      <p:cBhvr>
                                        <p:cTn id="48" dur="250" fill="hold"/>
                                        <p:tgtEl>
                                          <p:spTgt spid="59"/>
                                        </p:tgtEl>
                                        <p:attrNameLst>
                                          <p:attrName>ppt_h</p:attrName>
                                        </p:attrNameLst>
                                      </p:cBhvr>
                                      <p:tavLst>
                                        <p:tav tm="0">
                                          <p:val>
                                            <p:fltVal val="0"/>
                                          </p:val>
                                        </p:tav>
                                        <p:tav tm="100000">
                                          <p:val>
                                            <p:strVal val="#ppt_h"/>
                                          </p:val>
                                        </p:tav>
                                      </p:tavLst>
                                    </p:anim>
                                    <p:animEffect transition="in" filter="fade">
                                      <p:cBhvr>
                                        <p:cTn id="49" dur="250"/>
                                        <p:tgtEl>
                                          <p:spTgt spid="59"/>
                                        </p:tgtEl>
                                      </p:cBhvr>
                                    </p:animEffect>
                                  </p:childTnLst>
                                </p:cTn>
                              </p:par>
                              <p:par>
                                <p:cTn id="50" presetID="2" presetClass="entr" presetSubtype="4" decel="52000"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 calcmode="lin" valueType="num">
                                      <p:cBhvr additive="base">
                                        <p:cTn id="52" dur="800" fill="hold"/>
                                        <p:tgtEl>
                                          <p:spTgt spid="89"/>
                                        </p:tgtEl>
                                        <p:attrNameLst>
                                          <p:attrName>ppt_x</p:attrName>
                                        </p:attrNameLst>
                                      </p:cBhvr>
                                      <p:tavLst>
                                        <p:tav tm="0">
                                          <p:val>
                                            <p:strVal val="#ppt_x"/>
                                          </p:val>
                                        </p:tav>
                                        <p:tav tm="100000">
                                          <p:val>
                                            <p:strVal val="#ppt_x"/>
                                          </p:val>
                                        </p:tav>
                                      </p:tavLst>
                                    </p:anim>
                                    <p:anim calcmode="lin" valueType="num">
                                      <p:cBhvr additive="base">
                                        <p:cTn id="53" dur="800" fill="hold"/>
                                        <p:tgtEl>
                                          <p:spTgt spid="89"/>
                                        </p:tgtEl>
                                        <p:attrNameLst>
                                          <p:attrName>ppt_y</p:attrName>
                                        </p:attrNameLst>
                                      </p:cBhvr>
                                      <p:tavLst>
                                        <p:tav tm="0">
                                          <p:val>
                                            <p:strVal val="1+#ppt_h/2"/>
                                          </p:val>
                                        </p:tav>
                                        <p:tav tm="100000">
                                          <p:val>
                                            <p:strVal val="#ppt_y"/>
                                          </p:val>
                                        </p:tav>
                                      </p:tavLst>
                                    </p:anim>
                                  </p:childTnLst>
                                </p:cTn>
                              </p:par>
                              <p:par>
                                <p:cTn id="54" presetID="10" presetClass="entr" presetSubtype="0" fill="hold" grpId="1" nodeType="with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fade">
                                      <p:cBhvr>
                                        <p:cTn id="56" dur="800"/>
                                        <p:tgtEl>
                                          <p:spTgt spid="89"/>
                                        </p:tgtEl>
                                      </p:cBhvr>
                                    </p:animEffect>
                                  </p:childTnLst>
                                </p:cTn>
                              </p:par>
                            </p:childTnLst>
                          </p:cTn>
                        </p:par>
                        <p:par>
                          <p:cTn id="57" fill="hold">
                            <p:stCondLst>
                              <p:cond delay="5675"/>
                            </p:stCondLst>
                            <p:childTnLst>
                              <p:par>
                                <p:cTn id="58" presetID="2" presetClass="entr" presetSubtype="2" decel="52000" fill="hold" nodeType="afterEffect">
                                  <p:stCondLst>
                                    <p:cond delay="0"/>
                                  </p:stCondLst>
                                  <p:childTnLst>
                                    <p:set>
                                      <p:cBhvr>
                                        <p:cTn id="59" dur="1" fill="hold">
                                          <p:stCondLst>
                                            <p:cond delay="0"/>
                                          </p:stCondLst>
                                        </p:cTn>
                                        <p:tgtEl>
                                          <p:spTgt spid="61"/>
                                        </p:tgtEl>
                                        <p:attrNameLst>
                                          <p:attrName>style.visibility</p:attrName>
                                        </p:attrNameLst>
                                      </p:cBhvr>
                                      <p:to>
                                        <p:strVal val="visible"/>
                                      </p:to>
                                    </p:set>
                                    <p:anim calcmode="lin" valueType="num">
                                      <p:cBhvr additive="base">
                                        <p:cTn id="60" dur="1000" fill="hold"/>
                                        <p:tgtEl>
                                          <p:spTgt spid="61"/>
                                        </p:tgtEl>
                                        <p:attrNameLst>
                                          <p:attrName>ppt_x</p:attrName>
                                        </p:attrNameLst>
                                      </p:cBhvr>
                                      <p:tavLst>
                                        <p:tav tm="0">
                                          <p:val>
                                            <p:strVal val="1+#ppt_w/2"/>
                                          </p:val>
                                        </p:tav>
                                        <p:tav tm="100000">
                                          <p:val>
                                            <p:strVal val="#ppt_x"/>
                                          </p:val>
                                        </p:tav>
                                      </p:tavLst>
                                    </p:anim>
                                    <p:anim calcmode="lin" valueType="num">
                                      <p:cBhvr additive="base">
                                        <p:cTn id="61" dur="1000" fill="hold"/>
                                        <p:tgtEl>
                                          <p:spTgt spid="61"/>
                                        </p:tgtEl>
                                        <p:attrNameLst>
                                          <p:attrName>ppt_y</p:attrName>
                                        </p:attrNameLst>
                                      </p:cBhvr>
                                      <p:tavLst>
                                        <p:tav tm="0">
                                          <p:val>
                                            <p:strVal val="#ppt_y"/>
                                          </p:val>
                                        </p:tav>
                                        <p:tav tm="100000">
                                          <p:val>
                                            <p:strVal val="#ppt_y"/>
                                          </p:val>
                                        </p:tav>
                                      </p:tavLst>
                                    </p:anim>
                                  </p:childTnLst>
                                </p:cTn>
                              </p:par>
                              <p:par>
                                <p:cTn id="62" presetID="10" presetClass="entr" presetSubtype="0" fill="hold" nodeType="withEffect">
                                  <p:stCondLst>
                                    <p:cond delay="0"/>
                                  </p:stCondLst>
                                  <p:childTnLst>
                                    <p:set>
                                      <p:cBhvr>
                                        <p:cTn id="63" dur="1" fill="hold">
                                          <p:stCondLst>
                                            <p:cond delay="0"/>
                                          </p:stCondLst>
                                        </p:cTn>
                                        <p:tgtEl>
                                          <p:spTgt spid="61"/>
                                        </p:tgtEl>
                                        <p:attrNameLst>
                                          <p:attrName>style.visibility</p:attrName>
                                        </p:attrNameLst>
                                      </p:cBhvr>
                                      <p:to>
                                        <p:strVal val="visible"/>
                                      </p:to>
                                    </p:set>
                                    <p:animEffect transition="in" filter="fade">
                                      <p:cBhvr>
                                        <p:cTn id="64" dur="1000"/>
                                        <p:tgtEl>
                                          <p:spTgt spid="61"/>
                                        </p:tgtEl>
                                      </p:cBhvr>
                                    </p:animEffect>
                                  </p:childTnLst>
                                </p:cTn>
                              </p:par>
                            </p:childTnLst>
                          </p:cTn>
                        </p:par>
                        <p:par>
                          <p:cTn id="65" fill="hold">
                            <p:stCondLst>
                              <p:cond delay="6675"/>
                            </p:stCondLst>
                            <p:childTnLst>
                              <p:par>
                                <p:cTn id="66" presetID="12" presetClass="entr" presetSubtype="8"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750"/>
                                        <p:tgtEl>
                                          <p:spTgt spid="84"/>
                                        </p:tgtEl>
                                        <p:attrNameLst>
                                          <p:attrName>ppt_x</p:attrName>
                                        </p:attrNameLst>
                                      </p:cBhvr>
                                      <p:tavLst>
                                        <p:tav tm="0">
                                          <p:val>
                                            <p:strVal val="#ppt_x-#ppt_w*1.125000"/>
                                          </p:val>
                                        </p:tav>
                                        <p:tav tm="100000">
                                          <p:val>
                                            <p:strVal val="#ppt_x"/>
                                          </p:val>
                                        </p:tav>
                                      </p:tavLst>
                                    </p:anim>
                                    <p:animEffect transition="in" filter="wipe(right)">
                                      <p:cBhvr>
                                        <p:cTn id="69" dur="750"/>
                                        <p:tgtEl>
                                          <p:spTgt spid="84"/>
                                        </p:tgtEl>
                                      </p:cBhvr>
                                    </p:animEffect>
                                  </p:childTnLst>
                                </p:cTn>
                              </p:par>
                            </p:childTnLst>
                          </p:cTn>
                        </p:par>
                        <p:par>
                          <p:cTn id="70" fill="hold">
                            <p:stCondLst>
                              <p:cond delay="7425"/>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85"/>
                                        </p:tgtEl>
                                        <p:attrNameLst>
                                          <p:attrName>style.visibility</p:attrName>
                                        </p:attrNameLst>
                                      </p:cBhvr>
                                      <p:to>
                                        <p:strVal val="visible"/>
                                      </p:to>
                                    </p:set>
                                    <p:anim calcmode="lin" valueType="num">
                                      <p:cBhvr>
                                        <p:cTn id="73" dur="250" fill="hold"/>
                                        <p:tgtEl>
                                          <p:spTgt spid="85"/>
                                        </p:tgtEl>
                                        <p:attrNameLst>
                                          <p:attrName>ppt_w</p:attrName>
                                        </p:attrNameLst>
                                      </p:cBhvr>
                                      <p:tavLst>
                                        <p:tav tm="0">
                                          <p:val>
                                            <p:fltVal val="0"/>
                                          </p:val>
                                        </p:tav>
                                        <p:tav tm="100000">
                                          <p:val>
                                            <p:strVal val="#ppt_w"/>
                                          </p:val>
                                        </p:tav>
                                      </p:tavLst>
                                    </p:anim>
                                    <p:anim calcmode="lin" valueType="num">
                                      <p:cBhvr>
                                        <p:cTn id="74" dur="250" fill="hold"/>
                                        <p:tgtEl>
                                          <p:spTgt spid="85"/>
                                        </p:tgtEl>
                                        <p:attrNameLst>
                                          <p:attrName>ppt_h</p:attrName>
                                        </p:attrNameLst>
                                      </p:cBhvr>
                                      <p:tavLst>
                                        <p:tav tm="0">
                                          <p:val>
                                            <p:fltVal val="0"/>
                                          </p:val>
                                        </p:tav>
                                        <p:tav tm="100000">
                                          <p:val>
                                            <p:strVal val="#ppt_h"/>
                                          </p:val>
                                        </p:tav>
                                      </p:tavLst>
                                    </p:anim>
                                    <p:animEffect transition="in" filter="fade">
                                      <p:cBhvr>
                                        <p:cTn id="75" dur="250"/>
                                        <p:tgtEl>
                                          <p:spTgt spid="85"/>
                                        </p:tgtEl>
                                      </p:cBhvr>
                                    </p:animEffect>
                                  </p:childTnLst>
                                </p:cTn>
                              </p:par>
                              <p:par>
                                <p:cTn id="76" presetID="2" presetClass="entr" presetSubtype="4" decel="5200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700" fill="hold"/>
                                        <p:tgtEl>
                                          <p:spTgt spid="90"/>
                                        </p:tgtEl>
                                        <p:attrNameLst>
                                          <p:attrName>ppt_x</p:attrName>
                                        </p:attrNameLst>
                                      </p:cBhvr>
                                      <p:tavLst>
                                        <p:tav tm="0">
                                          <p:val>
                                            <p:strVal val="#ppt_x"/>
                                          </p:val>
                                        </p:tav>
                                        <p:tav tm="100000">
                                          <p:val>
                                            <p:strVal val="#ppt_x"/>
                                          </p:val>
                                        </p:tav>
                                      </p:tavLst>
                                    </p:anim>
                                    <p:anim calcmode="lin" valueType="num">
                                      <p:cBhvr additive="base">
                                        <p:cTn id="79" dur="700" fill="hold"/>
                                        <p:tgtEl>
                                          <p:spTgt spid="90"/>
                                        </p:tgtEl>
                                        <p:attrNameLst>
                                          <p:attrName>ppt_y</p:attrName>
                                        </p:attrNameLst>
                                      </p:cBhvr>
                                      <p:tavLst>
                                        <p:tav tm="0">
                                          <p:val>
                                            <p:strVal val="1+#ppt_h/2"/>
                                          </p:val>
                                        </p:tav>
                                        <p:tav tm="100000">
                                          <p:val>
                                            <p:strVal val="#ppt_y"/>
                                          </p:val>
                                        </p:tav>
                                      </p:tavLst>
                                    </p:anim>
                                  </p:childTnLst>
                                </p:cTn>
                              </p:par>
                              <p:par>
                                <p:cTn id="80" presetID="10" presetClass="entr" presetSubtype="0" fill="hold" grpId="1" nodeType="withEffect">
                                  <p:stCondLst>
                                    <p:cond delay="0"/>
                                  </p:stCondLst>
                                  <p:childTnLst>
                                    <p:set>
                                      <p:cBhvr>
                                        <p:cTn id="81" dur="1" fill="hold">
                                          <p:stCondLst>
                                            <p:cond delay="0"/>
                                          </p:stCondLst>
                                        </p:cTn>
                                        <p:tgtEl>
                                          <p:spTgt spid="90"/>
                                        </p:tgtEl>
                                        <p:attrNameLst>
                                          <p:attrName>style.visibility</p:attrName>
                                        </p:attrNameLst>
                                      </p:cBhvr>
                                      <p:to>
                                        <p:strVal val="visible"/>
                                      </p:to>
                                    </p:set>
                                    <p:animEffect transition="in" filter="fade">
                                      <p:cBhvr>
                                        <p:cTn id="82" dur="700"/>
                                        <p:tgtEl>
                                          <p:spTgt spid="90"/>
                                        </p:tgtEl>
                                      </p:cBhvr>
                                    </p:animEffect>
                                  </p:childTnLst>
                                </p:cTn>
                              </p:par>
                            </p:childTnLst>
                          </p:cTn>
                        </p:par>
                        <p:par>
                          <p:cTn id="83" fill="hold">
                            <p:stCondLst>
                              <p:cond delay="8350"/>
                            </p:stCondLst>
                            <p:childTnLst>
                              <p:par>
                                <p:cTn id="84" presetID="2" presetClass="entr" presetSubtype="2" decel="52000" fill="hold"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additive="base">
                                        <p:cTn id="86" dur="1000" fill="hold"/>
                                        <p:tgtEl>
                                          <p:spTgt spid="68"/>
                                        </p:tgtEl>
                                        <p:attrNameLst>
                                          <p:attrName>ppt_x</p:attrName>
                                        </p:attrNameLst>
                                      </p:cBhvr>
                                      <p:tavLst>
                                        <p:tav tm="0">
                                          <p:val>
                                            <p:strVal val="1+#ppt_w/2"/>
                                          </p:val>
                                        </p:tav>
                                        <p:tav tm="100000">
                                          <p:val>
                                            <p:strVal val="#ppt_x"/>
                                          </p:val>
                                        </p:tav>
                                      </p:tavLst>
                                    </p:anim>
                                    <p:anim calcmode="lin" valueType="num">
                                      <p:cBhvr additive="base">
                                        <p:cTn id="87" dur="1000" fill="hold"/>
                                        <p:tgtEl>
                                          <p:spTgt spid="68"/>
                                        </p:tgtEl>
                                        <p:attrNameLst>
                                          <p:attrName>ppt_y</p:attrName>
                                        </p:attrNameLst>
                                      </p:cBhvr>
                                      <p:tavLst>
                                        <p:tav tm="0">
                                          <p:val>
                                            <p:strVal val="#ppt_y"/>
                                          </p:val>
                                        </p:tav>
                                        <p:tav tm="100000">
                                          <p:val>
                                            <p:strVal val="#ppt_y"/>
                                          </p:val>
                                        </p:tav>
                                      </p:tavLst>
                                    </p:anim>
                                  </p:childTnLst>
                                </p:cTn>
                              </p:par>
                              <p:par>
                                <p:cTn id="88" presetID="10" presetClass="entr" presetSubtype="0" fill="hold" nodeType="withEffect">
                                  <p:stCondLst>
                                    <p:cond delay="0"/>
                                  </p:stCondLst>
                                  <p:childTnLst>
                                    <p:set>
                                      <p:cBhvr>
                                        <p:cTn id="89" dur="1" fill="hold">
                                          <p:stCondLst>
                                            <p:cond delay="0"/>
                                          </p:stCondLst>
                                        </p:cTn>
                                        <p:tgtEl>
                                          <p:spTgt spid="68"/>
                                        </p:tgtEl>
                                        <p:attrNameLst>
                                          <p:attrName>style.visibility</p:attrName>
                                        </p:attrNameLst>
                                      </p:cBhvr>
                                      <p:to>
                                        <p:strVal val="visible"/>
                                      </p:to>
                                    </p:set>
                                    <p:animEffect transition="in" filter="fade">
                                      <p:cBhvr>
                                        <p:cTn id="90" dur="1000"/>
                                        <p:tgtEl>
                                          <p:spTgt spid="68"/>
                                        </p:tgtEl>
                                      </p:cBhvr>
                                    </p:animEffect>
                                  </p:childTnLst>
                                </p:cTn>
                              </p:par>
                            </p:childTnLst>
                          </p:cTn>
                        </p:par>
                        <p:par>
                          <p:cTn id="91" fill="hold">
                            <p:stCondLst>
                              <p:cond delay="9350"/>
                            </p:stCondLst>
                            <p:childTnLst>
                              <p:par>
                                <p:cTn id="92" presetID="12" presetClass="entr" presetSubtype="8"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 calcmode="lin" valueType="num">
                                      <p:cBhvr additive="base">
                                        <p:cTn id="94" dur="750"/>
                                        <p:tgtEl>
                                          <p:spTgt spid="86"/>
                                        </p:tgtEl>
                                        <p:attrNameLst>
                                          <p:attrName>ppt_x</p:attrName>
                                        </p:attrNameLst>
                                      </p:cBhvr>
                                      <p:tavLst>
                                        <p:tav tm="0">
                                          <p:val>
                                            <p:strVal val="#ppt_x-#ppt_w*1.125000"/>
                                          </p:val>
                                        </p:tav>
                                        <p:tav tm="100000">
                                          <p:val>
                                            <p:strVal val="#ppt_x"/>
                                          </p:val>
                                        </p:tav>
                                      </p:tavLst>
                                    </p:anim>
                                    <p:animEffect transition="in" filter="wipe(right)">
                                      <p:cBhvr>
                                        <p:cTn id="95" dur="750"/>
                                        <p:tgtEl>
                                          <p:spTgt spid="86"/>
                                        </p:tgtEl>
                                      </p:cBhvr>
                                    </p:animEffect>
                                  </p:childTnLst>
                                </p:cTn>
                              </p:par>
                            </p:childTnLst>
                          </p:cTn>
                        </p:par>
                        <p:par>
                          <p:cTn id="96" fill="hold">
                            <p:stCondLst>
                              <p:cond delay="10100"/>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87"/>
                                        </p:tgtEl>
                                        <p:attrNameLst>
                                          <p:attrName>style.visibility</p:attrName>
                                        </p:attrNameLst>
                                      </p:cBhvr>
                                      <p:to>
                                        <p:strVal val="visible"/>
                                      </p:to>
                                    </p:set>
                                    <p:anim calcmode="lin" valueType="num">
                                      <p:cBhvr>
                                        <p:cTn id="99" dur="250" fill="hold"/>
                                        <p:tgtEl>
                                          <p:spTgt spid="87"/>
                                        </p:tgtEl>
                                        <p:attrNameLst>
                                          <p:attrName>ppt_w</p:attrName>
                                        </p:attrNameLst>
                                      </p:cBhvr>
                                      <p:tavLst>
                                        <p:tav tm="0">
                                          <p:val>
                                            <p:fltVal val="0"/>
                                          </p:val>
                                        </p:tav>
                                        <p:tav tm="100000">
                                          <p:val>
                                            <p:strVal val="#ppt_w"/>
                                          </p:val>
                                        </p:tav>
                                      </p:tavLst>
                                    </p:anim>
                                    <p:anim calcmode="lin" valueType="num">
                                      <p:cBhvr>
                                        <p:cTn id="100" dur="250" fill="hold"/>
                                        <p:tgtEl>
                                          <p:spTgt spid="87"/>
                                        </p:tgtEl>
                                        <p:attrNameLst>
                                          <p:attrName>ppt_h</p:attrName>
                                        </p:attrNameLst>
                                      </p:cBhvr>
                                      <p:tavLst>
                                        <p:tav tm="0">
                                          <p:val>
                                            <p:fltVal val="0"/>
                                          </p:val>
                                        </p:tav>
                                        <p:tav tm="100000">
                                          <p:val>
                                            <p:strVal val="#ppt_h"/>
                                          </p:val>
                                        </p:tav>
                                      </p:tavLst>
                                    </p:anim>
                                    <p:animEffect transition="in" filter="fade">
                                      <p:cBhvr>
                                        <p:cTn id="101" dur="2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4" grpId="0" animBg="1"/>
      <p:bldP spid="85" grpId="0"/>
      <p:bldP spid="58" grpId="0" animBg="1"/>
      <p:bldP spid="33" grpId="0"/>
      <p:bldP spid="59" grpId="0"/>
      <p:bldP spid="88" grpId="0"/>
      <p:bldP spid="88" grpId="1"/>
      <p:bldP spid="89" grpId="0"/>
      <p:bldP spid="89" grpId="1"/>
      <p:bldP spid="90" grpId="0"/>
      <p:bldP spid="90"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67174" y="5525294"/>
            <a:ext cx="775136" cy="246221"/>
          </a:xfrm>
          <a:prstGeom prst="rect">
            <a:avLst/>
          </a:prstGeom>
        </p:spPr>
        <p:txBody>
          <a:bodyPr wrap="square">
            <a:spAutoFit/>
          </a:bodyPr>
          <a:lstStyle/>
          <a:p>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模板下载：</a:t>
            </a:r>
            <a:r>
              <a:rPr lang="en-US" altLang="zh-CN" sz="100" dirty="0">
                <a:solidFill>
                  <a:schemeClr val="bg2">
                    <a:lumMod val="25000"/>
                  </a:schemeClr>
                </a:solidFill>
                <a:latin typeface="Calibri"/>
                <a:ea typeface="宋体"/>
              </a:rPr>
              <a:t>www.1ppt.com/moban/     </a:t>
            </a:r>
            <a:r>
              <a:rPr lang="zh-CN" altLang="en-US" sz="100" dirty="0">
                <a:solidFill>
                  <a:schemeClr val="bg2">
                    <a:lumMod val="25000"/>
                  </a:schemeClr>
                </a:solidFill>
                <a:latin typeface="Calibri"/>
                <a:ea typeface="宋体"/>
              </a:rPr>
              <a:t>行业</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a:t>
            </a:r>
            <a:r>
              <a:rPr lang="en-US" altLang="zh-CN" sz="100" dirty="0">
                <a:solidFill>
                  <a:schemeClr val="bg2">
                    <a:lumMod val="25000"/>
                  </a:schemeClr>
                </a:solidFill>
                <a:latin typeface="Calibri"/>
                <a:ea typeface="宋体"/>
              </a:rPr>
              <a:t>www.1ppt.com/hangye/ </a:t>
            </a:r>
          </a:p>
          <a:p>
            <a:r>
              <a:rPr lang="zh-CN" altLang="en-US" sz="100" dirty="0">
                <a:solidFill>
                  <a:schemeClr val="bg2">
                    <a:lumMod val="25000"/>
                  </a:schemeClr>
                </a:solidFill>
                <a:latin typeface="Calibri"/>
                <a:ea typeface="宋体"/>
              </a:rPr>
              <a:t>节日</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模板：</a:t>
            </a:r>
            <a:r>
              <a:rPr lang="en-US" altLang="zh-CN" sz="100" dirty="0">
                <a:solidFill>
                  <a:schemeClr val="bg2">
                    <a:lumMod val="25000"/>
                  </a:schemeClr>
                </a:solidFill>
                <a:latin typeface="Calibri"/>
                <a:ea typeface="宋体"/>
              </a:rPr>
              <a:t>www.1ppt.com/jieri/           PPT</a:t>
            </a:r>
            <a:r>
              <a:rPr lang="zh-CN" altLang="en-US" sz="100" dirty="0">
                <a:solidFill>
                  <a:schemeClr val="bg2">
                    <a:lumMod val="25000"/>
                  </a:schemeClr>
                </a:solidFill>
                <a:latin typeface="Calibri"/>
                <a:ea typeface="宋体"/>
              </a:rPr>
              <a:t>素材下载：</a:t>
            </a:r>
            <a:r>
              <a:rPr lang="en-US" altLang="zh-CN" sz="100" dirty="0">
                <a:solidFill>
                  <a:schemeClr val="bg2">
                    <a:lumMod val="25000"/>
                  </a:schemeClr>
                </a:solidFill>
                <a:latin typeface="Calibri"/>
                <a:ea typeface="宋体"/>
              </a:rPr>
              <a:t>www.1ppt.com/sucai/</a:t>
            </a:r>
          </a:p>
          <a:p>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背景图片：</a:t>
            </a:r>
            <a:r>
              <a:rPr lang="en-US" altLang="zh-CN" sz="100" dirty="0">
                <a:solidFill>
                  <a:schemeClr val="bg2">
                    <a:lumMod val="25000"/>
                  </a:schemeClr>
                </a:solidFill>
                <a:latin typeface="Calibri"/>
                <a:ea typeface="宋体"/>
              </a:rPr>
              <a:t>www.1ppt.com/beijing/      PPT</a:t>
            </a:r>
            <a:r>
              <a:rPr lang="zh-CN" altLang="en-US" sz="100" dirty="0">
                <a:solidFill>
                  <a:schemeClr val="bg2">
                    <a:lumMod val="25000"/>
                  </a:schemeClr>
                </a:solidFill>
                <a:latin typeface="Calibri"/>
                <a:ea typeface="宋体"/>
              </a:rPr>
              <a:t>图表下载：</a:t>
            </a:r>
            <a:r>
              <a:rPr lang="en-US" altLang="zh-CN" sz="100" dirty="0">
                <a:solidFill>
                  <a:schemeClr val="bg2">
                    <a:lumMod val="25000"/>
                  </a:schemeClr>
                </a:solidFill>
                <a:latin typeface="Calibri"/>
                <a:ea typeface="宋体"/>
              </a:rPr>
              <a:t>www.1ppt.com/tubiao/      </a:t>
            </a:r>
          </a:p>
          <a:p>
            <a:r>
              <a:rPr lang="zh-CN" altLang="en-US" sz="100" dirty="0">
                <a:solidFill>
                  <a:schemeClr val="bg2">
                    <a:lumMod val="25000"/>
                  </a:schemeClr>
                </a:solidFill>
                <a:latin typeface="Calibri"/>
                <a:ea typeface="宋体"/>
              </a:rPr>
              <a:t>优秀</a:t>
            </a:r>
            <a:r>
              <a:rPr lang="en-US" altLang="zh-CN" sz="100" dirty="0">
                <a:solidFill>
                  <a:schemeClr val="bg2">
                    <a:lumMod val="25000"/>
                  </a:schemeClr>
                </a:solidFill>
                <a:latin typeface="Calibri"/>
                <a:ea typeface="宋体"/>
              </a:rPr>
              <a:t>PPT</a:t>
            </a:r>
            <a:r>
              <a:rPr lang="zh-CN" altLang="en-US" sz="100" dirty="0">
                <a:solidFill>
                  <a:schemeClr val="bg2">
                    <a:lumMod val="25000"/>
                  </a:schemeClr>
                </a:solidFill>
                <a:latin typeface="Calibri"/>
                <a:ea typeface="宋体"/>
              </a:rPr>
              <a:t>下载：</a:t>
            </a:r>
            <a:r>
              <a:rPr lang="en-US" altLang="zh-CN" sz="100" dirty="0">
                <a:solidFill>
                  <a:schemeClr val="bg2">
                    <a:lumMod val="25000"/>
                  </a:schemeClr>
                </a:solidFill>
                <a:latin typeface="Calibri"/>
                <a:ea typeface="宋体"/>
              </a:rPr>
              <a:t>www.1ppt.com/xiazai/        PPT</a:t>
            </a:r>
            <a:r>
              <a:rPr lang="zh-CN" altLang="en-US" sz="100" dirty="0">
                <a:solidFill>
                  <a:schemeClr val="bg2">
                    <a:lumMod val="25000"/>
                  </a:schemeClr>
                </a:solidFill>
                <a:latin typeface="Calibri"/>
                <a:ea typeface="宋体"/>
              </a:rPr>
              <a:t>教程： </a:t>
            </a:r>
            <a:r>
              <a:rPr lang="en-US" altLang="zh-CN" sz="100" dirty="0">
                <a:solidFill>
                  <a:schemeClr val="bg2">
                    <a:lumMod val="25000"/>
                  </a:schemeClr>
                </a:solidFill>
                <a:latin typeface="Calibri"/>
                <a:ea typeface="宋体"/>
              </a:rPr>
              <a:t>www.1ppt.com/powerpoint/      </a:t>
            </a:r>
          </a:p>
          <a:p>
            <a:r>
              <a:rPr lang="en-US" altLang="zh-CN" sz="100" dirty="0">
                <a:solidFill>
                  <a:schemeClr val="bg2">
                    <a:lumMod val="25000"/>
                  </a:schemeClr>
                </a:solidFill>
                <a:latin typeface="Calibri"/>
                <a:ea typeface="宋体"/>
              </a:rPr>
              <a:t>Word</a:t>
            </a:r>
            <a:r>
              <a:rPr lang="zh-CN" altLang="en-US" sz="100" dirty="0">
                <a:solidFill>
                  <a:schemeClr val="bg2">
                    <a:lumMod val="25000"/>
                  </a:schemeClr>
                </a:solidFill>
                <a:latin typeface="Calibri"/>
                <a:ea typeface="宋体"/>
              </a:rPr>
              <a:t>教程： </a:t>
            </a:r>
            <a:r>
              <a:rPr lang="en-US" altLang="zh-CN" sz="100" dirty="0">
                <a:solidFill>
                  <a:schemeClr val="bg2">
                    <a:lumMod val="25000"/>
                  </a:schemeClr>
                </a:solidFill>
                <a:latin typeface="Calibri"/>
                <a:ea typeface="宋体"/>
              </a:rPr>
              <a:t>www.1ppt.com/word/              Excel</a:t>
            </a:r>
            <a:r>
              <a:rPr lang="zh-CN" altLang="en-US" sz="100" dirty="0">
                <a:solidFill>
                  <a:schemeClr val="bg2">
                    <a:lumMod val="25000"/>
                  </a:schemeClr>
                </a:solidFill>
                <a:latin typeface="Calibri"/>
                <a:ea typeface="宋体"/>
              </a:rPr>
              <a:t>教程：</a:t>
            </a:r>
            <a:r>
              <a:rPr lang="en-US" altLang="zh-CN" sz="100" dirty="0">
                <a:solidFill>
                  <a:schemeClr val="bg2">
                    <a:lumMod val="25000"/>
                  </a:schemeClr>
                </a:solidFill>
                <a:latin typeface="Calibri"/>
                <a:ea typeface="宋体"/>
              </a:rPr>
              <a:t>www.1ppt.com/excel/  </a:t>
            </a:r>
          </a:p>
          <a:p>
            <a:r>
              <a:rPr lang="zh-CN" altLang="en-US" sz="100" dirty="0">
                <a:solidFill>
                  <a:schemeClr val="bg2">
                    <a:lumMod val="25000"/>
                  </a:schemeClr>
                </a:solidFill>
                <a:latin typeface="Calibri"/>
                <a:ea typeface="宋体"/>
              </a:rPr>
              <a:t>资料下载：</a:t>
            </a:r>
            <a:r>
              <a:rPr lang="en-US" altLang="zh-CN" sz="100" dirty="0">
                <a:solidFill>
                  <a:schemeClr val="bg2">
                    <a:lumMod val="25000"/>
                  </a:schemeClr>
                </a:solidFill>
                <a:latin typeface="Calibri"/>
                <a:ea typeface="宋体"/>
              </a:rPr>
              <a:t>www.1ppt.com/ziliao/                PPT</a:t>
            </a:r>
            <a:r>
              <a:rPr lang="zh-CN" altLang="en-US" sz="100" dirty="0">
                <a:solidFill>
                  <a:schemeClr val="bg2">
                    <a:lumMod val="25000"/>
                  </a:schemeClr>
                </a:solidFill>
                <a:latin typeface="Calibri"/>
                <a:ea typeface="宋体"/>
              </a:rPr>
              <a:t>课件下载：</a:t>
            </a:r>
            <a:r>
              <a:rPr lang="en-US" altLang="zh-CN" sz="100" dirty="0">
                <a:solidFill>
                  <a:schemeClr val="bg2">
                    <a:lumMod val="25000"/>
                  </a:schemeClr>
                </a:solidFill>
                <a:latin typeface="Calibri"/>
                <a:ea typeface="宋体"/>
              </a:rPr>
              <a:t>www.1ppt.com/kejian/ </a:t>
            </a:r>
          </a:p>
          <a:p>
            <a:r>
              <a:rPr lang="zh-CN" altLang="en-US" sz="100" dirty="0">
                <a:solidFill>
                  <a:schemeClr val="bg2">
                    <a:lumMod val="25000"/>
                  </a:schemeClr>
                </a:solidFill>
                <a:latin typeface="Calibri"/>
                <a:ea typeface="宋体"/>
              </a:rPr>
              <a:t>范文下载：</a:t>
            </a:r>
            <a:r>
              <a:rPr lang="en-US" altLang="zh-CN" sz="100" dirty="0">
                <a:solidFill>
                  <a:schemeClr val="bg2">
                    <a:lumMod val="25000"/>
                  </a:schemeClr>
                </a:solidFill>
                <a:latin typeface="Calibri"/>
                <a:ea typeface="宋体"/>
              </a:rPr>
              <a:t>www.1ppt.com/fanwen/             </a:t>
            </a:r>
            <a:r>
              <a:rPr lang="zh-CN" altLang="en-US" sz="100" dirty="0">
                <a:solidFill>
                  <a:schemeClr val="bg2">
                    <a:lumMod val="25000"/>
                  </a:schemeClr>
                </a:solidFill>
                <a:latin typeface="Calibri"/>
                <a:ea typeface="宋体"/>
              </a:rPr>
              <a:t>试卷下载：</a:t>
            </a:r>
            <a:r>
              <a:rPr lang="en-US" altLang="zh-CN" sz="100" dirty="0">
                <a:solidFill>
                  <a:schemeClr val="bg2">
                    <a:lumMod val="25000"/>
                  </a:schemeClr>
                </a:solidFill>
                <a:latin typeface="Calibri"/>
                <a:ea typeface="宋体"/>
              </a:rPr>
              <a:t>www.1ppt.com/shiti/  </a:t>
            </a:r>
          </a:p>
          <a:p>
            <a:r>
              <a:rPr lang="zh-CN" altLang="en-US" sz="100" dirty="0">
                <a:solidFill>
                  <a:schemeClr val="bg2">
                    <a:lumMod val="25000"/>
                  </a:schemeClr>
                </a:solidFill>
                <a:latin typeface="Calibri"/>
                <a:ea typeface="宋体"/>
              </a:rPr>
              <a:t>教案下载：</a:t>
            </a:r>
            <a:r>
              <a:rPr lang="en-US" altLang="zh-CN" sz="100" dirty="0">
                <a:solidFill>
                  <a:schemeClr val="bg2">
                    <a:lumMod val="25000"/>
                  </a:schemeClr>
                </a:solidFill>
                <a:latin typeface="Calibri"/>
                <a:ea typeface="宋体"/>
              </a:rPr>
              <a:t>www.1ppt.com/jiaoan/        </a:t>
            </a:r>
          </a:p>
          <a:p>
            <a:r>
              <a:rPr lang="zh-CN" altLang="en-US" sz="100" dirty="0">
                <a:solidFill>
                  <a:schemeClr val="bg2">
                    <a:lumMod val="25000"/>
                  </a:schemeClr>
                </a:solidFill>
                <a:latin typeface="Calibri"/>
                <a:ea typeface="宋体"/>
              </a:rPr>
              <a:t>字体下载：</a:t>
            </a:r>
            <a:r>
              <a:rPr lang="en-US" altLang="zh-CN" sz="100" dirty="0">
                <a:solidFill>
                  <a:schemeClr val="bg2">
                    <a:lumMod val="25000"/>
                  </a:schemeClr>
                </a:solidFill>
                <a:latin typeface="Calibri"/>
                <a:ea typeface="宋体"/>
              </a:rPr>
              <a:t>www.1ppt.com/ziti/</a:t>
            </a:r>
          </a:p>
          <a:p>
            <a:r>
              <a:rPr lang="en-US" altLang="zh-CN" sz="100" dirty="0">
                <a:solidFill>
                  <a:schemeClr val="bg2">
                    <a:lumMod val="25000"/>
                  </a:schemeClr>
                </a:solidFill>
                <a:latin typeface="Calibri"/>
                <a:ea typeface="宋体"/>
              </a:rPr>
              <a:t> </a:t>
            </a:r>
            <a:endParaRPr lang="zh-CN" altLang="en-US" sz="100" dirty="0">
              <a:solidFill>
                <a:schemeClr val="bg2">
                  <a:lumMod val="25000"/>
                </a:schemeClr>
              </a:solidFill>
              <a:latin typeface="Calibri"/>
              <a:ea typeface="宋体"/>
            </a:endParaRPr>
          </a:p>
        </p:txBody>
      </p:sp>
      <p:sp>
        <p:nvSpPr>
          <p:cNvPr id="68" name="右箭头 67"/>
          <p:cNvSpPr/>
          <p:nvPr/>
        </p:nvSpPr>
        <p:spPr>
          <a:xfrm flipH="1">
            <a:off x="7248128" y="3106296"/>
            <a:ext cx="4953000" cy="1440664"/>
          </a:xfrm>
          <a:prstGeom prst="rightArrow">
            <a:avLst>
              <a:gd name="adj1" fmla="val 66926"/>
              <a:gd name="adj2"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73" name="右箭头 72"/>
          <p:cNvSpPr/>
          <p:nvPr/>
        </p:nvSpPr>
        <p:spPr>
          <a:xfrm>
            <a:off x="0" y="4546456"/>
            <a:ext cx="4953000" cy="1440664"/>
          </a:xfrm>
          <a:prstGeom prst="rightArrow">
            <a:avLst>
              <a:gd name="adj1" fmla="val 66926"/>
              <a:gd name="adj2"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47" name="TextBox 20"/>
          <p:cNvSpPr>
            <a:spLocks noChangeArrowheads="1"/>
          </p:cNvSpPr>
          <p:nvPr/>
        </p:nvSpPr>
        <p:spPr bwMode="auto">
          <a:xfrm>
            <a:off x="6191949" y="1912201"/>
            <a:ext cx="4225608" cy="933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93" tIns="37746" rIns="75493" bIns="37746">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20000"/>
              </a:lnSpc>
            </a:pPr>
            <a:r>
              <a:rPr lang="zh-CN" altLang="en-US" sz="1600" dirty="0">
                <a:solidFill>
                  <a:schemeClr val="tx1">
                    <a:lumMod val="65000"/>
                    <a:lumOff val="35000"/>
                  </a:schemeClr>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48" name="TextBox 21"/>
          <p:cNvSpPr>
            <a:spLocks noChangeArrowheads="1"/>
          </p:cNvSpPr>
          <p:nvPr/>
        </p:nvSpPr>
        <p:spPr bwMode="auto">
          <a:xfrm>
            <a:off x="1666680" y="3363848"/>
            <a:ext cx="4346338" cy="933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93" tIns="37746" rIns="75493" bIns="37746">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r">
              <a:lnSpc>
                <a:spcPct val="120000"/>
              </a:lnSpc>
            </a:pPr>
            <a:r>
              <a:rPr lang="zh-CN" altLang="en-US" sz="1600" dirty="0">
                <a:solidFill>
                  <a:schemeClr val="tx1">
                    <a:lumMod val="65000"/>
                    <a:lumOff val="35000"/>
                  </a:schemeClr>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49" name="TextBox 22"/>
          <p:cNvSpPr>
            <a:spLocks noChangeArrowheads="1"/>
          </p:cNvSpPr>
          <p:nvPr/>
        </p:nvSpPr>
        <p:spPr bwMode="auto">
          <a:xfrm>
            <a:off x="6191949" y="4807374"/>
            <a:ext cx="4225608" cy="933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93" tIns="37746" rIns="75493" bIns="37746">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20000"/>
              </a:lnSpc>
            </a:pPr>
            <a:r>
              <a:rPr lang="zh-CN" altLang="en-US" sz="1600" dirty="0">
                <a:solidFill>
                  <a:schemeClr val="tx1">
                    <a:lumMod val="65000"/>
                    <a:lumOff val="35000"/>
                  </a:schemeClr>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63" name="右箭头 62"/>
          <p:cNvSpPr/>
          <p:nvPr/>
        </p:nvSpPr>
        <p:spPr>
          <a:xfrm>
            <a:off x="0" y="1669707"/>
            <a:ext cx="4953000" cy="1440664"/>
          </a:xfrm>
          <a:prstGeom prst="rightArrow">
            <a:avLst>
              <a:gd name="adj1" fmla="val 66926"/>
              <a:gd name="adj2" fmla="val 50000"/>
            </a:avLst>
          </a:prstGeom>
          <a:blipFill>
            <a:blip r:embed="rId3"/>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3" name="组合 2"/>
          <p:cNvGrpSpPr/>
          <p:nvPr/>
        </p:nvGrpSpPr>
        <p:grpSpPr>
          <a:xfrm>
            <a:off x="1409360" y="1964387"/>
            <a:ext cx="2134279" cy="858253"/>
            <a:chOff x="1049747" y="1831968"/>
            <a:chExt cx="2667908" cy="1072840"/>
          </a:xfrm>
        </p:grpSpPr>
        <p:grpSp>
          <p:nvGrpSpPr>
            <p:cNvPr id="64" name="组合 63"/>
            <p:cNvGrpSpPr/>
            <p:nvPr/>
          </p:nvGrpSpPr>
          <p:grpSpPr>
            <a:xfrm>
              <a:off x="1049747" y="1831968"/>
              <a:ext cx="2667908" cy="1072840"/>
              <a:chOff x="4143851" y="532568"/>
              <a:chExt cx="4142700" cy="584449"/>
            </a:xfrm>
          </p:grpSpPr>
          <p:sp>
            <p:nvSpPr>
              <p:cNvPr id="65" name="圆角矩形 64"/>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66" name="圆角矩形 65"/>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67" name="TextBox 66"/>
            <p:cNvSpPr txBox="1"/>
            <p:nvPr/>
          </p:nvSpPr>
          <p:spPr>
            <a:xfrm>
              <a:off x="1319530" y="2071967"/>
              <a:ext cx="2153447" cy="652116"/>
            </a:xfrm>
            <a:prstGeom prst="rect">
              <a:avLst/>
            </a:prstGeom>
            <a:noFill/>
          </p:spPr>
          <p:txBody>
            <a:bodyPr wrap="squar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a:lnSpc>
                  <a:spcPct val="130000"/>
                </a:lnSpc>
              </a:pPr>
              <a:r>
                <a:rPr lang="zh-CN" altLang="en-US" sz="2400" dirty="0">
                  <a:solidFill>
                    <a:schemeClr val="bg2">
                      <a:lumMod val="10000"/>
                    </a:schemeClr>
                  </a:solidFill>
                  <a:latin typeface="+mn-lt"/>
                  <a:ea typeface="+mn-ea"/>
                  <a:cs typeface="+mn-ea"/>
                  <a:sym typeface="+mn-lt"/>
                </a:rPr>
                <a:t>添加标题</a:t>
              </a:r>
            </a:p>
          </p:txBody>
        </p:sp>
      </p:grpSp>
      <p:grpSp>
        <p:nvGrpSpPr>
          <p:cNvPr id="5" name="组合 4"/>
          <p:cNvGrpSpPr/>
          <p:nvPr/>
        </p:nvGrpSpPr>
        <p:grpSpPr>
          <a:xfrm>
            <a:off x="8547426" y="3388219"/>
            <a:ext cx="2134279" cy="858253"/>
            <a:chOff x="8283278" y="3284984"/>
            <a:chExt cx="2667908" cy="1072840"/>
          </a:xfrm>
        </p:grpSpPr>
        <p:grpSp>
          <p:nvGrpSpPr>
            <p:cNvPr id="87" name="组合 86"/>
            <p:cNvGrpSpPr/>
            <p:nvPr/>
          </p:nvGrpSpPr>
          <p:grpSpPr>
            <a:xfrm>
              <a:off x="8283278" y="3284984"/>
              <a:ext cx="2667908" cy="1072840"/>
              <a:chOff x="4143851" y="532568"/>
              <a:chExt cx="4142700" cy="584449"/>
            </a:xfrm>
          </p:grpSpPr>
          <p:sp>
            <p:nvSpPr>
              <p:cNvPr id="88" name="圆角矩形 87"/>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89" name="圆角矩形 88"/>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72" name="TextBox 71"/>
            <p:cNvSpPr txBox="1"/>
            <p:nvPr/>
          </p:nvSpPr>
          <p:spPr>
            <a:xfrm>
              <a:off x="8540509" y="3523613"/>
              <a:ext cx="2153447" cy="652116"/>
            </a:xfrm>
            <a:prstGeom prst="rect">
              <a:avLst/>
            </a:prstGeom>
            <a:noFill/>
          </p:spPr>
          <p:txBody>
            <a:bodyPr wrap="squar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a:lnSpc>
                  <a:spcPct val="130000"/>
                </a:lnSpc>
              </a:pPr>
              <a:r>
                <a:rPr lang="zh-CN" altLang="en-US" sz="2400" dirty="0">
                  <a:solidFill>
                    <a:schemeClr val="bg2">
                      <a:lumMod val="10000"/>
                    </a:schemeClr>
                  </a:solidFill>
                  <a:latin typeface="+mn-lt"/>
                  <a:ea typeface="+mn-ea"/>
                  <a:cs typeface="+mn-ea"/>
                  <a:sym typeface="+mn-lt"/>
                </a:rPr>
                <a:t>添加标题</a:t>
              </a:r>
            </a:p>
          </p:txBody>
        </p:sp>
      </p:grpSp>
      <p:grpSp>
        <p:nvGrpSpPr>
          <p:cNvPr id="4" name="组合 3"/>
          <p:cNvGrpSpPr/>
          <p:nvPr/>
        </p:nvGrpSpPr>
        <p:grpSpPr>
          <a:xfrm>
            <a:off x="1409360" y="4828535"/>
            <a:ext cx="2134279" cy="858253"/>
            <a:chOff x="1049747" y="4725144"/>
            <a:chExt cx="2667908" cy="1072840"/>
          </a:xfrm>
        </p:grpSpPr>
        <p:grpSp>
          <p:nvGrpSpPr>
            <p:cNvPr id="84" name="组合 83"/>
            <p:cNvGrpSpPr/>
            <p:nvPr/>
          </p:nvGrpSpPr>
          <p:grpSpPr>
            <a:xfrm>
              <a:off x="1049747" y="4725144"/>
              <a:ext cx="2667908" cy="1072840"/>
              <a:chOff x="4143851" y="532568"/>
              <a:chExt cx="4142700" cy="584449"/>
            </a:xfrm>
          </p:grpSpPr>
          <p:sp>
            <p:nvSpPr>
              <p:cNvPr id="85" name="圆角矩形 84"/>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sp>
            <p:nvSpPr>
              <p:cNvPr id="86" name="圆角矩形 85"/>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2">
                      <a:lumMod val="10000"/>
                    </a:schemeClr>
                  </a:solidFill>
                  <a:cs typeface="+mn-ea"/>
                  <a:sym typeface="+mn-lt"/>
                </a:endParaRPr>
              </a:p>
            </p:txBody>
          </p:sp>
        </p:grpSp>
        <p:sp>
          <p:nvSpPr>
            <p:cNvPr id="77" name="TextBox 76"/>
            <p:cNvSpPr txBox="1"/>
            <p:nvPr/>
          </p:nvSpPr>
          <p:spPr>
            <a:xfrm>
              <a:off x="1319530" y="4976302"/>
              <a:ext cx="2153447" cy="652116"/>
            </a:xfrm>
            <a:prstGeom prst="rect">
              <a:avLst/>
            </a:prstGeom>
            <a:noFill/>
          </p:spPr>
          <p:txBody>
            <a:bodyPr wrap="squar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a:lnSpc>
                  <a:spcPct val="130000"/>
                </a:lnSpc>
              </a:pPr>
              <a:r>
                <a:rPr lang="zh-CN" altLang="en-US" sz="2400" dirty="0">
                  <a:solidFill>
                    <a:schemeClr val="bg2">
                      <a:lumMod val="10000"/>
                    </a:schemeClr>
                  </a:solidFill>
                  <a:latin typeface="+mn-lt"/>
                  <a:ea typeface="+mn-ea"/>
                  <a:cs typeface="+mn-ea"/>
                  <a:sym typeface="+mn-lt"/>
                </a:rPr>
                <a:t>添加标题</a:t>
              </a:r>
            </a:p>
          </p:txBody>
        </p:sp>
      </p:grpSp>
      <p:sp>
        <p:nvSpPr>
          <p:cNvPr id="78" name="Freeform 13"/>
          <p:cNvSpPr>
            <a:spLocks noEditPoints="1"/>
          </p:cNvSpPr>
          <p:nvPr/>
        </p:nvSpPr>
        <p:spPr bwMode="auto">
          <a:xfrm>
            <a:off x="5238667" y="1988841"/>
            <a:ext cx="736136" cy="792087"/>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blipFill>
            <a:blip r:embed="rId4" cstate="screen">
              <a:extLst>
                <a:ext uri="{28A0092B-C50C-407E-A947-70E740481C1C}">
                  <a14:useLocalDpi xmlns:a14="http://schemas.microsoft.com/office/drawing/2010/main"/>
                </a:ext>
              </a:extLst>
            </a:blip>
            <a:stretch>
              <a:fillRect/>
            </a:stretch>
          </a:blipFill>
          <a:ln w="190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cs typeface="+mn-ea"/>
              <a:sym typeface="+mn-lt"/>
            </a:endParaRPr>
          </a:p>
        </p:txBody>
      </p:sp>
      <p:sp>
        <p:nvSpPr>
          <p:cNvPr id="80" name="KSO_Shape"/>
          <p:cNvSpPr>
            <a:spLocks/>
          </p:cNvSpPr>
          <p:nvPr/>
        </p:nvSpPr>
        <p:spPr bwMode="auto">
          <a:xfrm>
            <a:off x="6251480" y="3411515"/>
            <a:ext cx="751032" cy="809574"/>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blipFill>
            <a:blip r:embed="rId5" cstate="screen">
              <a:extLst>
                <a:ext uri="{28A0092B-C50C-407E-A947-70E740481C1C}">
                  <a14:useLocalDpi xmlns:a14="http://schemas.microsoft.com/office/drawing/2010/main"/>
                </a:ext>
              </a:extLst>
            </a:blip>
            <a:stretch>
              <a:fillRect/>
            </a:stretch>
          </a:blipFill>
          <a:ln w="190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83" name="KSO_Shape"/>
          <p:cNvSpPr>
            <a:spLocks/>
          </p:cNvSpPr>
          <p:nvPr/>
        </p:nvSpPr>
        <p:spPr bwMode="auto">
          <a:xfrm>
            <a:off x="5237839" y="4894156"/>
            <a:ext cx="750092" cy="75766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blipFill>
            <a:blip r:embed="rId6" cstate="screen">
              <a:extLst>
                <a:ext uri="{28A0092B-C50C-407E-A947-70E740481C1C}">
                  <a14:useLocalDpi xmlns:a14="http://schemas.microsoft.com/office/drawing/2010/main"/>
                </a:ext>
              </a:extLst>
            </a:blip>
            <a:stretch>
              <a:fillRect/>
            </a:stretch>
          </a:blipFill>
          <a:ln w="190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26"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27" name="图片 2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334296496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2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1000"/>
                            </p:stCondLst>
                            <p:childTnLst>
                              <p:par>
                                <p:cTn id="13" presetID="2" presetClass="entr" presetSubtype="8" decel="5200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750" fill="hold"/>
                                        <p:tgtEl>
                                          <p:spTgt spid="63"/>
                                        </p:tgtEl>
                                        <p:attrNameLst>
                                          <p:attrName>ppt_x</p:attrName>
                                        </p:attrNameLst>
                                      </p:cBhvr>
                                      <p:tavLst>
                                        <p:tav tm="0">
                                          <p:val>
                                            <p:strVal val="0-#ppt_w/2"/>
                                          </p:val>
                                        </p:tav>
                                        <p:tav tm="100000">
                                          <p:val>
                                            <p:strVal val="#ppt_x"/>
                                          </p:val>
                                        </p:tav>
                                      </p:tavLst>
                                    </p:anim>
                                    <p:anim calcmode="lin" valueType="num">
                                      <p:cBhvr additive="base">
                                        <p:cTn id="16" dur="750" fill="hold"/>
                                        <p:tgtEl>
                                          <p:spTgt spid="63"/>
                                        </p:tgtEl>
                                        <p:attrNameLst>
                                          <p:attrName>ppt_y</p:attrName>
                                        </p:attrNameLst>
                                      </p:cBhvr>
                                      <p:tavLst>
                                        <p:tav tm="0">
                                          <p:val>
                                            <p:strVal val="#ppt_y"/>
                                          </p:val>
                                        </p:tav>
                                        <p:tav tm="100000">
                                          <p:val>
                                            <p:strVal val="#ppt_y"/>
                                          </p:val>
                                        </p:tav>
                                      </p:tavLst>
                                    </p:anim>
                                  </p:childTnLst>
                                </p:cTn>
                              </p:par>
                              <p:par>
                                <p:cTn id="17" presetID="10" presetClass="entr" presetSubtype="0" fill="hold" grpId="1"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750"/>
                                        <p:tgtEl>
                                          <p:spTgt spid="63"/>
                                        </p:tgtEl>
                                      </p:cBhvr>
                                    </p:animEffect>
                                  </p:childTnLst>
                                </p:cTn>
                              </p:par>
                            </p:childTnLst>
                          </p:cTn>
                        </p:par>
                        <p:par>
                          <p:cTn id="20" fill="hold">
                            <p:stCondLst>
                              <p:cond delay="1750"/>
                            </p:stCondLst>
                            <p:childTnLst>
                              <p:par>
                                <p:cTn id="21" presetID="42"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750"/>
                                        <p:tgtEl>
                                          <p:spTgt spid="78"/>
                                        </p:tgtEl>
                                      </p:cBhvr>
                                    </p:animEffect>
                                    <p:anim calcmode="lin" valueType="num">
                                      <p:cBhvr>
                                        <p:cTn id="24" dur="750" fill="hold"/>
                                        <p:tgtEl>
                                          <p:spTgt spid="78"/>
                                        </p:tgtEl>
                                        <p:attrNameLst>
                                          <p:attrName>ppt_x</p:attrName>
                                        </p:attrNameLst>
                                      </p:cBhvr>
                                      <p:tavLst>
                                        <p:tav tm="0">
                                          <p:val>
                                            <p:strVal val="#ppt_x"/>
                                          </p:val>
                                        </p:tav>
                                        <p:tav tm="100000">
                                          <p:val>
                                            <p:strVal val="#ppt_x"/>
                                          </p:val>
                                        </p:tav>
                                      </p:tavLst>
                                    </p:anim>
                                    <p:anim calcmode="lin" valueType="num">
                                      <p:cBhvr>
                                        <p:cTn id="25" dur="750" fill="hold"/>
                                        <p:tgtEl>
                                          <p:spTgt spid="78"/>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47"/>
                                        </p:tgtEl>
                                        <p:attrNameLst>
                                          <p:attrName>style.visibility</p:attrName>
                                        </p:attrNameLst>
                                      </p:cBhvr>
                                      <p:to>
                                        <p:strVal val="visible"/>
                                      </p:to>
                                    </p:set>
                                    <p:anim calcmode="lin" valueType="num">
                                      <p:cBhvr>
                                        <p:cTn id="29" dur="250" fill="hold"/>
                                        <p:tgtEl>
                                          <p:spTgt spid="47"/>
                                        </p:tgtEl>
                                        <p:attrNameLst>
                                          <p:attrName>ppt_w</p:attrName>
                                        </p:attrNameLst>
                                      </p:cBhvr>
                                      <p:tavLst>
                                        <p:tav tm="0">
                                          <p:val>
                                            <p:fltVal val="0"/>
                                          </p:val>
                                        </p:tav>
                                        <p:tav tm="100000">
                                          <p:val>
                                            <p:strVal val="#ppt_w"/>
                                          </p:val>
                                        </p:tav>
                                      </p:tavLst>
                                    </p:anim>
                                    <p:anim calcmode="lin" valueType="num">
                                      <p:cBhvr>
                                        <p:cTn id="30" dur="250" fill="hold"/>
                                        <p:tgtEl>
                                          <p:spTgt spid="47"/>
                                        </p:tgtEl>
                                        <p:attrNameLst>
                                          <p:attrName>ppt_h</p:attrName>
                                        </p:attrNameLst>
                                      </p:cBhvr>
                                      <p:tavLst>
                                        <p:tav tm="0">
                                          <p:val>
                                            <p:fltVal val="0"/>
                                          </p:val>
                                        </p:tav>
                                        <p:tav tm="100000">
                                          <p:val>
                                            <p:strVal val="#ppt_h"/>
                                          </p:val>
                                        </p:tav>
                                      </p:tavLst>
                                    </p:anim>
                                    <p:animEffect transition="in" filter="fade">
                                      <p:cBhvr>
                                        <p:cTn id="31" dur="250"/>
                                        <p:tgtEl>
                                          <p:spTgt spid="47"/>
                                        </p:tgtEl>
                                      </p:cBhvr>
                                    </p:animEffect>
                                  </p:childTnLst>
                                </p:cTn>
                              </p:par>
                            </p:childTnLst>
                          </p:cTn>
                        </p:par>
                        <p:par>
                          <p:cTn id="32" fill="hold">
                            <p:stCondLst>
                              <p:cond delay="4100"/>
                            </p:stCondLst>
                            <p:childTnLst>
                              <p:par>
                                <p:cTn id="33" presetID="2" presetClass="entr" presetSubtype="8" decel="52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1000" fill="hold"/>
                                        <p:tgtEl>
                                          <p:spTgt spid="5"/>
                                        </p:tgtEl>
                                        <p:attrNameLst>
                                          <p:attrName>ppt_x</p:attrName>
                                        </p:attrNameLst>
                                      </p:cBhvr>
                                      <p:tavLst>
                                        <p:tav tm="0">
                                          <p:val>
                                            <p:strVal val="0-#ppt_w/2"/>
                                          </p:val>
                                        </p:tav>
                                        <p:tav tm="100000">
                                          <p:val>
                                            <p:strVal val="#ppt_x"/>
                                          </p:val>
                                        </p:tav>
                                      </p:tavLst>
                                    </p:anim>
                                    <p:anim calcmode="lin" valueType="num">
                                      <p:cBhvr additive="base">
                                        <p:cTn id="36" dur="1000" fill="hold"/>
                                        <p:tgtEl>
                                          <p:spTgt spid="5"/>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childTnLst>
                                </p:cTn>
                              </p:par>
                            </p:childTnLst>
                          </p:cTn>
                        </p:par>
                        <p:par>
                          <p:cTn id="40" fill="hold">
                            <p:stCondLst>
                              <p:cond delay="5100"/>
                            </p:stCondLst>
                            <p:childTnLst>
                              <p:par>
                                <p:cTn id="41" presetID="2" presetClass="entr" presetSubtype="2" decel="52000"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750" fill="hold"/>
                                        <p:tgtEl>
                                          <p:spTgt spid="68"/>
                                        </p:tgtEl>
                                        <p:attrNameLst>
                                          <p:attrName>ppt_x</p:attrName>
                                        </p:attrNameLst>
                                      </p:cBhvr>
                                      <p:tavLst>
                                        <p:tav tm="0">
                                          <p:val>
                                            <p:strVal val="1+#ppt_w/2"/>
                                          </p:val>
                                        </p:tav>
                                        <p:tav tm="100000">
                                          <p:val>
                                            <p:strVal val="#ppt_x"/>
                                          </p:val>
                                        </p:tav>
                                      </p:tavLst>
                                    </p:anim>
                                    <p:anim calcmode="lin" valueType="num">
                                      <p:cBhvr additive="base">
                                        <p:cTn id="44" dur="750" fill="hold"/>
                                        <p:tgtEl>
                                          <p:spTgt spid="68"/>
                                        </p:tgtEl>
                                        <p:attrNameLst>
                                          <p:attrName>ppt_y</p:attrName>
                                        </p:attrNameLst>
                                      </p:cBhvr>
                                      <p:tavLst>
                                        <p:tav tm="0">
                                          <p:val>
                                            <p:strVal val="#ppt_y"/>
                                          </p:val>
                                        </p:tav>
                                        <p:tav tm="100000">
                                          <p:val>
                                            <p:strVal val="#ppt_y"/>
                                          </p:val>
                                        </p:tav>
                                      </p:tavLst>
                                    </p:anim>
                                  </p:childTnLst>
                                </p:cTn>
                              </p:par>
                              <p:par>
                                <p:cTn id="45" presetID="10" presetClass="entr" presetSubtype="0" fill="hold" grpId="1" nodeType="with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750"/>
                                        <p:tgtEl>
                                          <p:spTgt spid="68"/>
                                        </p:tgtEl>
                                      </p:cBhvr>
                                    </p:animEffect>
                                  </p:childTnLst>
                                </p:cTn>
                              </p:par>
                            </p:childTnLst>
                          </p:cTn>
                        </p:par>
                        <p:par>
                          <p:cTn id="48" fill="hold">
                            <p:stCondLst>
                              <p:cond delay="5850"/>
                            </p:stCondLst>
                            <p:childTnLst>
                              <p:par>
                                <p:cTn id="49" presetID="42" presetClass="entr" presetSubtype="0"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750"/>
                                        <p:tgtEl>
                                          <p:spTgt spid="80"/>
                                        </p:tgtEl>
                                      </p:cBhvr>
                                    </p:animEffect>
                                    <p:anim calcmode="lin" valueType="num">
                                      <p:cBhvr>
                                        <p:cTn id="52" dur="750" fill="hold"/>
                                        <p:tgtEl>
                                          <p:spTgt spid="80"/>
                                        </p:tgtEl>
                                        <p:attrNameLst>
                                          <p:attrName>ppt_x</p:attrName>
                                        </p:attrNameLst>
                                      </p:cBhvr>
                                      <p:tavLst>
                                        <p:tav tm="0">
                                          <p:val>
                                            <p:strVal val="#ppt_x"/>
                                          </p:val>
                                        </p:tav>
                                        <p:tav tm="100000">
                                          <p:val>
                                            <p:strVal val="#ppt_x"/>
                                          </p:val>
                                        </p:tav>
                                      </p:tavLst>
                                    </p:anim>
                                    <p:anim calcmode="lin" valueType="num">
                                      <p:cBhvr>
                                        <p:cTn id="53" dur="750" fill="hold"/>
                                        <p:tgtEl>
                                          <p:spTgt spid="80"/>
                                        </p:tgtEl>
                                        <p:attrNameLst>
                                          <p:attrName>ppt_y</p:attrName>
                                        </p:attrNameLst>
                                      </p:cBhvr>
                                      <p:tavLst>
                                        <p:tav tm="0">
                                          <p:val>
                                            <p:strVal val="#ppt_y+.1"/>
                                          </p:val>
                                        </p:tav>
                                        <p:tav tm="100000">
                                          <p:val>
                                            <p:strVal val="#ppt_y"/>
                                          </p:val>
                                        </p:tav>
                                      </p:tavLst>
                                    </p:anim>
                                  </p:childTnLst>
                                </p:cTn>
                              </p:par>
                            </p:childTnLst>
                          </p:cTn>
                        </p:par>
                        <p:par>
                          <p:cTn id="54" fill="hold">
                            <p:stCondLst>
                              <p:cond delay="66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ppt_w</p:attrName>
                                        </p:attrNameLst>
                                      </p:cBhvr>
                                      <p:tavLst>
                                        <p:tav tm="0">
                                          <p:val>
                                            <p:fltVal val="0"/>
                                          </p:val>
                                        </p:tav>
                                        <p:tav tm="100000">
                                          <p:val>
                                            <p:strVal val="#ppt_w"/>
                                          </p:val>
                                        </p:tav>
                                      </p:tavLst>
                                    </p:anim>
                                    <p:anim calcmode="lin" valueType="num">
                                      <p:cBhvr>
                                        <p:cTn id="58" dur="250" fill="hold"/>
                                        <p:tgtEl>
                                          <p:spTgt spid="48"/>
                                        </p:tgtEl>
                                        <p:attrNameLst>
                                          <p:attrName>ppt_h</p:attrName>
                                        </p:attrNameLst>
                                      </p:cBhvr>
                                      <p:tavLst>
                                        <p:tav tm="0">
                                          <p:val>
                                            <p:fltVal val="0"/>
                                          </p:val>
                                        </p:tav>
                                        <p:tav tm="100000">
                                          <p:val>
                                            <p:strVal val="#ppt_h"/>
                                          </p:val>
                                        </p:tav>
                                      </p:tavLst>
                                    </p:anim>
                                    <p:animEffect transition="in" filter="fade">
                                      <p:cBhvr>
                                        <p:cTn id="59" dur="250"/>
                                        <p:tgtEl>
                                          <p:spTgt spid="48"/>
                                        </p:tgtEl>
                                      </p:cBhvr>
                                    </p:animEffect>
                                  </p:childTnLst>
                                </p:cTn>
                              </p:par>
                            </p:childTnLst>
                          </p:cTn>
                        </p:par>
                        <p:par>
                          <p:cTn id="60" fill="hold">
                            <p:stCondLst>
                              <p:cond delay="8175"/>
                            </p:stCondLst>
                            <p:childTnLst>
                              <p:par>
                                <p:cTn id="61" presetID="2" presetClass="entr" presetSubtype="2" decel="52000"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1000" fill="hold"/>
                                        <p:tgtEl>
                                          <p:spTgt spid="4"/>
                                        </p:tgtEl>
                                        <p:attrNameLst>
                                          <p:attrName>ppt_x</p:attrName>
                                        </p:attrNameLst>
                                      </p:cBhvr>
                                      <p:tavLst>
                                        <p:tav tm="0">
                                          <p:val>
                                            <p:strVal val="1+#ppt_w/2"/>
                                          </p:val>
                                        </p:tav>
                                        <p:tav tm="100000">
                                          <p:val>
                                            <p:strVal val="#ppt_x"/>
                                          </p:val>
                                        </p:tav>
                                      </p:tavLst>
                                    </p:anim>
                                    <p:anim calcmode="lin" valueType="num">
                                      <p:cBhvr additive="base">
                                        <p:cTn id="64" dur="1000" fill="hold"/>
                                        <p:tgtEl>
                                          <p:spTgt spid="4"/>
                                        </p:tgtEl>
                                        <p:attrNameLst>
                                          <p:attrName>ppt_y</p:attrName>
                                        </p:attrNameLst>
                                      </p:cBhvr>
                                      <p:tavLst>
                                        <p:tav tm="0">
                                          <p:val>
                                            <p:strVal val="#ppt_y"/>
                                          </p:val>
                                        </p:tav>
                                        <p:tav tm="100000">
                                          <p:val>
                                            <p:strVal val="#ppt_y"/>
                                          </p:val>
                                        </p:tav>
                                      </p:tavLst>
                                    </p:anim>
                                  </p:childTnLst>
                                </p:cTn>
                              </p:par>
                              <p:par>
                                <p:cTn id="65" presetID="10"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childTnLst>
                                </p:cTn>
                              </p:par>
                            </p:childTnLst>
                          </p:cTn>
                        </p:par>
                        <p:par>
                          <p:cTn id="68" fill="hold">
                            <p:stCondLst>
                              <p:cond delay="9175"/>
                            </p:stCondLst>
                            <p:childTnLst>
                              <p:par>
                                <p:cTn id="69" presetID="2" presetClass="entr" presetSubtype="8" decel="52000" fill="hold" grpId="0" nodeType="after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additive="base">
                                        <p:cTn id="71" dur="750" fill="hold"/>
                                        <p:tgtEl>
                                          <p:spTgt spid="73"/>
                                        </p:tgtEl>
                                        <p:attrNameLst>
                                          <p:attrName>ppt_x</p:attrName>
                                        </p:attrNameLst>
                                      </p:cBhvr>
                                      <p:tavLst>
                                        <p:tav tm="0">
                                          <p:val>
                                            <p:strVal val="0-#ppt_w/2"/>
                                          </p:val>
                                        </p:tav>
                                        <p:tav tm="100000">
                                          <p:val>
                                            <p:strVal val="#ppt_x"/>
                                          </p:val>
                                        </p:tav>
                                      </p:tavLst>
                                    </p:anim>
                                    <p:anim calcmode="lin" valueType="num">
                                      <p:cBhvr additive="base">
                                        <p:cTn id="72" dur="750" fill="hold"/>
                                        <p:tgtEl>
                                          <p:spTgt spid="73"/>
                                        </p:tgtEl>
                                        <p:attrNameLst>
                                          <p:attrName>ppt_y</p:attrName>
                                        </p:attrNameLst>
                                      </p:cBhvr>
                                      <p:tavLst>
                                        <p:tav tm="0">
                                          <p:val>
                                            <p:strVal val="#ppt_y"/>
                                          </p:val>
                                        </p:tav>
                                        <p:tav tm="100000">
                                          <p:val>
                                            <p:strVal val="#ppt_y"/>
                                          </p:val>
                                        </p:tav>
                                      </p:tavLst>
                                    </p:anim>
                                  </p:childTnLst>
                                </p:cTn>
                              </p:par>
                              <p:par>
                                <p:cTn id="73" presetID="10" presetClass="entr" presetSubtype="0" fill="hold" grpId="1" nodeType="with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750"/>
                                        <p:tgtEl>
                                          <p:spTgt spid="73"/>
                                        </p:tgtEl>
                                      </p:cBhvr>
                                    </p:animEffect>
                                  </p:childTnLst>
                                </p:cTn>
                              </p:par>
                            </p:childTnLst>
                          </p:cTn>
                        </p:par>
                        <p:par>
                          <p:cTn id="76" fill="hold">
                            <p:stCondLst>
                              <p:cond delay="9925"/>
                            </p:stCondLst>
                            <p:childTnLst>
                              <p:par>
                                <p:cTn id="77" presetID="42" presetClass="entr" presetSubtype="0" fill="hold" grpId="0" nodeType="afterEffect">
                                  <p:stCondLst>
                                    <p:cond delay="0"/>
                                  </p:stCondLst>
                                  <p:childTnLst>
                                    <p:set>
                                      <p:cBhvr>
                                        <p:cTn id="78" dur="1" fill="hold">
                                          <p:stCondLst>
                                            <p:cond delay="0"/>
                                          </p:stCondLst>
                                        </p:cTn>
                                        <p:tgtEl>
                                          <p:spTgt spid="83"/>
                                        </p:tgtEl>
                                        <p:attrNameLst>
                                          <p:attrName>style.visibility</p:attrName>
                                        </p:attrNameLst>
                                      </p:cBhvr>
                                      <p:to>
                                        <p:strVal val="visible"/>
                                      </p:to>
                                    </p:set>
                                    <p:animEffect transition="in" filter="fade">
                                      <p:cBhvr>
                                        <p:cTn id="79" dur="750"/>
                                        <p:tgtEl>
                                          <p:spTgt spid="83"/>
                                        </p:tgtEl>
                                      </p:cBhvr>
                                    </p:animEffect>
                                    <p:anim calcmode="lin" valueType="num">
                                      <p:cBhvr>
                                        <p:cTn id="80" dur="750" fill="hold"/>
                                        <p:tgtEl>
                                          <p:spTgt spid="83"/>
                                        </p:tgtEl>
                                        <p:attrNameLst>
                                          <p:attrName>ppt_x</p:attrName>
                                        </p:attrNameLst>
                                      </p:cBhvr>
                                      <p:tavLst>
                                        <p:tav tm="0">
                                          <p:val>
                                            <p:strVal val="#ppt_x"/>
                                          </p:val>
                                        </p:tav>
                                        <p:tav tm="100000">
                                          <p:val>
                                            <p:strVal val="#ppt_x"/>
                                          </p:val>
                                        </p:tav>
                                      </p:tavLst>
                                    </p:anim>
                                    <p:anim calcmode="lin" valueType="num">
                                      <p:cBhvr>
                                        <p:cTn id="81" dur="750" fill="hold"/>
                                        <p:tgtEl>
                                          <p:spTgt spid="83"/>
                                        </p:tgtEl>
                                        <p:attrNameLst>
                                          <p:attrName>ppt_y</p:attrName>
                                        </p:attrNameLst>
                                      </p:cBhvr>
                                      <p:tavLst>
                                        <p:tav tm="0">
                                          <p:val>
                                            <p:strVal val="#ppt_y+.1"/>
                                          </p:val>
                                        </p:tav>
                                        <p:tav tm="100000">
                                          <p:val>
                                            <p:strVal val="#ppt_y"/>
                                          </p:val>
                                        </p:tav>
                                      </p:tavLst>
                                    </p:anim>
                                  </p:childTnLst>
                                </p:cTn>
                              </p:par>
                            </p:childTnLst>
                          </p:cTn>
                        </p:par>
                        <p:par>
                          <p:cTn id="82" fill="hold">
                            <p:stCondLst>
                              <p:cond delay="10675"/>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49"/>
                                        </p:tgtEl>
                                        <p:attrNameLst>
                                          <p:attrName>style.visibility</p:attrName>
                                        </p:attrNameLst>
                                      </p:cBhvr>
                                      <p:to>
                                        <p:strVal val="visible"/>
                                      </p:to>
                                    </p:set>
                                    <p:anim calcmode="lin" valueType="num">
                                      <p:cBhvr>
                                        <p:cTn id="85" dur="250" fill="hold"/>
                                        <p:tgtEl>
                                          <p:spTgt spid="49"/>
                                        </p:tgtEl>
                                        <p:attrNameLst>
                                          <p:attrName>ppt_w</p:attrName>
                                        </p:attrNameLst>
                                      </p:cBhvr>
                                      <p:tavLst>
                                        <p:tav tm="0">
                                          <p:val>
                                            <p:fltVal val="0"/>
                                          </p:val>
                                        </p:tav>
                                        <p:tav tm="100000">
                                          <p:val>
                                            <p:strVal val="#ppt_w"/>
                                          </p:val>
                                        </p:tav>
                                      </p:tavLst>
                                    </p:anim>
                                    <p:anim calcmode="lin" valueType="num">
                                      <p:cBhvr>
                                        <p:cTn id="86" dur="250" fill="hold"/>
                                        <p:tgtEl>
                                          <p:spTgt spid="49"/>
                                        </p:tgtEl>
                                        <p:attrNameLst>
                                          <p:attrName>ppt_h</p:attrName>
                                        </p:attrNameLst>
                                      </p:cBhvr>
                                      <p:tavLst>
                                        <p:tav tm="0">
                                          <p:val>
                                            <p:fltVal val="0"/>
                                          </p:val>
                                        </p:tav>
                                        <p:tav tm="100000">
                                          <p:val>
                                            <p:strVal val="#ppt_h"/>
                                          </p:val>
                                        </p:tav>
                                      </p:tavLst>
                                    </p:anim>
                                    <p:animEffect transition="in" filter="fade">
                                      <p:cBhvr>
                                        <p:cTn id="87"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73" grpId="0" animBg="1"/>
      <p:bldP spid="73" grpId="1" animBg="1"/>
      <p:bldP spid="47" grpId="0"/>
      <p:bldP spid="48" grpId="0"/>
      <p:bldP spid="49" grpId="0"/>
      <p:bldP spid="63" grpId="0" animBg="1"/>
      <p:bldP spid="63" grpId="1" animBg="1"/>
      <p:bldP spid="78" grpId="0" animBg="1"/>
      <p:bldP spid="80" grpId="0" animBg="1"/>
      <p:bldP spid="8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5170" y="2349097"/>
            <a:ext cx="11883528" cy="4911239"/>
          </a:xfrm>
          <a:prstGeom prst="rect">
            <a:avLst/>
          </a:prstGeom>
        </p:spPr>
      </p:pic>
      <p:grpSp>
        <p:nvGrpSpPr>
          <p:cNvPr id="6" name="组合 5"/>
          <p:cNvGrpSpPr/>
          <p:nvPr/>
        </p:nvGrpSpPr>
        <p:grpSpPr>
          <a:xfrm rot="8869549">
            <a:off x="4788667" y="1391678"/>
            <a:ext cx="2984251" cy="1255288"/>
            <a:chOff x="4105117" y="764592"/>
            <a:chExt cx="2984251" cy="1255288"/>
          </a:xfrm>
        </p:grpSpPr>
        <p:sp>
          <p:nvSpPr>
            <p:cNvPr id="85" name="Freeform 34"/>
            <p:cNvSpPr>
              <a:spLocks noEditPoints="1"/>
            </p:cNvSpPr>
            <p:nvPr/>
          </p:nvSpPr>
          <p:spPr bwMode="auto">
            <a:xfrm flipH="1">
              <a:off x="4105117" y="764592"/>
              <a:ext cx="686851" cy="44533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86" name="任意多边形 85"/>
            <p:cNvSpPr/>
            <p:nvPr/>
          </p:nvSpPr>
          <p:spPr>
            <a:xfrm>
              <a:off x="4859515" y="1043962"/>
              <a:ext cx="2229853" cy="975918"/>
            </a:xfrm>
            <a:custGeom>
              <a:avLst/>
              <a:gdLst>
                <a:gd name="connsiteX0" fmla="*/ 0 w 2229853"/>
                <a:gd name="connsiteY0" fmla="*/ 0 h 1090863"/>
                <a:gd name="connsiteX1" fmla="*/ 914400 w 2229853"/>
                <a:gd name="connsiteY1" fmla="*/ 240632 h 1090863"/>
                <a:gd name="connsiteX2" fmla="*/ 1042737 w 2229853"/>
                <a:gd name="connsiteY2" fmla="*/ 850232 h 1090863"/>
                <a:gd name="connsiteX3" fmla="*/ 2229853 w 2229853"/>
                <a:gd name="connsiteY3" fmla="*/ 1090863 h 1090863"/>
              </a:gdLst>
              <a:ahLst/>
              <a:cxnLst>
                <a:cxn ang="0">
                  <a:pos x="connsiteX0" y="connsiteY0"/>
                </a:cxn>
                <a:cxn ang="0">
                  <a:pos x="connsiteX1" y="connsiteY1"/>
                </a:cxn>
                <a:cxn ang="0">
                  <a:pos x="connsiteX2" y="connsiteY2"/>
                </a:cxn>
                <a:cxn ang="0">
                  <a:pos x="connsiteX3" y="connsiteY3"/>
                </a:cxn>
              </a:cxnLst>
              <a:rect l="l" t="t" r="r" b="b"/>
              <a:pathLst>
                <a:path w="2229853" h="1090863">
                  <a:moveTo>
                    <a:pt x="0" y="0"/>
                  </a:moveTo>
                  <a:cubicBezTo>
                    <a:pt x="370305" y="49463"/>
                    <a:pt x="740611" y="98927"/>
                    <a:pt x="914400" y="240632"/>
                  </a:cubicBezTo>
                  <a:cubicBezTo>
                    <a:pt x="1088189" y="382337"/>
                    <a:pt x="823495" y="708527"/>
                    <a:pt x="1042737" y="850232"/>
                  </a:cubicBezTo>
                  <a:cubicBezTo>
                    <a:pt x="1261979" y="991937"/>
                    <a:pt x="1745916" y="1041400"/>
                    <a:pt x="2229853" y="1090863"/>
                  </a:cubicBezTo>
                </a:path>
              </a:pathLst>
            </a:custGeom>
            <a:noFill/>
            <a:ln w="1905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3126333" y="2930854"/>
            <a:ext cx="5927074" cy="923330"/>
          </a:xfrm>
          <a:prstGeom prst="rect">
            <a:avLst/>
          </a:prstGeom>
          <a:noFill/>
        </p:spPr>
        <p:txBody>
          <a:bodyPr wrap="square" rtlCol="0">
            <a:spAutoFit/>
          </a:bodyPr>
          <a:lstStyle/>
          <a:p>
            <a:r>
              <a:rPr lang="zh-CN" altLang="en-US" sz="5400" dirty="0">
                <a:solidFill>
                  <a:schemeClr val="bg1"/>
                </a:solidFill>
                <a:cs typeface="+mn-ea"/>
                <a:sym typeface="+mn-lt"/>
              </a:rPr>
              <a:t>感谢你的</a:t>
            </a:r>
            <a:r>
              <a:rPr lang="zh-CN" altLang="en-US" sz="5400" dirty="0">
                <a:solidFill>
                  <a:srgbClr val="FFC000"/>
                </a:solidFill>
                <a:cs typeface="+mn-ea"/>
                <a:sym typeface="+mn-lt"/>
              </a:rPr>
              <a:t>耐心</a:t>
            </a:r>
            <a:r>
              <a:rPr lang="zh-CN" altLang="en-US" sz="5400" dirty="0">
                <a:solidFill>
                  <a:schemeClr val="bg1"/>
                </a:solidFill>
                <a:cs typeface="+mn-ea"/>
                <a:sym typeface="+mn-lt"/>
              </a:rPr>
              <a:t>倾听</a:t>
            </a:r>
          </a:p>
        </p:txBody>
      </p:sp>
    </p:spTree>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530" y="2858877"/>
            <a:ext cx="11883528" cy="4911239"/>
          </a:xfrm>
          <a:prstGeom prst="rect">
            <a:avLst/>
          </a:prstGeom>
        </p:spPr>
      </p:pic>
      <p:pic>
        <p:nvPicPr>
          <p:cNvPr id="2" name="图片 1"/>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rot="16200000">
            <a:off x="3993073" y="-302046"/>
            <a:ext cx="5023884" cy="7462092"/>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98" name="Group 22"/>
          <p:cNvGrpSpPr>
            <a:grpSpLocks noChangeAspect="1"/>
          </p:cNvGrpSpPr>
          <p:nvPr/>
        </p:nvGrpSpPr>
        <p:grpSpPr bwMode="auto">
          <a:xfrm rot="20737309">
            <a:off x="346985" y="4935836"/>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9" name="文本框 118"/>
          <p:cNvSpPr txBox="1"/>
          <p:nvPr/>
        </p:nvSpPr>
        <p:spPr>
          <a:xfrm>
            <a:off x="4125532" y="2548067"/>
            <a:ext cx="3717124" cy="830997"/>
          </a:xfrm>
          <a:prstGeom prst="rect">
            <a:avLst/>
          </a:prstGeom>
          <a:noFill/>
        </p:spPr>
        <p:txBody>
          <a:bodyPr wrap="square" rtlCol="0">
            <a:spAutoFit/>
          </a:bodyPr>
          <a:lstStyle/>
          <a:p>
            <a:pPr algn="ctr"/>
            <a:r>
              <a:rPr lang="zh-CN" altLang="en-US" sz="4800" dirty="0">
                <a:solidFill>
                  <a:schemeClr val="bg1"/>
                </a:solidFill>
                <a:cs typeface="+mn-ea"/>
                <a:sym typeface="+mn-lt"/>
              </a:rPr>
              <a:t>第一</a:t>
            </a:r>
            <a:r>
              <a:rPr lang="zh-CN" altLang="en-US" sz="4800" dirty="0">
                <a:solidFill>
                  <a:srgbClr val="FFC000"/>
                </a:solidFill>
                <a:cs typeface="+mn-ea"/>
                <a:sym typeface="+mn-lt"/>
              </a:rPr>
              <a:t>章节</a:t>
            </a:r>
          </a:p>
        </p:txBody>
      </p:sp>
      <p:sp>
        <p:nvSpPr>
          <p:cNvPr id="38" name="文本框 21"/>
          <p:cNvSpPr txBox="1"/>
          <p:nvPr/>
        </p:nvSpPr>
        <p:spPr>
          <a:xfrm>
            <a:off x="2974611" y="4270843"/>
            <a:ext cx="6120680" cy="426912"/>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9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900" dirty="0" err="1">
                <a:solidFill>
                  <a:schemeClr val="tx2"/>
                </a:solidFill>
                <a:latin typeface="幼圆" panose="02010509060101010101" pitchFamily="49" charset="-122"/>
                <a:ea typeface="幼圆" panose="02010509060101010101" pitchFamily="49" charset="-122"/>
              </a:rPr>
              <a:t>dataa</a:t>
            </a:r>
            <a:endParaRPr lang="zh-CN" altLang="en-US" sz="900" dirty="0">
              <a:solidFill>
                <a:schemeClr val="tx2"/>
              </a:solidFill>
              <a:latin typeface="幼圆" panose="02010509060101010101" pitchFamily="49" charset="-122"/>
              <a:ea typeface="幼圆" panose="02010509060101010101" pitchFamily="49" charset="-122"/>
            </a:endParaRPr>
          </a:p>
        </p:txBody>
      </p:sp>
      <p:sp>
        <p:nvSpPr>
          <p:cNvPr id="39" name="TextBox 76"/>
          <p:cNvSpPr txBox="1"/>
          <p:nvPr/>
        </p:nvSpPr>
        <p:spPr>
          <a:xfrm>
            <a:off x="3309337" y="3453204"/>
            <a:ext cx="5451229" cy="646331"/>
          </a:xfrm>
          <a:prstGeom prst="rect">
            <a:avLst/>
          </a:prstGeom>
          <a:noFill/>
          <a:effectLst/>
        </p:spPr>
        <p:txBody>
          <a:bodyPr wrap="square" rtlCol="0">
            <a:spAutoFit/>
          </a:bodyPr>
          <a:lstStyle/>
          <a:p>
            <a:pPr algn="ctr"/>
            <a:r>
              <a:rPr lang="zh-CN" altLang="en-US" sz="3600" dirty="0">
                <a:solidFill>
                  <a:schemeClr val="accent3"/>
                </a:solidFill>
                <a:latin typeface="幼圆" panose="02010509060101010101" pitchFamily="49" charset="-122"/>
                <a:ea typeface="幼圆" panose="02010509060101010101" pitchFamily="49" charset="-122"/>
              </a:rPr>
              <a:t>单击修改您的标题</a:t>
            </a:r>
          </a:p>
        </p:txBody>
      </p:sp>
    </p:spTree>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1000" fill="hold"/>
                                        <p:tgtEl>
                                          <p:spTgt spid="39"/>
                                        </p:tgtEl>
                                        <p:attrNameLst>
                                          <p:attrName>ppt_w</p:attrName>
                                        </p:attrNameLst>
                                      </p:cBhvr>
                                      <p:tavLst>
                                        <p:tav tm="0">
                                          <p:val>
                                            <p:strVal val="#ppt_w+.3"/>
                                          </p:val>
                                        </p:tav>
                                        <p:tav tm="100000">
                                          <p:val>
                                            <p:strVal val="#ppt_w"/>
                                          </p:val>
                                        </p:tav>
                                      </p:tavLst>
                                    </p:anim>
                                    <p:anim calcmode="lin" valueType="num">
                                      <p:cBhvr>
                                        <p:cTn id="13" dur="1000" fill="hold"/>
                                        <p:tgtEl>
                                          <p:spTgt spid="39"/>
                                        </p:tgtEl>
                                        <p:attrNameLst>
                                          <p:attrName>ppt_h</p:attrName>
                                        </p:attrNameLst>
                                      </p:cBhvr>
                                      <p:tavLst>
                                        <p:tav tm="0">
                                          <p:val>
                                            <p:strVal val="#ppt_h"/>
                                          </p:val>
                                        </p:tav>
                                        <p:tav tm="100000">
                                          <p:val>
                                            <p:strVal val="#ppt_h"/>
                                          </p:val>
                                        </p:tav>
                                      </p:tavLst>
                                    </p:anim>
                                    <p:animEffect transition="in" filter="fade">
                                      <p:cBhvr>
                                        <p:cTn id="14" dur="10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500" fill="hold"/>
                                        <p:tgtEl>
                                          <p:spTgt spid="119"/>
                                        </p:tgtEl>
                                        <p:attrNameLst>
                                          <p:attrName>ppt_w</p:attrName>
                                        </p:attrNameLst>
                                      </p:cBhvr>
                                      <p:tavLst>
                                        <p:tav tm="0">
                                          <p:val>
                                            <p:fltVal val="0"/>
                                          </p:val>
                                        </p:tav>
                                        <p:tav tm="100000">
                                          <p:val>
                                            <p:strVal val="#ppt_w"/>
                                          </p:val>
                                        </p:tav>
                                      </p:tavLst>
                                    </p:anim>
                                    <p:anim calcmode="lin" valueType="num">
                                      <p:cBhvr>
                                        <p:cTn id="20" dur="500" fill="hold"/>
                                        <p:tgtEl>
                                          <p:spTgt spid="119"/>
                                        </p:tgtEl>
                                        <p:attrNameLst>
                                          <p:attrName>ppt_h</p:attrName>
                                        </p:attrNameLst>
                                      </p:cBhvr>
                                      <p:tavLst>
                                        <p:tav tm="0">
                                          <p:val>
                                            <p:fltVal val="0"/>
                                          </p:val>
                                        </p:tav>
                                        <p:tav tm="100000">
                                          <p:val>
                                            <p:strVal val="#ppt_h"/>
                                          </p:val>
                                        </p:tav>
                                      </p:tavLst>
                                    </p:anim>
                                    <p:animEffect transition="in" filter="fade">
                                      <p:cBhvr>
                                        <p:cTn id="21" dur="500"/>
                                        <p:tgtEl>
                                          <p:spTgt spid="119"/>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fade">
                                      <p:cBhvr>
                                        <p:cTn id="35" dur="500"/>
                                        <p:tgtEl>
                                          <p:spTgt spid="98"/>
                                        </p:tgtEl>
                                      </p:cBhvr>
                                    </p:animEffect>
                                  </p:childTnLst>
                                </p:cTn>
                              </p:par>
                              <p:par>
                                <p:cTn id="36" presetID="10" presetClass="entr" presetSubtype="0" fill="hold" nodeType="with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Freeform 75"/>
          <p:cNvSpPr>
            <a:spLocks noEditPoints="1"/>
          </p:cNvSpPr>
          <p:nvPr/>
        </p:nvSpPr>
        <p:spPr bwMode="auto">
          <a:xfrm>
            <a:off x="6511681" y="2166003"/>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46" name="Freeform 75"/>
          <p:cNvSpPr>
            <a:spLocks noEditPoints="1"/>
          </p:cNvSpPr>
          <p:nvPr/>
        </p:nvSpPr>
        <p:spPr bwMode="auto">
          <a:xfrm>
            <a:off x="6511681" y="4153809"/>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47" name="Freeform 75"/>
          <p:cNvSpPr>
            <a:spLocks noEditPoints="1"/>
          </p:cNvSpPr>
          <p:nvPr/>
        </p:nvSpPr>
        <p:spPr bwMode="auto">
          <a:xfrm>
            <a:off x="4370823" y="4176686"/>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48" name="文本框 247"/>
          <p:cNvSpPr txBox="1"/>
          <p:nvPr/>
        </p:nvSpPr>
        <p:spPr>
          <a:xfrm>
            <a:off x="4743613" y="2031761"/>
            <a:ext cx="1361830" cy="1862048"/>
          </a:xfrm>
          <a:prstGeom prst="rect">
            <a:avLst/>
          </a:prstGeom>
          <a:noFill/>
        </p:spPr>
        <p:txBody>
          <a:bodyPr wrap="square" rtlCol="0">
            <a:spAutoFit/>
          </a:bodyPr>
          <a:lstStyle/>
          <a:p>
            <a:r>
              <a:rPr lang="en-US" altLang="zh-CN" sz="11500" b="1" dirty="0">
                <a:solidFill>
                  <a:srgbClr val="FFC000"/>
                </a:solidFill>
                <a:cs typeface="+mn-ea"/>
                <a:sym typeface="+mn-lt"/>
              </a:rPr>
              <a:t>S</a:t>
            </a:r>
            <a:endParaRPr lang="zh-CN" altLang="en-US" sz="11500" b="1" dirty="0">
              <a:solidFill>
                <a:srgbClr val="FFC000"/>
              </a:solidFill>
              <a:cs typeface="+mn-ea"/>
              <a:sym typeface="+mn-lt"/>
            </a:endParaRPr>
          </a:p>
        </p:txBody>
      </p:sp>
      <p:sp>
        <p:nvSpPr>
          <p:cNvPr id="249" name="Freeform 75"/>
          <p:cNvSpPr>
            <a:spLocks noEditPoints="1"/>
          </p:cNvSpPr>
          <p:nvPr/>
        </p:nvSpPr>
        <p:spPr bwMode="auto">
          <a:xfrm>
            <a:off x="4370822" y="2166003"/>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sz="2000" b="1">
              <a:solidFill>
                <a:schemeClr val="bg1"/>
              </a:solidFill>
              <a:cs typeface="+mn-ea"/>
              <a:sym typeface="+mn-lt"/>
            </a:endParaRPr>
          </a:p>
        </p:txBody>
      </p:sp>
      <p:sp>
        <p:nvSpPr>
          <p:cNvPr id="250" name="文本框 249"/>
          <p:cNvSpPr txBox="1"/>
          <p:nvPr/>
        </p:nvSpPr>
        <p:spPr>
          <a:xfrm>
            <a:off x="6852308" y="1999360"/>
            <a:ext cx="1361830" cy="1862048"/>
          </a:xfrm>
          <a:prstGeom prst="rect">
            <a:avLst/>
          </a:prstGeom>
          <a:noFill/>
        </p:spPr>
        <p:txBody>
          <a:bodyPr wrap="square" rtlCol="0">
            <a:spAutoFit/>
          </a:bodyPr>
          <a:lstStyle/>
          <a:p>
            <a:r>
              <a:rPr lang="en-US" altLang="zh-CN" sz="11500" b="1" dirty="0">
                <a:solidFill>
                  <a:srgbClr val="FFC000"/>
                </a:solidFill>
                <a:cs typeface="+mn-ea"/>
                <a:sym typeface="+mn-lt"/>
              </a:rPr>
              <a:t>W</a:t>
            </a:r>
            <a:endParaRPr lang="zh-CN" altLang="en-US" sz="11500" b="1" dirty="0">
              <a:solidFill>
                <a:srgbClr val="FFC000"/>
              </a:solidFill>
              <a:cs typeface="+mn-ea"/>
              <a:sym typeface="+mn-lt"/>
            </a:endParaRPr>
          </a:p>
        </p:txBody>
      </p:sp>
      <p:sp>
        <p:nvSpPr>
          <p:cNvPr id="251" name="文本框 250"/>
          <p:cNvSpPr txBox="1"/>
          <p:nvPr/>
        </p:nvSpPr>
        <p:spPr>
          <a:xfrm>
            <a:off x="4719907" y="4046958"/>
            <a:ext cx="1361830" cy="1862048"/>
          </a:xfrm>
          <a:prstGeom prst="rect">
            <a:avLst/>
          </a:prstGeom>
          <a:noFill/>
        </p:spPr>
        <p:txBody>
          <a:bodyPr wrap="square" rtlCol="0">
            <a:spAutoFit/>
          </a:bodyPr>
          <a:lstStyle/>
          <a:p>
            <a:r>
              <a:rPr lang="en-US" altLang="zh-CN" sz="11500" b="1" dirty="0">
                <a:solidFill>
                  <a:srgbClr val="FFC000"/>
                </a:solidFill>
                <a:cs typeface="+mn-ea"/>
                <a:sym typeface="+mn-lt"/>
              </a:rPr>
              <a:t>O</a:t>
            </a:r>
            <a:endParaRPr lang="zh-CN" altLang="en-US" sz="11500" b="1" dirty="0">
              <a:solidFill>
                <a:srgbClr val="FFC000"/>
              </a:solidFill>
              <a:cs typeface="+mn-ea"/>
              <a:sym typeface="+mn-lt"/>
            </a:endParaRPr>
          </a:p>
        </p:txBody>
      </p:sp>
      <p:sp>
        <p:nvSpPr>
          <p:cNvPr id="252" name="文本框 251"/>
          <p:cNvSpPr txBox="1"/>
          <p:nvPr/>
        </p:nvSpPr>
        <p:spPr>
          <a:xfrm>
            <a:off x="6912216" y="4046958"/>
            <a:ext cx="1361830" cy="1862048"/>
          </a:xfrm>
          <a:prstGeom prst="rect">
            <a:avLst/>
          </a:prstGeom>
          <a:noFill/>
        </p:spPr>
        <p:txBody>
          <a:bodyPr wrap="square" rtlCol="0">
            <a:spAutoFit/>
          </a:bodyPr>
          <a:lstStyle/>
          <a:p>
            <a:r>
              <a:rPr lang="en-US" altLang="zh-CN" sz="11500" b="1" dirty="0">
                <a:solidFill>
                  <a:srgbClr val="FFC000"/>
                </a:solidFill>
                <a:cs typeface="+mn-ea"/>
                <a:sym typeface="+mn-lt"/>
              </a:rPr>
              <a:t>T</a:t>
            </a:r>
            <a:endParaRPr lang="zh-CN" altLang="en-US" sz="11500" b="1" dirty="0">
              <a:solidFill>
                <a:srgbClr val="FFC000"/>
              </a:solidFill>
              <a:cs typeface="+mn-ea"/>
              <a:sym typeface="+mn-lt"/>
            </a:endParaRPr>
          </a:p>
        </p:txBody>
      </p:sp>
      <p:sp>
        <p:nvSpPr>
          <p:cNvPr id="94" name="Rectangle 47"/>
          <p:cNvSpPr/>
          <p:nvPr/>
        </p:nvSpPr>
        <p:spPr>
          <a:xfrm>
            <a:off x="2539999" y="2218805"/>
            <a:ext cx="1235916" cy="492443"/>
          </a:xfrm>
          <a:prstGeom prst="rect">
            <a:avLst/>
          </a:prstGeom>
        </p:spPr>
        <p:txBody>
          <a:bodyPr wrap="none" lIns="0" tIns="0" rIns="0" bIns="0">
            <a:spAutoFit/>
          </a:bodyPr>
          <a:lstStyle/>
          <a:p>
            <a:pPr algn="r"/>
            <a:r>
              <a:rPr lang="zh-CN" altLang="en-US" sz="3200" b="1" dirty="0">
                <a:solidFill>
                  <a:schemeClr val="bg1"/>
                </a:solidFill>
                <a:cs typeface="+mn-ea"/>
                <a:sym typeface="+mn-lt"/>
              </a:rPr>
              <a:t>小标题</a:t>
            </a:r>
            <a:endParaRPr lang="en-US" sz="3200" b="1" dirty="0">
              <a:solidFill>
                <a:schemeClr val="bg1"/>
              </a:solidFill>
              <a:cs typeface="+mn-ea"/>
              <a:sym typeface="+mn-lt"/>
            </a:endParaRPr>
          </a:p>
        </p:txBody>
      </p:sp>
      <p:sp>
        <p:nvSpPr>
          <p:cNvPr id="95" name="文本框 7"/>
          <p:cNvSpPr txBox="1">
            <a:spLocks noChangeArrowheads="1"/>
          </p:cNvSpPr>
          <p:nvPr/>
        </p:nvSpPr>
        <p:spPr bwMode="auto">
          <a:xfrm>
            <a:off x="1330193" y="2711506"/>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2000" dirty="0">
                <a:solidFill>
                  <a:schemeClr val="bg1"/>
                </a:solidFill>
                <a:latin typeface="+mn-lt"/>
                <a:ea typeface="+mn-ea"/>
                <a:cs typeface="+mn-ea"/>
                <a:sym typeface="+mn-lt"/>
              </a:rPr>
              <a:t>请添加你的文本请添加你的文本请添加你的文本</a:t>
            </a:r>
          </a:p>
        </p:txBody>
      </p:sp>
      <p:sp>
        <p:nvSpPr>
          <p:cNvPr id="96" name="Rectangle 47"/>
          <p:cNvSpPr/>
          <p:nvPr/>
        </p:nvSpPr>
        <p:spPr>
          <a:xfrm>
            <a:off x="2597055" y="4153809"/>
            <a:ext cx="1235916" cy="492443"/>
          </a:xfrm>
          <a:prstGeom prst="rect">
            <a:avLst/>
          </a:prstGeom>
        </p:spPr>
        <p:txBody>
          <a:bodyPr wrap="none" lIns="0" tIns="0" rIns="0" bIns="0">
            <a:spAutoFit/>
          </a:bodyPr>
          <a:lstStyle/>
          <a:p>
            <a:pPr algn="r"/>
            <a:r>
              <a:rPr lang="zh-CN" altLang="en-US" sz="3200" b="1" dirty="0">
                <a:solidFill>
                  <a:schemeClr val="bg1"/>
                </a:solidFill>
                <a:cs typeface="+mn-ea"/>
                <a:sym typeface="+mn-lt"/>
              </a:rPr>
              <a:t>小标题</a:t>
            </a:r>
            <a:endParaRPr lang="en-US" sz="3200" b="1" dirty="0">
              <a:solidFill>
                <a:schemeClr val="bg1"/>
              </a:solidFill>
              <a:cs typeface="+mn-ea"/>
              <a:sym typeface="+mn-lt"/>
            </a:endParaRPr>
          </a:p>
        </p:txBody>
      </p:sp>
      <p:sp>
        <p:nvSpPr>
          <p:cNvPr id="97" name="文本框 7"/>
          <p:cNvSpPr txBox="1">
            <a:spLocks noChangeArrowheads="1"/>
          </p:cNvSpPr>
          <p:nvPr/>
        </p:nvSpPr>
        <p:spPr bwMode="auto">
          <a:xfrm>
            <a:off x="1387249" y="4646510"/>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2000" dirty="0">
                <a:solidFill>
                  <a:schemeClr val="bg1"/>
                </a:solidFill>
                <a:latin typeface="+mn-lt"/>
                <a:ea typeface="+mn-ea"/>
                <a:cs typeface="+mn-ea"/>
                <a:sym typeface="+mn-lt"/>
              </a:rPr>
              <a:t>请添加你的文本请添加你的文本请添加你的文本</a:t>
            </a:r>
          </a:p>
        </p:txBody>
      </p:sp>
      <p:sp>
        <p:nvSpPr>
          <p:cNvPr id="98" name="Rectangle 47"/>
          <p:cNvSpPr/>
          <p:nvPr/>
        </p:nvSpPr>
        <p:spPr>
          <a:xfrm>
            <a:off x="8426659" y="2166003"/>
            <a:ext cx="1235916" cy="492443"/>
          </a:xfrm>
          <a:prstGeom prst="rect">
            <a:avLst/>
          </a:prstGeom>
        </p:spPr>
        <p:txBody>
          <a:bodyPr wrap="none" lIns="0" tIns="0" rIns="0" bIns="0">
            <a:spAutoFit/>
          </a:bodyPr>
          <a:lstStyle/>
          <a:p>
            <a:pPr algn="r"/>
            <a:r>
              <a:rPr lang="zh-CN" altLang="en-US" sz="3200" b="1" dirty="0">
                <a:solidFill>
                  <a:schemeClr val="bg1"/>
                </a:solidFill>
                <a:cs typeface="+mn-ea"/>
                <a:sym typeface="+mn-lt"/>
              </a:rPr>
              <a:t>小标题</a:t>
            </a:r>
            <a:endParaRPr lang="en-US" sz="3200" b="1" dirty="0">
              <a:solidFill>
                <a:schemeClr val="bg1"/>
              </a:solidFill>
              <a:cs typeface="+mn-ea"/>
              <a:sym typeface="+mn-lt"/>
            </a:endParaRPr>
          </a:p>
        </p:txBody>
      </p:sp>
      <p:sp>
        <p:nvSpPr>
          <p:cNvPr id="99" name="文本框 7"/>
          <p:cNvSpPr txBox="1">
            <a:spLocks noChangeArrowheads="1"/>
          </p:cNvSpPr>
          <p:nvPr/>
        </p:nvSpPr>
        <p:spPr bwMode="auto">
          <a:xfrm>
            <a:off x="8372652" y="2658446"/>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2000" dirty="0">
                <a:solidFill>
                  <a:schemeClr val="bg1"/>
                </a:solidFill>
                <a:latin typeface="+mn-lt"/>
                <a:ea typeface="+mn-ea"/>
                <a:cs typeface="+mn-ea"/>
                <a:sym typeface="+mn-lt"/>
              </a:rPr>
              <a:t>请添加你的文本请添加你的文本请添加你的文本</a:t>
            </a:r>
          </a:p>
        </p:txBody>
      </p:sp>
      <p:sp>
        <p:nvSpPr>
          <p:cNvPr id="100" name="Rectangle 47"/>
          <p:cNvSpPr/>
          <p:nvPr/>
        </p:nvSpPr>
        <p:spPr>
          <a:xfrm>
            <a:off x="8483715" y="4101007"/>
            <a:ext cx="1235916" cy="492443"/>
          </a:xfrm>
          <a:prstGeom prst="rect">
            <a:avLst/>
          </a:prstGeom>
        </p:spPr>
        <p:txBody>
          <a:bodyPr wrap="none" lIns="0" tIns="0" rIns="0" bIns="0">
            <a:spAutoFit/>
          </a:bodyPr>
          <a:lstStyle/>
          <a:p>
            <a:pPr algn="r"/>
            <a:r>
              <a:rPr lang="zh-CN" altLang="en-US" sz="3200" b="1" dirty="0">
                <a:solidFill>
                  <a:schemeClr val="bg1"/>
                </a:solidFill>
                <a:cs typeface="+mn-ea"/>
                <a:sym typeface="+mn-lt"/>
              </a:rPr>
              <a:t>小标题</a:t>
            </a:r>
            <a:endParaRPr lang="en-US" sz="3200" b="1" dirty="0">
              <a:solidFill>
                <a:schemeClr val="bg1"/>
              </a:solidFill>
              <a:cs typeface="+mn-ea"/>
              <a:sym typeface="+mn-lt"/>
            </a:endParaRPr>
          </a:p>
        </p:txBody>
      </p:sp>
      <p:sp>
        <p:nvSpPr>
          <p:cNvPr id="101" name="文本框 7"/>
          <p:cNvSpPr txBox="1">
            <a:spLocks noChangeArrowheads="1"/>
          </p:cNvSpPr>
          <p:nvPr/>
        </p:nvSpPr>
        <p:spPr bwMode="auto">
          <a:xfrm>
            <a:off x="8429708" y="4593450"/>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2000" dirty="0">
                <a:solidFill>
                  <a:schemeClr val="bg1"/>
                </a:solidFill>
                <a:latin typeface="+mn-lt"/>
                <a:ea typeface="+mn-ea"/>
                <a:cs typeface="+mn-ea"/>
                <a:sym typeface="+mn-lt"/>
              </a:rPr>
              <a:t>请添加你的文本请添加你的文本请添加你的文本</a:t>
            </a:r>
          </a:p>
        </p:txBody>
      </p:sp>
      <p:sp>
        <p:nvSpPr>
          <p:cNvPr id="107"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矩形 122"/>
          <p:cNvSpPr/>
          <p:nvPr/>
        </p:nvSpPr>
        <p:spPr>
          <a:xfrm>
            <a:off x="2587600" y="789368"/>
            <a:ext cx="7132431" cy="6195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799" dirty="0">
                <a:solidFill>
                  <a:schemeClr val="bg1"/>
                </a:solidFill>
                <a:cs typeface="+mn-ea"/>
                <a:sym typeface="+mn-lt"/>
              </a:rPr>
              <a:t>（前四个纹理为矢量素材，可直接通过更改形状填充更改颜色）</a:t>
            </a:r>
          </a:p>
        </p:txBody>
      </p:sp>
      <p:grpSp>
        <p:nvGrpSpPr>
          <p:cNvPr id="4" name="组合 3"/>
          <p:cNvGrpSpPr/>
          <p:nvPr/>
        </p:nvGrpSpPr>
        <p:grpSpPr>
          <a:xfrm>
            <a:off x="3192449" y="3128207"/>
            <a:ext cx="1116999" cy="1042119"/>
            <a:chOff x="5116499" y="3128207"/>
            <a:chExt cx="1116999" cy="1042119"/>
          </a:xfrm>
          <a:solidFill>
            <a:schemeClr val="accent1"/>
          </a:solidFill>
        </p:grpSpPr>
        <p:grpSp>
          <p:nvGrpSpPr>
            <p:cNvPr id="14" name="Group 4"/>
            <p:cNvGrpSpPr>
              <a:grpSpLocks noChangeAspect="1"/>
            </p:cNvGrpSpPr>
            <p:nvPr/>
          </p:nvGrpSpPr>
          <p:grpSpPr bwMode="auto">
            <a:xfrm>
              <a:off x="5122481" y="3152089"/>
              <a:ext cx="1089381" cy="1018237"/>
              <a:chOff x="2806" y="2798"/>
              <a:chExt cx="735" cy="687"/>
            </a:xfrm>
            <a:grpFill/>
          </p:grpSpPr>
          <p:sp>
            <p:nvSpPr>
              <p:cNvPr id="15"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17"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18"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19"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0"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1"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2"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6"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7"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30"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31"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83" name="Group 4"/>
            <p:cNvGrpSpPr>
              <a:grpSpLocks noChangeAspect="1"/>
            </p:cNvGrpSpPr>
            <p:nvPr/>
          </p:nvGrpSpPr>
          <p:grpSpPr bwMode="auto">
            <a:xfrm>
              <a:off x="5144117" y="3152089"/>
              <a:ext cx="1089381" cy="1018237"/>
              <a:chOff x="2806" y="2798"/>
              <a:chExt cx="735" cy="687"/>
            </a:xfrm>
            <a:grpFill/>
          </p:grpSpPr>
          <p:sp>
            <p:nvSpPr>
              <p:cNvPr id="84"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0"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1"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2"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3"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4"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5"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6"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7"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8"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9"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229" name="Group 4"/>
            <p:cNvGrpSpPr>
              <a:grpSpLocks noChangeAspect="1"/>
            </p:cNvGrpSpPr>
            <p:nvPr/>
          </p:nvGrpSpPr>
          <p:grpSpPr bwMode="auto">
            <a:xfrm>
              <a:off x="5128555" y="3152089"/>
              <a:ext cx="1089381" cy="1018237"/>
              <a:chOff x="2806" y="2798"/>
              <a:chExt cx="735" cy="687"/>
            </a:xfrm>
            <a:grpFill/>
          </p:grpSpPr>
          <p:sp>
            <p:nvSpPr>
              <p:cNvPr id="230"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1"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2"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3"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4"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5"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6"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7"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8"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39"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0"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1"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2"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3"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4"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5"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246" name="Group 4"/>
            <p:cNvGrpSpPr>
              <a:grpSpLocks noChangeAspect="1"/>
            </p:cNvGrpSpPr>
            <p:nvPr/>
          </p:nvGrpSpPr>
          <p:grpSpPr bwMode="auto">
            <a:xfrm>
              <a:off x="5116499" y="3128207"/>
              <a:ext cx="1089381" cy="1018237"/>
              <a:chOff x="2806" y="2798"/>
              <a:chExt cx="735" cy="687"/>
            </a:xfrm>
            <a:grpFill/>
          </p:grpSpPr>
          <p:sp>
            <p:nvSpPr>
              <p:cNvPr id="247"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8"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49"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0"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1"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2"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3"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4"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5"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6"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7"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8"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59"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60"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61"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62"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280" name="Group 4"/>
            <p:cNvGrpSpPr>
              <a:grpSpLocks noChangeAspect="1"/>
            </p:cNvGrpSpPr>
            <p:nvPr/>
          </p:nvGrpSpPr>
          <p:grpSpPr bwMode="auto">
            <a:xfrm>
              <a:off x="5132062" y="3142454"/>
              <a:ext cx="1089381" cy="1018237"/>
              <a:chOff x="2806" y="2798"/>
              <a:chExt cx="735" cy="687"/>
            </a:xfrm>
            <a:grpFill/>
          </p:grpSpPr>
          <p:sp>
            <p:nvSpPr>
              <p:cNvPr id="281"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2"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3"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4"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5"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6"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7"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8"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89"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0"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1"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2"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3"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4"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5"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296"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grpSp>
        <p:nvGrpSpPr>
          <p:cNvPr id="558" name="组合 557"/>
          <p:cNvGrpSpPr/>
          <p:nvPr/>
        </p:nvGrpSpPr>
        <p:grpSpPr>
          <a:xfrm>
            <a:off x="5036816" y="3128207"/>
            <a:ext cx="1116999" cy="1042119"/>
            <a:chOff x="5116499" y="3128207"/>
            <a:chExt cx="1116999" cy="1042119"/>
          </a:xfrm>
          <a:solidFill>
            <a:schemeClr val="accent2"/>
          </a:solidFill>
        </p:grpSpPr>
        <p:grpSp>
          <p:nvGrpSpPr>
            <p:cNvPr id="559" name="Group 4"/>
            <p:cNvGrpSpPr>
              <a:grpSpLocks noChangeAspect="1"/>
            </p:cNvGrpSpPr>
            <p:nvPr/>
          </p:nvGrpSpPr>
          <p:grpSpPr bwMode="auto">
            <a:xfrm>
              <a:off x="5122481" y="3152089"/>
              <a:ext cx="1089381" cy="1018237"/>
              <a:chOff x="2806" y="2798"/>
              <a:chExt cx="735" cy="687"/>
            </a:xfrm>
            <a:grpFill/>
          </p:grpSpPr>
          <p:sp>
            <p:nvSpPr>
              <p:cNvPr id="628"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9"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0"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1"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2"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3"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4"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5"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6"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7"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8"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39"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40"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41"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42"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43"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560" name="Group 4"/>
            <p:cNvGrpSpPr>
              <a:grpSpLocks noChangeAspect="1"/>
            </p:cNvGrpSpPr>
            <p:nvPr/>
          </p:nvGrpSpPr>
          <p:grpSpPr bwMode="auto">
            <a:xfrm>
              <a:off x="5144117" y="3152089"/>
              <a:ext cx="1089381" cy="1018237"/>
              <a:chOff x="2806" y="2798"/>
              <a:chExt cx="735" cy="687"/>
            </a:xfrm>
            <a:grpFill/>
          </p:grpSpPr>
          <p:sp>
            <p:nvSpPr>
              <p:cNvPr id="612"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3"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4"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5"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6"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7"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8"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9"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0"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1"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2"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3"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4"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5"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6"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27"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561" name="Group 4"/>
            <p:cNvGrpSpPr>
              <a:grpSpLocks noChangeAspect="1"/>
            </p:cNvGrpSpPr>
            <p:nvPr/>
          </p:nvGrpSpPr>
          <p:grpSpPr bwMode="auto">
            <a:xfrm>
              <a:off x="5128555" y="3152089"/>
              <a:ext cx="1089381" cy="1018237"/>
              <a:chOff x="2806" y="2798"/>
              <a:chExt cx="735" cy="687"/>
            </a:xfrm>
            <a:grpFill/>
          </p:grpSpPr>
          <p:sp>
            <p:nvSpPr>
              <p:cNvPr id="596"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7"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8"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9"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0"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1"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2"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3"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4"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5"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6"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7"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8"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09"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0"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11"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562" name="Group 4"/>
            <p:cNvGrpSpPr>
              <a:grpSpLocks noChangeAspect="1"/>
            </p:cNvGrpSpPr>
            <p:nvPr/>
          </p:nvGrpSpPr>
          <p:grpSpPr bwMode="auto">
            <a:xfrm>
              <a:off x="5116499" y="3128207"/>
              <a:ext cx="1089381" cy="1018237"/>
              <a:chOff x="2806" y="2798"/>
              <a:chExt cx="735" cy="687"/>
            </a:xfrm>
            <a:grpFill/>
          </p:grpSpPr>
          <p:sp>
            <p:nvSpPr>
              <p:cNvPr id="580"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1"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2"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3"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4"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5"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6"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7"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8"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89"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0"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1"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2"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3"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4"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95"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563" name="Group 4"/>
            <p:cNvGrpSpPr>
              <a:grpSpLocks noChangeAspect="1"/>
            </p:cNvGrpSpPr>
            <p:nvPr/>
          </p:nvGrpSpPr>
          <p:grpSpPr bwMode="auto">
            <a:xfrm>
              <a:off x="5132062" y="3142454"/>
              <a:ext cx="1089381" cy="1018237"/>
              <a:chOff x="2806" y="2798"/>
              <a:chExt cx="735" cy="687"/>
            </a:xfrm>
            <a:grpFill/>
          </p:grpSpPr>
          <p:sp>
            <p:nvSpPr>
              <p:cNvPr id="564"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65"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66"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67"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68"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69"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0"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1"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2"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3"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4"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5"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6"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7"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8"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579"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grpSp>
        <p:nvGrpSpPr>
          <p:cNvPr id="644" name="组合 643"/>
          <p:cNvGrpSpPr/>
          <p:nvPr/>
        </p:nvGrpSpPr>
        <p:grpSpPr>
          <a:xfrm>
            <a:off x="7056116" y="3128207"/>
            <a:ext cx="1116999" cy="1042119"/>
            <a:chOff x="5116499" y="3128207"/>
            <a:chExt cx="1116999" cy="1042119"/>
          </a:xfrm>
          <a:solidFill>
            <a:schemeClr val="accent3"/>
          </a:solidFill>
        </p:grpSpPr>
        <p:grpSp>
          <p:nvGrpSpPr>
            <p:cNvPr id="645" name="Group 4"/>
            <p:cNvGrpSpPr>
              <a:grpSpLocks noChangeAspect="1"/>
            </p:cNvGrpSpPr>
            <p:nvPr/>
          </p:nvGrpSpPr>
          <p:grpSpPr bwMode="auto">
            <a:xfrm>
              <a:off x="5122481" y="3152089"/>
              <a:ext cx="1089381" cy="1018237"/>
              <a:chOff x="2806" y="2798"/>
              <a:chExt cx="735" cy="687"/>
            </a:xfrm>
            <a:grpFill/>
          </p:grpSpPr>
          <p:sp>
            <p:nvSpPr>
              <p:cNvPr id="714"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5"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6"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7"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8"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9"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0"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1"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2"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3"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4"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5"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6"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7"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8"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29"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646" name="Group 4"/>
            <p:cNvGrpSpPr>
              <a:grpSpLocks noChangeAspect="1"/>
            </p:cNvGrpSpPr>
            <p:nvPr/>
          </p:nvGrpSpPr>
          <p:grpSpPr bwMode="auto">
            <a:xfrm>
              <a:off x="5144117" y="3152089"/>
              <a:ext cx="1089381" cy="1018237"/>
              <a:chOff x="2806" y="2798"/>
              <a:chExt cx="735" cy="687"/>
            </a:xfrm>
            <a:grpFill/>
          </p:grpSpPr>
          <p:sp>
            <p:nvSpPr>
              <p:cNvPr id="698"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9"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0"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1"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2"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3"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4"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5"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6"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7"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8"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09"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0"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1"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2"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13"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647" name="Group 4"/>
            <p:cNvGrpSpPr>
              <a:grpSpLocks noChangeAspect="1"/>
            </p:cNvGrpSpPr>
            <p:nvPr/>
          </p:nvGrpSpPr>
          <p:grpSpPr bwMode="auto">
            <a:xfrm>
              <a:off x="5128555" y="3152089"/>
              <a:ext cx="1089381" cy="1018237"/>
              <a:chOff x="2806" y="2798"/>
              <a:chExt cx="735" cy="687"/>
            </a:xfrm>
            <a:grpFill/>
          </p:grpSpPr>
          <p:sp>
            <p:nvSpPr>
              <p:cNvPr id="682"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3"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4"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5"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6"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7"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8"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9"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0"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1"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2"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3"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4"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5"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6"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97"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648" name="Group 4"/>
            <p:cNvGrpSpPr>
              <a:grpSpLocks noChangeAspect="1"/>
            </p:cNvGrpSpPr>
            <p:nvPr/>
          </p:nvGrpSpPr>
          <p:grpSpPr bwMode="auto">
            <a:xfrm>
              <a:off x="5116499" y="3128207"/>
              <a:ext cx="1089381" cy="1018237"/>
              <a:chOff x="2806" y="2798"/>
              <a:chExt cx="735" cy="687"/>
            </a:xfrm>
            <a:grpFill/>
          </p:grpSpPr>
          <p:sp>
            <p:nvSpPr>
              <p:cNvPr id="666"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7"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8"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9"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0"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1"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2"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3"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4"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5"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6"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7"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8"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79"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0"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81"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649" name="Group 4"/>
            <p:cNvGrpSpPr>
              <a:grpSpLocks noChangeAspect="1"/>
            </p:cNvGrpSpPr>
            <p:nvPr/>
          </p:nvGrpSpPr>
          <p:grpSpPr bwMode="auto">
            <a:xfrm>
              <a:off x="5132062" y="3142454"/>
              <a:ext cx="1089381" cy="1018237"/>
              <a:chOff x="2806" y="2798"/>
              <a:chExt cx="735" cy="687"/>
            </a:xfrm>
            <a:grpFill/>
          </p:grpSpPr>
          <p:sp>
            <p:nvSpPr>
              <p:cNvPr id="650"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1"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2"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3"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4"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5"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6"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7"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8"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59"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0"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1"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2"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3"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4"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665"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grpSp>
        <p:nvGrpSpPr>
          <p:cNvPr id="730" name="组合 729"/>
          <p:cNvGrpSpPr/>
          <p:nvPr/>
        </p:nvGrpSpPr>
        <p:grpSpPr>
          <a:xfrm>
            <a:off x="8894441" y="3128207"/>
            <a:ext cx="1116999" cy="1042119"/>
            <a:chOff x="5116499" y="3128207"/>
            <a:chExt cx="1116999" cy="1042119"/>
          </a:xfrm>
          <a:solidFill>
            <a:schemeClr val="accent4"/>
          </a:solidFill>
        </p:grpSpPr>
        <p:grpSp>
          <p:nvGrpSpPr>
            <p:cNvPr id="731" name="Group 4"/>
            <p:cNvGrpSpPr>
              <a:grpSpLocks noChangeAspect="1"/>
            </p:cNvGrpSpPr>
            <p:nvPr/>
          </p:nvGrpSpPr>
          <p:grpSpPr bwMode="auto">
            <a:xfrm>
              <a:off x="5122481" y="3152089"/>
              <a:ext cx="1089381" cy="1018237"/>
              <a:chOff x="2806" y="2798"/>
              <a:chExt cx="735" cy="687"/>
            </a:xfrm>
            <a:grpFill/>
          </p:grpSpPr>
          <p:sp>
            <p:nvSpPr>
              <p:cNvPr id="800"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1"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2"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3"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4"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5"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6"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7"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8"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09"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0"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1"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2"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3"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4"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15"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732" name="Group 4"/>
            <p:cNvGrpSpPr>
              <a:grpSpLocks noChangeAspect="1"/>
            </p:cNvGrpSpPr>
            <p:nvPr/>
          </p:nvGrpSpPr>
          <p:grpSpPr bwMode="auto">
            <a:xfrm>
              <a:off x="5144117" y="3152089"/>
              <a:ext cx="1089381" cy="1018237"/>
              <a:chOff x="2806" y="2798"/>
              <a:chExt cx="735" cy="687"/>
            </a:xfrm>
            <a:grpFill/>
          </p:grpSpPr>
          <p:sp>
            <p:nvSpPr>
              <p:cNvPr id="784"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5"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6"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7"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8"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9"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0"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1"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2"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3"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4"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5"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6"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7"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8"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99"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733" name="Group 4"/>
            <p:cNvGrpSpPr>
              <a:grpSpLocks noChangeAspect="1"/>
            </p:cNvGrpSpPr>
            <p:nvPr/>
          </p:nvGrpSpPr>
          <p:grpSpPr bwMode="auto">
            <a:xfrm>
              <a:off x="5128555" y="3152089"/>
              <a:ext cx="1089381" cy="1018237"/>
              <a:chOff x="2806" y="2798"/>
              <a:chExt cx="735" cy="687"/>
            </a:xfrm>
            <a:grpFill/>
          </p:grpSpPr>
          <p:sp>
            <p:nvSpPr>
              <p:cNvPr id="768"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9"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0"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1"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2"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3"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4"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5"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6"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7"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8"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79"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0"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1"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2"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83"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734" name="Group 4"/>
            <p:cNvGrpSpPr>
              <a:grpSpLocks noChangeAspect="1"/>
            </p:cNvGrpSpPr>
            <p:nvPr/>
          </p:nvGrpSpPr>
          <p:grpSpPr bwMode="auto">
            <a:xfrm>
              <a:off x="5116499" y="3128207"/>
              <a:ext cx="1089381" cy="1018237"/>
              <a:chOff x="2806" y="2798"/>
              <a:chExt cx="735" cy="687"/>
            </a:xfrm>
            <a:grpFill/>
          </p:grpSpPr>
          <p:sp>
            <p:nvSpPr>
              <p:cNvPr id="752"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3"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4"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5"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6"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7"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8"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9"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0"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1"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2"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3"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4"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5"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6"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67"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735" name="Group 4"/>
            <p:cNvGrpSpPr>
              <a:grpSpLocks noChangeAspect="1"/>
            </p:cNvGrpSpPr>
            <p:nvPr/>
          </p:nvGrpSpPr>
          <p:grpSpPr bwMode="auto">
            <a:xfrm>
              <a:off x="5132062" y="3142454"/>
              <a:ext cx="1089381" cy="1018237"/>
              <a:chOff x="2806" y="2798"/>
              <a:chExt cx="735" cy="687"/>
            </a:xfrm>
            <a:grpFill/>
          </p:grpSpPr>
          <p:sp>
            <p:nvSpPr>
              <p:cNvPr id="736"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37"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38"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39"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0"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1"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2"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3"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4"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5"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6"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7"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8"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49"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0"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751"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pic>
        <p:nvPicPr>
          <p:cNvPr id="816" name="图片 8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0629" y="43544"/>
            <a:ext cx="958827" cy="1328375"/>
          </a:xfrm>
          <a:prstGeom prst="rect">
            <a:avLst/>
          </a:prstGeom>
        </p:spPr>
      </p:pic>
      <p:sp>
        <p:nvSpPr>
          <p:cNvPr id="817" name="TextBox 76"/>
          <p:cNvSpPr txBox="1"/>
          <p:nvPr/>
        </p:nvSpPr>
        <p:spPr>
          <a:xfrm>
            <a:off x="1574633" y="161671"/>
            <a:ext cx="5451229" cy="707886"/>
          </a:xfrm>
          <a:prstGeom prst="rect">
            <a:avLst/>
          </a:prstGeom>
          <a:noFill/>
          <a:effectLst/>
        </p:spPr>
        <p:txBody>
          <a:bodyPr wrap="square" rtlCol="0">
            <a:spAutoFit/>
          </a:bodyPr>
          <a:lstStyle/>
          <a:p>
            <a:r>
              <a:rPr lang="zh-CN" altLang="en-US" sz="4000" dirty="0">
                <a:solidFill>
                  <a:schemeClr val="tx2">
                    <a:lumMod val="75000"/>
                    <a:lumOff val="25000"/>
                  </a:schemeClr>
                </a:solidFill>
                <a:cs typeface="+mn-ea"/>
                <a:sym typeface="+mn-lt"/>
              </a:rPr>
              <a:t>单击修改您的标题</a:t>
            </a:r>
          </a:p>
        </p:txBody>
      </p:sp>
      <p:grpSp>
        <p:nvGrpSpPr>
          <p:cNvPr id="818" name="组合 817"/>
          <p:cNvGrpSpPr/>
          <p:nvPr/>
        </p:nvGrpSpPr>
        <p:grpSpPr>
          <a:xfrm>
            <a:off x="8894441" y="4971522"/>
            <a:ext cx="1116999" cy="1042119"/>
            <a:chOff x="5116499" y="3128207"/>
            <a:chExt cx="1116999" cy="1042119"/>
          </a:xfrm>
          <a:solidFill>
            <a:schemeClr val="tx2">
              <a:lumMod val="75000"/>
              <a:lumOff val="25000"/>
            </a:schemeClr>
          </a:solidFill>
        </p:grpSpPr>
        <p:grpSp>
          <p:nvGrpSpPr>
            <p:cNvPr id="819" name="Group 4"/>
            <p:cNvGrpSpPr>
              <a:grpSpLocks noChangeAspect="1"/>
            </p:cNvGrpSpPr>
            <p:nvPr/>
          </p:nvGrpSpPr>
          <p:grpSpPr bwMode="auto">
            <a:xfrm>
              <a:off x="5122481" y="3152089"/>
              <a:ext cx="1089381" cy="1018237"/>
              <a:chOff x="2806" y="2798"/>
              <a:chExt cx="735" cy="687"/>
            </a:xfrm>
            <a:grpFill/>
          </p:grpSpPr>
          <p:sp>
            <p:nvSpPr>
              <p:cNvPr id="888"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9"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0"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1"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2"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3"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4"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5"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6"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7"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8"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99"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00"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01"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02"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903"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820" name="Group 4"/>
            <p:cNvGrpSpPr>
              <a:grpSpLocks noChangeAspect="1"/>
            </p:cNvGrpSpPr>
            <p:nvPr/>
          </p:nvGrpSpPr>
          <p:grpSpPr bwMode="auto">
            <a:xfrm>
              <a:off x="5144117" y="3152089"/>
              <a:ext cx="1089381" cy="1018237"/>
              <a:chOff x="2806" y="2798"/>
              <a:chExt cx="735" cy="687"/>
            </a:xfrm>
            <a:grpFill/>
          </p:grpSpPr>
          <p:sp>
            <p:nvSpPr>
              <p:cNvPr id="872"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3"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4"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5"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6"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7"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8"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9"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0"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1"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2"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3"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4"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5"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6"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87"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821" name="Group 4"/>
            <p:cNvGrpSpPr>
              <a:grpSpLocks noChangeAspect="1"/>
            </p:cNvGrpSpPr>
            <p:nvPr/>
          </p:nvGrpSpPr>
          <p:grpSpPr bwMode="auto">
            <a:xfrm>
              <a:off x="5128555" y="3152089"/>
              <a:ext cx="1089381" cy="1018237"/>
              <a:chOff x="2806" y="2798"/>
              <a:chExt cx="735" cy="687"/>
            </a:xfrm>
            <a:grpFill/>
          </p:grpSpPr>
          <p:sp>
            <p:nvSpPr>
              <p:cNvPr id="856"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7"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8"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9"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0"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1"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2"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3"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4"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5"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6"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7"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8"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69"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0"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71"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822" name="Group 4"/>
            <p:cNvGrpSpPr>
              <a:grpSpLocks noChangeAspect="1"/>
            </p:cNvGrpSpPr>
            <p:nvPr/>
          </p:nvGrpSpPr>
          <p:grpSpPr bwMode="auto">
            <a:xfrm>
              <a:off x="5116499" y="3128207"/>
              <a:ext cx="1089381" cy="1018237"/>
              <a:chOff x="2806" y="2798"/>
              <a:chExt cx="735" cy="687"/>
            </a:xfrm>
            <a:grpFill/>
          </p:grpSpPr>
          <p:sp>
            <p:nvSpPr>
              <p:cNvPr id="840"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1"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2"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3"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4"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5"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6"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7"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8"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49"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0"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1"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2"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3"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4"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55"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nvGrpSpPr>
            <p:cNvPr id="823" name="Group 4"/>
            <p:cNvGrpSpPr>
              <a:grpSpLocks noChangeAspect="1"/>
            </p:cNvGrpSpPr>
            <p:nvPr/>
          </p:nvGrpSpPr>
          <p:grpSpPr bwMode="auto">
            <a:xfrm>
              <a:off x="5132062" y="3142454"/>
              <a:ext cx="1089381" cy="1018237"/>
              <a:chOff x="2806" y="2798"/>
              <a:chExt cx="735" cy="687"/>
            </a:xfrm>
            <a:grpFill/>
          </p:grpSpPr>
          <p:sp>
            <p:nvSpPr>
              <p:cNvPr id="824" name="Freeform 5"/>
              <p:cNvSpPr>
                <a:spLocks/>
              </p:cNvSpPr>
              <p:nvPr/>
            </p:nvSpPr>
            <p:spPr bwMode="auto">
              <a:xfrm>
                <a:off x="2806" y="2798"/>
                <a:ext cx="96" cy="101"/>
              </a:xfrm>
              <a:custGeom>
                <a:avLst/>
                <a:gdLst>
                  <a:gd name="T0" fmla="*/ 40 w 157"/>
                  <a:gd name="T1" fmla="*/ 0 h 164"/>
                  <a:gd name="T2" fmla="*/ 157 w 157"/>
                  <a:gd name="T3" fmla="*/ 0 h 164"/>
                  <a:gd name="T4" fmla="*/ 34 w 157"/>
                  <a:gd name="T5" fmla="*/ 130 h 164"/>
                  <a:gd name="T6" fmla="*/ 0 w 157"/>
                  <a:gd name="T7" fmla="*/ 164 h 164"/>
                  <a:gd name="T8" fmla="*/ 0 w 157"/>
                  <a:gd name="T9" fmla="*/ 119 h 164"/>
                  <a:gd name="T10" fmla="*/ 29 w 157"/>
                  <a:gd name="T11" fmla="*/ 89 h 164"/>
                  <a:gd name="T12" fmla="*/ 26 w 157"/>
                  <a:gd name="T13" fmla="*/ 77 h 164"/>
                  <a:gd name="T14" fmla="*/ 20 w 157"/>
                  <a:gd name="T15" fmla="*/ 84 h 164"/>
                  <a:gd name="T16" fmla="*/ 13 w 157"/>
                  <a:gd name="T17" fmla="*/ 97 h 164"/>
                  <a:gd name="T18" fmla="*/ 0 w 157"/>
                  <a:gd name="T19" fmla="*/ 109 h 164"/>
                  <a:gd name="T20" fmla="*/ 0 w 157"/>
                  <a:gd name="T21" fmla="*/ 32 h 164"/>
                  <a:gd name="T22" fmla="*/ 40 w 157"/>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64">
                    <a:moveTo>
                      <a:pt x="40" y="0"/>
                    </a:moveTo>
                    <a:cubicBezTo>
                      <a:pt x="157" y="0"/>
                      <a:pt x="157" y="0"/>
                      <a:pt x="157" y="0"/>
                    </a:cubicBezTo>
                    <a:cubicBezTo>
                      <a:pt x="117" y="44"/>
                      <a:pt x="75" y="87"/>
                      <a:pt x="34" y="130"/>
                    </a:cubicBezTo>
                    <a:cubicBezTo>
                      <a:pt x="24" y="143"/>
                      <a:pt x="12" y="153"/>
                      <a:pt x="0" y="164"/>
                    </a:cubicBezTo>
                    <a:cubicBezTo>
                      <a:pt x="0" y="119"/>
                      <a:pt x="0" y="119"/>
                      <a:pt x="0" y="119"/>
                    </a:cubicBezTo>
                    <a:cubicBezTo>
                      <a:pt x="10" y="110"/>
                      <a:pt x="21" y="100"/>
                      <a:pt x="29" y="89"/>
                    </a:cubicBezTo>
                    <a:cubicBezTo>
                      <a:pt x="33" y="86"/>
                      <a:pt x="33" y="74"/>
                      <a:pt x="26" y="77"/>
                    </a:cubicBezTo>
                    <a:cubicBezTo>
                      <a:pt x="25" y="79"/>
                      <a:pt x="22" y="82"/>
                      <a:pt x="20" y="84"/>
                    </a:cubicBezTo>
                    <a:cubicBezTo>
                      <a:pt x="18" y="88"/>
                      <a:pt x="15" y="92"/>
                      <a:pt x="13" y="97"/>
                    </a:cubicBezTo>
                    <a:cubicBezTo>
                      <a:pt x="8" y="101"/>
                      <a:pt x="4" y="105"/>
                      <a:pt x="0" y="109"/>
                    </a:cubicBezTo>
                    <a:cubicBezTo>
                      <a:pt x="0" y="32"/>
                      <a:pt x="0" y="32"/>
                      <a:pt x="0" y="32"/>
                    </a:cubicBezTo>
                    <a:cubicBezTo>
                      <a:pt x="13" y="21"/>
                      <a:pt x="26" y="1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25" name="Freeform 6"/>
              <p:cNvSpPr>
                <a:spLocks/>
              </p:cNvSpPr>
              <p:nvPr/>
            </p:nvSpPr>
            <p:spPr bwMode="auto">
              <a:xfrm>
                <a:off x="2806" y="2798"/>
                <a:ext cx="154" cy="185"/>
              </a:xfrm>
              <a:custGeom>
                <a:avLst/>
                <a:gdLst>
                  <a:gd name="T0" fmla="*/ 207 w 252"/>
                  <a:gd name="T1" fmla="*/ 0 h 301"/>
                  <a:gd name="T2" fmla="*/ 252 w 252"/>
                  <a:gd name="T3" fmla="*/ 0 h 301"/>
                  <a:gd name="T4" fmla="*/ 0 w 252"/>
                  <a:gd name="T5" fmla="*/ 301 h 301"/>
                  <a:gd name="T6" fmla="*/ 0 w 252"/>
                  <a:gd name="T7" fmla="*/ 257 h 301"/>
                  <a:gd name="T8" fmla="*/ 207 w 252"/>
                  <a:gd name="T9" fmla="*/ 0 h 301"/>
                </a:gdLst>
                <a:ahLst/>
                <a:cxnLst>
                  <a:cxn ang="0">
                    <a:pos x="T0" y="T1"/>
                  </a:cxn>
                  <a:cxn ang="0">
                    <a:pos x="T2" y="T3"/>
                  </a:cxn>
                  <a:cxn ang="0">
                    <a:pos x="T4" y="T5"/>
                  </a:cxn>
                  <a:cxn ang="0">
                    <a:pos x="T6" y="T7"/>
                  </a:cxn>
                  <a:cxn ang="0">
                    <a:pos x="T8" y="T9"/>
                  </a:cxn>
                </a:cxnLst>
                <a:rect l="0" t="0" r="r" b="b"/>
                <a:pathLst>
                  <a:path w="252" h="301">
                    <a:moveTo>
                      <a:pt x="207" y="0"/>
                    </a:moveTo>
                    <a:cubicBezTo>
                      <a:pt x="252" y="0"/>
                      <a:pt x="252" y="0"/>
                      <a:pt x="252" y="0"/>
                    </a:cubicBezTo>
                    <a:cubicBezTo>
                      <a:pt x="164" y="97"/>
                      <a:pt x="87" y="203"/>
                      <a:pt x="0" y="301"/>
                    </a:cubicBezTo>
                    <a:cubicBezTo>
                      <a:pt x="0" y="257"/>
                      <a:pt x="0" y="257"/>
                      <a:pt x="0" y="257"/>
                    </a:cubicBezTo>
                    <a:cubicBezTo>
                      <a:pt x="72" y="174"/>
                      <a:pt x="143" y="9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26" name="Freeform 7"/>
              <p:cNvSpPr>
                <a:spLocks/>
              </p:cNvSpPr>
              <p:nvPr/>
            </p:nvSpPr>
            <p:spPr bwMode="auto">
              <a:xfrm>
                <a:off x="2806" y="2798"/>
                <a:ext cx="207" cy="274"/>
              </a:xfrm>
              <a:custGeom>
                <a:avLst/>
                <a:gdLst>
                  <a:gd name="T0" fmla="*/ 313 w 338"/>
                  <a:gd name="T1" fmla="*/ 0 h 446"/>
                  <a:gd name="T2" fmla="*/ 338 w 338"/>
                  <a:gd name="T3" fmla="*/ 0 h 446"/>
                  <a:gd name="T4" fmla="*/ 271 w 338"/>
                  <a:gd name="T5" fmla="*/ 99 h 446"/>
                  <a:gd name="T6" fmla="*/ 94 w 338"/>
                  <a:gd name="T7" fmla="*/ 330 h 446"/>
                  <a:gd name="T8" fmla="*/ 0 w 338"/>
                  <a:gd name="T9" fmla="*/ 446 h 446"/>
                  <a:gd name="T10" fmla="*/ 0 w 338"/>
                  <a:gd name="T11" fmla="*/ 416 h 446"/>
                  <a:gd name="T12" fmla="*/ 28 w 338"/>
                  <a:gd name="T13" fmla="*/ 380 h 446"/>
                  <a:gd name="T14" fmla="*/ 313 w 338"/>
                  <a:gd name="T15" fmla="*/ 0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446">
                    <a:moveTo>
                      <a:pt x="313" y="0"/>
                    </a:moveTo>
                    <a:cubicBezTo>
                      <a:pt x="338" y="0"/>
                      <a:pt x="338" y="0"/>
                      <a:pt x="338" y="0"/>
                    </a:cubicBezTo>
                    <a:cubicBezTo>
                      <a:pt x="315" y="33"/>
                      <a:pt x="294" y="66"/>
                      <a:pt x="271" y="99"/>
                    </a:cubicBezTo>
                    <a:cubicBezTo>
                      <a:pt x="214" y="177"/>
                      <a:pt x="155" y="255"/>
                      <a:pt x="94" y="330"/>
                    </a:cubicBezTo>
                    <a:cubicBezTo>
                      <a:pt x="62" y="368"/>
                      <a:pt x="32" y="408"/>
                      <a:pt x="0" y="446"/>
                    </a:cubicBezTo>
                    <a:cubicBezTo>
                      <a:pt x="0" y="416"/>
                      <a:pt x="0" y="416"/>
                      <a:pt x="0" y="416"/>
                    </a:cubicBezTo>
                    <a:cubicBezTo>
                      <a:pt x="9" y="403"/>
                      <a:pt x="18" y="391"/>
                      <a:pt x="28" y="380"/>
                    </a:cubicBezTo>
                    <a:cubicBezTo>
                      <a:pt x="128" y="257"/>
                      <a:pt x="226" y="132"/>
                      <a:pt x="3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27" name="Freeform 8"/>
              <p:cNvSpPr>
                <a:spLocks noEditPoints="1"/>
              </p:cNvSpPr>
              <p:nvPr/>
            </p:nvSpPr>
            <p:spPr bwMode="auto">
              <a:xfrm>
                <a:off x="2806" y="2798"/>
                <a:ext cx="417" cy="464"/>
              </a:xfrm>
              <a:custGeom>
                <a:avLst/>
                <a:gdLst>
                  <a:gd name="T0" fmla="*/ 427 w 681"/>
                  <a:gd name="T1" fmla="*/ 0 h 756"/>
                  <a:gd name="T2" fmla="*/ 412 w 681"/>
                  <a:gd name="T3" fmla="*/ 48 h 756"/>
                  <a:gd name="T4" fmla="*/ 503 w 681"/>
                  <a:gd name="T5" fmla="*/ 0 h 756"/>
                  <a:gd name="T6" fmla="*/ 141 w 681"/>
                  <a:gd name="T7" fmla="*/ 445 h 756"/>
                  <a:gd name="T8" fmla="*/ 90 w 681"/>
                  <a:gd name="T9" fmla="*/ 514 h 756"/>
                  <a:gd name="T10" fmla="*/ 81 w 681"/>
                  <a:gd name="T11" fmla="*/ 532 h 756"/>
                  <a:gd name="T12" fmla="*/ 432 w 681"/>
                  <a:gd name="T13" fmla="*/ 156 h 756"/>
                  <a:gd name="T14" fmla="*/ 613 w 681"/>
                  <a:gd name="T15" fmla="*/ 0 h 756"/>
                  <a:gd name="T16" fmla="*/ 564 w 681"/>
                  <a:gd name="T17" fmla="*/ 73 h 756"/>
                  <a:gd name="T18" fmla="*/ 650 w 681"/>
                  <a:gd name="T19" fmla="*/ 0 h 756"/>
                  <a:gd name="T20" fmla="*/ 623 w 681"/>
                  <a:gd name="T21" fmla="*/ 59 h 756"/>
                  <a:gd name="T22" fmla="*/ 0 w 681"/>
                  <a:gd name="T23" fmla="*/ 756 h 756"/>
                  <a:gd name="T24" fmla="*/ 224 w 681"/>
                  <a:gd name="T25" fmla="*/ 496 h 756"/>
                  <a:gd name="T26" fmla="*/ 237 w 681"/>
                  <a:gd name="T27" fmla="*/ 469 h 756"/>
                  <a:gd name="T28" fmla="*/ 102 w 681"/>
                  <a:gd name="T29" fmla="*/ 577 h 756"/>
                  <a:gd name="T30" fmla="*/ 0 w 681"/>
                  <a:gd name="T31" fmla="*/ 696 h 756"/>
                  <a:gd name="T32" fmla="*/ 28 w 681"/>
                  <a:gd name="T33" fmla="*/ 571 h 756"/>
                  <a:gd name="T34" fmla="*/ 176 w 681"/>
                  <a:gd name="T35" fmla="*/ 365 h 756"/>
                  <a:gd name="T36" fmla="*/ 202 w 681"/>
                  <a:gd name="T37" fmla="*/ 325 h 756"/>
                  <a:gd name="T38" fmla="*/ 213 w 681"/>
                  <a:gd name="T39" fmla="*/ 311 h 756"/>
                  <a:gd name="T40" fmla="*/ 200 w 681"/>
                  <a:gd name="T41" fmla="*/ 322 h 756"/>
                  <a:gd name="T42" fmla="*/ 114 w 681"/>
                  <a:gd name="T43" fmla="*/ 421 h 756"/>
                  <a:gd name="T44" fmla="*/ 0 w 681"/>
                  <a:gd name="T45" fmla="*/ 470 h 756"/>
                  <a:gd name="T46" fmla="*/ 159 w 681"/>
                  <a:gd name="T47" fmla="*/ 267 h 756"/>
                  <a:gd name="T48" fmla="*/ 469 w 681"/>
                  <a:gd name="T49" fmla="*/ 149 h 756"/>
                  <a:gd name="T50" fmla="*/ 437 w 681"/>
                  <a:gd name="T51" fmla="*/ 181 h 756"/>
                  <a:gd name="T52" fmla="*/ 401 w 681"/>
                  <a:gd name="T53" fmla="*/ 221 h 756"/>
                  <a:gd name="T54" fmla="*/ 435 w 681"/>
                  <a:gd name="T55" fmla="*/ 195 h 756"/>
                  <a:gd name="T56" fmla="*/ 479 w 681"/>
                  <a:gd name="T57" fmla="*/ 142 h 756"/>
                  <a:gd name="T58" fmla="*/ 127 w 681"/>
                  <a:gd name="T59" fmla="*/ 339 h 756"/>
                  <a:gd name="T60" fmla="*/ 78 w 681"/>
                  <a:gd name="T61" fmla="*/ 406 h 756"/>
                  <a:gd name="T62" fmla="*/ 87 w 681"/>
                  <a:gd name="T63" fmla="*/ 395 h 756"/>
                  <a:gd name="T64" fmla="*/ 224 w 681"/>
                  <a:gd name="T65" fmla="*/ 236 h 756"/>
                  <a:gd name="T66" fmla="*/ 267 w 681"/>
                  <a:gd name="T67" fmla="*/ 171 h 756"/>
                  <a:gd name="T68" fmla="*/ 278 w 681"/>
                  <a:gd name="T69" fmla="*/ 157 h 756"/>
                  <a:gd name="T70" fmla="*/ 323 w 681"/>
                  <a:gd name="T71" fmla="*/ 334 h 756"/>
                  <a:gd name="T72" fmla="*/ 283 w 681"/>
                  <a:gd name="T73" fmla="*/ 375 h 756"/>
                  <a:gd name="T74" fmla="*/ 213 w 681"/>
                  <a:gd name="T75" fmla="*/ 459 h 756"/>
                  <a:gd name="T76" fmla="*/ 206 w 681"/>
                  <a:gd name="T77" fmla="*/ 467 h 756"/>
                  <a:gd name="T78" fmla="*/ 323 w 681"/>
                  <a:gd name="T79" fmla="*/ 33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1" h="756">
                    <a:moveTo>
                      <a:pt x="389" y="0"/>
                    </a:moveTo>
                    <a:cubicBezTo>
                      <a:pt x="427" y="0"/>
                      <a:pt x="427" y="0"/>
                      <a:pt x="427" y="0"/>
                    </a:cubicBezTo>
                    <a:cubicBezTo>
                      <a:pt x="391" y="45"/>
                      <a:pt x="353" y="90"/>
                      <a:pt x="324" y="140"/>
                    </a:cubicBezTo>
                    <a:cubicBezTo>
                      <a:pt x="359" y="115"/>
                      <a:pt x="382" y="78"/>
                      <a:pt x="412" y="48"/>
                    </a:cubicBezTo>
                    <a:cubicBezTo>
                      <a:pt x="427" y="32"/>
                      <a:pt x="440" y="15"/>
                      <a:pt x="456" y="0"/>
                    </a:cubicBezTo>
                    <a:cubicBezTo>
                      <a:pt x="503" y="0"/>
                      <a:pt x="503" y="0"/>
                      <a:pt x="503" y="0"/>
                    </a:cubicBezTo>
                    <a:cubicBezTo>
                      <a:pt x="474" y="31"/>
                      <a:pt x="449" y="65"/>
                      <a:pt x="421" y="97"/>
                    </a:cubicBezTo>
                    <a:cubicBezTo>
                      <a:pt x="324" y="210"/>
                      <a:pt x="229" y="325"/>
                      <a:pt x="141" y="445"/>
                    </a:cubicBezTo>
                    <a:cubicBezTo>
                      <a:pt x="126" y="466"/>
                      <a:pt x="109" y="486"/>
                      <a:pt x="97" y="509"/>
                    </a:cubicBezTo>
                    <a:cubicBezTo>
                      <a:pt x="95" y="510"/>
                      <a:pt x="92" y="512"/>
                      <a:pt x="90" y="514"/>
                    </a:cubicBezTo>
                    <a:cubicBezTo>
                      <a:pt x="90" y="516"/>
                      <a:pt x="90" y="521"/>
                      <a:pt x="89" y="524"/>
                    </a:cubicBezTo>
                    <a:cubicBezTo>
                      <a:pt x="86" y="526"/>
                      <a:pt x="84" y="529"/>
                      <a:pt x="81" y="532"/>
                    </a:cubicBezTo>
                    <a:cubicBezTo>
                      <a:pt x="106" y="515"/>
                      <a:pt x="125" y="491"/>
                      <a:pt x="145" y="468"/>
                    </a:cubicBezTo>
                    <a:cubicBezTo>
                      <a:pt x="238" y="362"/>
                      <a:pt x="336" y="260"/>
                      <a:pt x="432" y="156"/>
                    </a:cubicBezTo>
                    <a:cubicBezTo>
                      <a:pt x="481" y="105"/>
                      <a:pt x="529" y="52"/>
                      <a:pt x="577" y="0"/>
                    </a:cubicBezTo>
                    <a:cubicBezTo>
                      <a:pt x="613" y="0"/>
                      <a:pt x="613" y="0"/>
                      <a:pt x="613" y="0"/>
                    </a:cubicBezTo>
                    <a:cubicBezTo>
                      <a:pt x="598" y="21"/>
                      <a:pt x="581" y="40"/>
                      <a:pt x="567" y="61"/>
                    </a:cubicBezTo>
                    <a:cubicBezTo>
                      <a:pt x="567" y="64"/>
                      <a:pt x="565" y="70"/>
                      <a:pt x="564" y="73"/>
                    </a:cubicBezTo>
                    <a:cubicBezTo>
                      <a:pt x="574" y="67"/>
                      <a:pt x="582" y="61"/>
                      <a:pt x="590" y="54"/>
                    </a:cubicBezTo>
                    <a:cubicBezTo>
                      <a:pt x="609" y="35"/>
                      <a:pt x="630" y="18"/>
                      <a:pt x="650" y="0"/>
                    </a:cubicBezTo>
                    <a:cubicBezTo>
                      <a:pt x="681" y="0"/>
                      <a:pt x="681" y="0"/>
                      <a:pt x="681" y="0"/>
                    </a:cubicBezTo>
                    <a:cubicBezTo>
                      <a:pt x="660" y="18"/>
                      <a:pt x="643" y="40"/>
                      <a:pt x="623" y="59"/>
                    </a:cubicBezTo>
                    <a:cubicBezTo>
                      <a:pt x="445" y="245"/>
                      <a:pt x="295" y="455"/>
                      <a:pt x="117" y="641"/>
                    </a:cubicBezTo>
                    <a:cubicBezTo>
                      <a:pt x="80" y="682"/>
                      <a:pt x="39" y="718"/>
                      <a:pt x="0" y="756"/>
                    </a:cubicBezTo>
                    <a:cubicBezTo>
                      <a:pt x="0" y="729"/>
                      <a:pt x="0" y="729"/>
                      <a:pt x="0" y="729"/>
                    </a:cubicBezTo>
                    <a:cubicBezTo>
                      <a:pt x="81" y="657"/>
                      <a:pt x="152" y="576"/>
                      <a:pt x="224" y="496"/>
                    </a:cubicBezTo>
                    <a:cubicBezTo>
                      <a:pt x="237" y="482"/>
                      <a:pt x="246" y="465"/>
                      <a:pt x="256" y="449"/>
                    </a:cubicBezTo>
                    <a:cubicBezTo>
                      <a:pt x="251" y="457"/>
                      <a:pt x="245" y="464"/>
                      <a:pt x="237" y="469"/>
                    </a:cubicBezTo>
                    <a:cubicBezTo>
                      <a:pt x="215" y="482"/>
                      <a:pt x="199" y="503"/>
                      <a:pt x="179" y="519"/>
                    </a:cubicBezTo>
                    <a:cubicBezTo>
                      <a:pt x="154" y="539"/>
                      <a:pt x="128" y="559"/>
                      <a:pt x="102" y="577"/>
                    </a:cubicBezTo>
                    <a:cubicBezTo>
                      <a:pt x="90" y="588"/>
                      <a:pt x="80" y="601"/>
                      <a:pt x="69" y="614"/>
                    </a:cubicBezTo>
                    <a:cubicBezTo>
                      <a:pt x="47" y="642"/>
                      <a:pt x="21" y="667"/>
                      <a:pt x="0" y="696"/>
                    </a:cubicBezTo>
                    <a:cubicBezTo>
                      <a:pt x="0" y="618"/>
                      <a:pt x="0" y="618"/>
                      <a:pt x="0" y="618"/>
                    </a:cubicBezTo>
                    <a:cubicBezTo>
                      <a:pt x="7" y="601"/>
                      <a:pt x="18" y="587"/>
                      <a:pt x="28" y="571"/>
                    </a:cubicBezTo>
                    <a:cubicBezTo>
                      <a:pt x="53" y="533"/>
                      <a:pt x="79" y="495"/>
                      <a:pt x="106" y="458"/>
                    </a:cubicBezTo>
                    <a:cubicBezTo>
                      <a:pt x="129" y="427"/>
                      <a:pt x="154" y="397"/>
                      <a:pt x="176" y="365"/>
                    </a:cubicBezTo>
                    <a:cubicBezTo>
                      <a:pt x="180" y="358"/>
                      <a:pt x="185" y="352"/>
                      <a:pt x="191" y="347"/>
                    </a:cubicBezTo>
                    <a:cubicBezTo>
                      <a:pt x="195" y="340"/>
                      <a:pt x="198" y="333"/>
                      <a:pt x="202" y="325"/>
                    </a:cubicBezTo>
                    <a:cubicBezTo>
                      <a:pt x="206" y="322"/>
                      <a:pt x="217" y="320"/>
                      <a:pt x="214" y="312"/>
                    </a:cubicBezTo>
                    <a:cubicBezTo>
                      <a:pt x="213" y="311"/>
                      <a:pt x="213" y="311"/>
                      <a:pt x="213" y="311"/>
                    </a:cubicBezTo>
                    <a:cubicBezTo>
                      <a:pt x="213" y="312"/>
                      <a:pt x="213" y="312"/>
                      <a:pt x="213" y="312"/>
                    </a:cubicBezTo>
                    <a:cubicBezTo>
                      <a:pt x="208" y="315"/>
                      <a:pt x="204" y="319"/>
                      <a:pt x="200" y="322"/>
                    </a:cubicBezTo>
                    <a:cubicBezTo>
                      <a:pt x="198" y="328"/>
                      <a:pt x="196" y="333"/>
                      <a:pt x="191" y="337"/>
                    </a:cubicBezTo>
                    <a:cubicBezTo>
                      <a:pt x="163" y="363"/>
                      <a:pt x="138" y="392"/>
                      <a:pt x="114" y="421"/>
                    </a:cubicBezTo>
                    <a:cubicBezTo>
                      <a:pt x="76" y="463"/>
                      <a:pt x="39" y="504"/>
                      <a:pt x="0" y="545"/>
                    </a:cubicBezTo>
                    <a:cubicBezTo>
                      <a:pt x="0" y="470"/>
                      <a:pt x="0" y="470"/>
                      <a:pt x="0" y="470"/>
                    </a:cubicBezTo>
                    <a:cubicBezTo>
                      <a:pt x="6" y="460"/>
                      <a:pt x="14" y="450"/>
                      <a:pt x="21" y="441"/>
                    </a:cubicBezTo>
                    <a:cubicBezTo>
                      <a:pt x="68" y="384"/>
                      <a:pt x="112" y="324"/>
                      <a:pt x="159" y="267"/>
                    </a:cubicBezTo>
                    <a:cubicBezTo>
                      <a:pt x="233" y="176"/>
                      <a:pt x="305" y="83"/>
                      <a:pt x="389" y="0"/>
                    </a:cubicBezTo>
                    <a:close/>
                    <a:moveTo>
                      <a:pt x="469" y="149"/>
                    </a:moveTo>
                    <a:cubicBezTo>
                      <a:pt x="468" y="150"/>
                      <a:pt x="465" y="150"/>
                      <a:pt x="464" y="151"/>
                    </a:cubicBezTo>
                    <a:cubicBezTo>
                      <a:pt x="455" y="161"/>
                      <a:pt x="445" y="170"/>
                      <a:pt x="437" y="181"/>
                    </a:cubicBezTo>
                    <a:cubicBezTo>
                      <a:pt x="429" y="190"/>
                      <a:pt x="420" y="199"/>
                      <a:pt x="413" y="209"/>
                    </a:cubicBezTo>
                    <a:cubicBezTo>
                      <a:pt x="410" y="214"/>
                      <a:pt x="406" y="218"/>
                      <a:pt x="401" y="221"/>
                    </a:cubicBezTo>
                    <a:cubicBezTo>
                      <a:pt x="403" y="221"/>
                      <a:pt x="407" y="221"/>
                      <a:pt x="409" y="221"/>
                    </a:cubicBezTo>
                    <a:cubicBezTo>
                      <a:pt x="416" y="212"/>
                      <a:pt x="425" y="203"/>
                      <a:pt x="435" y="195"/>
                    </a:cubicBezTo>
                    <a:cubicBezTo>
                      <a:pt x="444" y="186"/>
                      <a:pt x="456" y="181"/>
                      <a:pt x="462" y="170"/>
                    </a:cubicBezTo>
                    <a:cubicBezTo>
                      <a:pt x="469" y="161"/>
                      <a:pt x="471" y="150"/>
                      <a:pt x="479" y="142"/>
                    </a:cubicBezTo>
                    <a:cubicBezTo>
                      <a:pt x="474" y="141"/>
                      <a:pt x="472" y="146"/>
                      <a:pt x="469" y="149"/>
                    </a:cubicBezTo>
                    <a:close/>
                    <a:moveTo>
                      <a:pt x="127" y="339"/>
                    </a:moveTo>
                    <a:cubicBezTo>
                      <a:pt x="110" y="358"/>
                      <a:pt x="97" y="381"/>
                      <a:pt x="79" y="400"/>
                    </a:cubicBezTo>
                    <a:cubicBezTo>
                      <a:pt x="79" y="401"/>
                      <a:pt x="78" y="404"/>
                      <a:pt x="78" y="406"/>
                    </a:cubicBezTo>
                    <a:cubicBezTo>
                      <a:pt x="80" y="406"/>
                      <a:pt x="83" y="405"/>
                      <a:pt x="85" y="405"/>
                    </a:cubicBezTo>
                    <a:cubicBezTo>
                      <a:pt x="86" y="402"/>
                      <a:pt x="87" y="397"/>
                      <a:pt x="87" y="395"/>
                    </a:cubicBezTo>
                    <a:cubicBezTo>
                      <a:pt x="89" y="394"/>
                      <a:pt x="94" y="394"/>
                      <a:pt x="96" y="393"/>
                    </a:cubicBezTo>
                    <a:cubicBezTo>
                      <a:pt x="142" y="343"/>
                      <a:pt x="184" y="290"/>
                      <a:pt x="224" y="236"/>
                    </a:cubicBezTo>
                    <a:cubicBezTo>
                      <a:pt x="235" y="218"/>
                      <a:pt x="253" y="204"/>
                      <a:pt x="259" y="183"/>
                    </a:cubicBezTo>
                    <a:cubicBezTo>
                      <a:pt x="265" y="182"/>
                      <a:pt x="266" y="177"/>
                      <a:pt x="267" y="171"/>
                    </a:cubicBezTo>
                    <a:cubicBezTo>
                      <a:pt x="270" y="169"/>
                      <a:pt x="274" y="167"/>
                      <a:pt x="277" y="164"/>
                    </a:cubicBezTo>
                    <a:cubicBezTo>
                      <a:pt x="277" y="162"/>
                      <a:pt x="277" y="159"/>
                      <a:pt x="278" y="157"/>
                    </a:cubicBezTo>
                    <a:cubicBezTo>
                      <a:pt x="222" y="213"/>
                      <a:pt x="176" y="277"/>
                      <a:pt x="127" y="339"/>
                    </a:cubicBezTo>
                    <a:close/>
                    <a:moveTo>
                      <a:pt x="323" y="334"/>
                    </a:moveTo>
                    <a:cubicBezTo>
                      <a:pt x="323" y="336"/>
                      <a:pt x="323" y="339"/>
                      <a:pt x="323" y="341"/>
                    </a:cubicBezTo>
                    <a:cubicBezTo>
                      <a:pt x="306" y="348"/>
                      <a:pt x="298" y="366"/>
                      <a:pt x="283" y="375"/>
                    </a:cubicBezTo>
                    <a:cubicBezTo>
                      <a:pt x="260" y="400"/>
                      <a:pt x="239" y="426"/>
                      <a:pt x="215" y="450"/>
                    </a:cubicBezTo>
                    <a:cubicBezTo>
                      <a:pt x="214" y="452"/>
                      <a:pt x="214" y="456"/>
                      <a:pt x="213" y="459"/>
                    </a:cubicBezTo>
                    <a:cubicBezTo>
                      <a:pt x="212" y="458"/>
                      <a:pt x="208" y="458"/>
                      <a:pt x="206" y="458"/>
                    </a:cubicBezTo>
                    <a:cubicBezTo>
                      <a:pt x="206" y="460"/>
                      <a:pt x="206" y="465"/>
                      <a:pt x="206" y="467"/>
                    </a:cubicBezTo>
                    <a:cubicBezTo>
                      <a:pt x="254" y="428"/>
                      <a:pt x="294" y="382"/>
                      <a:pt x="332" y="334"/>
                    </a:cubicBezTo>
                    <a:cubicBezTo>
                      <a:pt x="330" y="334"/>
                      <a:pt x="325" y="334"/>
                      <a:pt x="323" y="3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28" name="Freeform 9"/>
              <p:cNvSpPr>
                <a:spLocks/>
              </p:cNvSpPr>
              <p:nvPr/>
            </p:nvSpPr>
            <p:spPr bwMode="auto">
              <a:xfrm>
                <a:off x="2806" y="2798"/>
                <a:ext cx="581" cy="593"/>
              </a:xfrm>
              <a:custGeom>
                <a:avLst/>
                <a:gdLst>
                  <a:gd name="T0" fmla="*/ 791 w 948"/>
                  <a:gd name="T1" fmla="*/ 0 h 966"/>
                  <a:gd name="T2" fmla="*/ 819 w 948"/>
                  <a:gd name="T3" fmla="*/ 0 h 966"/>
                  <a:gd name="T4" fmla="*/ 708 w 948"/>
                  <a:gd name="T5" fmla="*/ 116 h 966"/>
                  <a:gd name="T6" fmla="*/ 593 w 948"/>
                  <a:gd name="T7" fmla="*/ 244 h 966"/>
                  <a:gd name="T8" fmla="*/ 451 w 948"/>
                  <a:gd name="T9" fmla="*/ 408 h 966"/>
                  <a:gd name="T10" fmla="*/ 442 w 948"/>
                  <a:gd name="T11" fmla="*/ 419 h 966"/>
                  <a:gd name="T12" fmla="*/ 442 w 948"/>
                  <a:gd name="T13" fmla="*/ 428 h 966"/>
                  <a:gd name="T14" fmla="*/ 447 w 948"/>
                  <a:gd name="T15" fmla="*/ 419 h 966"/>
                  <a:gd name="T16" fmla="*/ 582 w 948"/>
                  <a:gd name="T17" fmla="*/ 286 h 966"/>
                  <a:gd name="T18" fmla="*/ 666 w 948"/>
                  <a:gd name="T19" fmla="*/ 201 h 966"/>
                  <a:gd name="T20" fmla="*/ 781 w 948"/>
                  <a:gd name="T21" fmla="*/ 80 h 966"/>
                  <a:gd name="T22" fmla="*/ 860 w 948"/>
                  <a:gd name="T23" fmla="*/ 0 h 966"/>
                  <a:gd name="T24" fmla="*/ 889 w 948"/>
                  <a:gd name="T25" fmla="*/ 0 h 966"/>
                  <a:gd name="T26" fmla="*/ 860 w 948"/>
                  <a:gd name="T27" fmla="*/ 30 h 966"/>
                  <a:gd name="T28" fmla="*/ 870 w 948"/>
                  <a:gd name="T29" fmla="*/ 31 h 966"/>
                  <a:gd name="T30" fmla="*/ 870 w 948"/>
                  <a:gd name="T31" fmla="*/ 22 h 966"/>
                  <a:gd name="T32" fmla="*/ 879 w 948"/>
                  <a:gd name="T33" fmla="*/ 21 h 966"/>
                  <a:gd name="T34" fmla="*/ 896 w 948"/>
                  <a:gd name="T35" fmla="*/ 0 h 966"/>
                  <a:gd name="T36" fmla="*/ 948 w 948"/>
                  <a:gd name="T37" fmla="*/ 0 h 966"/>
                  <a:gd name="T38" fmla="*/ 874 w 948"/>
                  <a:gd name="T39" fmla="*/ 70 h 966"/>
                  <a:gd name="T40" fmla="*/ 0 w 948"/>
                  <a:gd name="T41" fmla="*/ 966 h 966"/>
                  <a:gd name="T42" fmla="*/ 0 w 948"/>
                  <a:gd name="T43" fmla="*/ 933 h 966"/>
                  <a:gd name="T44" fmla="*/ 102 w 948"/>
                  <a:gd name="T45" fmla="*/ 822 h 966"/>
                  <a:gd name="T46" fmla="*/ 208 w 948"/>
                  <a:gd name="T47" fmla="*/ 712 h 966"/>
                  <a:gd name="T48" fmla="*/ 273 w 948"/>
                  <a:gd name="T49" fmla="*/ 649 h 966"/>
                  <a:gd name="T50" fmla="*/ 450 w 948"/>
                  <a:gd name="T51" fmla="*/ 470 h 966"/>
                  <a:gd name="T52" fmla="*/ 524 w 948"/>
                  <a:gd name="T53" fmla="*/ 388 h 966"/>
                  <a:gd name="T54" fmla="*/ 573 w 948"/>
                  <a:gd name="T55" fmla="*/ 336 h 966"/>
                  <a:gd name="T56" fmla="*/ 574 w 948"/>
                  <a:gd name="T57" fmla="*/ 328 h 966"/>
                  <a:gd name="T58" fmla="*/ 595 w 948"/>
                  <a:gd name="T59" fmla="*/ 308 h 966"/>
                  <a:gd name="T60" fmla="*/ 559 w 948"/>
                  <a:gd name="T61" fmla="*/ 339 h 966"/>
                  <a:gd name="T62" fmla="*/ 519 w 948"/>
                  <a:gd name="T63" fmla="*/ 379 h 966"/>
                  <a:gd name="T64" fmla="*/ 473 w 948"/>
                  <a:gd name="T65" fmla="*/ 425 h 966"/>
                  <a:gd name="T66" fmla="*/ 372 w 948"/>
                  <a:gd name="T67" fmla="*/ 524 h 966"/>
                  <a:gd name="T68" fmla="*/ 302 w 948"/>
                  <a:gd name="T69" fmla="*/ 590 h 966"/>
                  <a:gd name="T70" fmla="*/ 152 w 948"/>
                  <a:gd name="T71" fmla="*/ 727 h 966"/>
                  <a:gd name="T72" fmla="*/ 36 w 948"/>
                  <a:gd name="T73" fmla="*/ 844 h 966"/>
                  <a:gd name="T74" fmla="*/ 0 w 948"/>
                  <a:gd name="T75" fmla="*/ 883 h 966"/>
                  <a:gd name="T76" fmla="*/ 0 w 948"/>
                  <a:gd name="T77" fmla="*/ 830 h 966"/>
                  <a:gd name="T78" fmla="*/ 127 w 948"/>
                  <a:gd name="T79" fmla="*/ 716 h 966"/>
                  <a:gd name="T80" fmla="*/ 212 w 948"/>
                  <a:gd name="T81" fmla="*/ 628 h 966"/>
                  <a:gd name="T82" fmla="*/ 452 w 948"/>
                  <a:gd name="T83" fmla="*/ 376 h 966"/>
                  <a:gd name="T84" fmla="*/ 736 w 948"/>
                  <a:gd name="T85" fmla="*/ 56 h 966"/>
                  <a:gd name="T86" fmla="*/ 791 w 948"/>
                  <a:gd name="T8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8" h="966">
                    <a:moveTo>
                      <a:pt x="791" y="0"/>
                    </a:moveTo>
                    <a:cubicBezTo>
                      <a:pt x="819" y="0"/>
                      <a:pt x="819" y="0"/>
                      <a:pt x="819" y="0"/>
                    </a:cubicBezTo>
                    <a:cubicBezTo>
                      <a:pt x="781" y="37"/>
                      <a:pt x="743" y="76"/>
                      <a:pt x="708" y="116"/>
                    </a:cubicBezTo>
                    <a:cubicBezTo>
                      <a:pt x="667" y="157"/>
                      <a:pt x="631" y="202"/>
                      <a:pt x="593" y="244"/>
                    </a:cubicBezTo>
                    <a:cubicBezTo>
                      <a:pt x="546" y="300"/>
                      <a:pt x="497" y="352"/>
                      <a:pt x="451" y="408"/>
                    </a:cubicBezTo>
                    <a:cubicBezTo>
                      <a:pt x="448" y="412"/>
                      <a:pt x="445" y="415"/>
                      <a:pt x="442" y="419"/>
                    </a:cubicBezTo>
                    <a:cubicBezTo>
                      <a:pt x="442" y="421"/>
                      <a:pt x="442" y="426"/>
                      <a:pt x="442" y="428"/>
                    </a:cubicBezTo>
                    <a:cubicBezTo>
                      <a:pt x="444" y="425"/>
                      <a:pt x="445" y="422"/>
                      <a:pt x="447" y="419"/>
                    </a:cubicBezTo>
                    <a:cubicBezTo>
                      <a:pt x="496" y="379"/>
                      <a:pt x="538" y="332"/>
                      <a:pt x="582" y="286"/>
                    </a:cubicBezTo>
                    <a:cubicBezTo>
                      <a:pt x="610" y="258"/>
                      <a:pt x="638" y="229"/>
                      <a:pt x="666" y="201"/>
                    </a:cubicBezTo>
                    <a:cubicBezTo>
                      <a:pt x="703" y="160"/>
                      <a:pt x="744" y="122"/>
                      <a:pt x="781" y="80"/>
                    </a:cubicBezTo>
                    <a:cubicBezTo>
                      <a:pt x="808" y="54"/>
                      <a:pt x="832" y="26"/>
                      <a:pt x="860" y="0"/>
                    </a:cubicBezTo>
                    <a:cubicBezTo>
                      <a:pt x="889" y="0"/>
                      <a:pt x="889" y="0"/>
                      <a:pt x="889" y="0"/>
                    </a:cubicBezTo>
                    <a:cubicBezTo>
                      <a:pt x="878" y="8"/>
                      <a:pt x="869" y="19"/>
                      <a:pt x="860" y="30"/>
                    </a:cubicBezTo>
                    <a:cubicBezTo>
                      <a:pt x="863" y="30"/>
                      <a:pt x="868" y="30"/>
                      <a:pt x="870" y="31"/>
                    </a:cubicBezTo>
                    <a:cubicBezTo>
                      <a:pt x="870" y="29"/>
                      <a:pt x="870" y="24"/>
                      <a:pt x="870" y="22"/>
                    </a:cubicBezTo>
                    <a:cubicBezTo>
                      <a:pt x="872" y="22"/>
                      <a:pt x="877" y="21"/>
                      <a:pt x="879" y="21"/>
                    </a:cubicBezTo>
                    <a:cubicBezTo>
                      <a:pt x="884" y="14"/>
                      <a:pt x="890" y="6"/>
                      <a:pt x="896" y="0"/>
                    </a:cubicBezTo>
                    <a:cubicBezTo>
                      <a:pt x="948" y="0"/>
                      <a:pt x="948" y="0"/>
                      <a:pt x="948" y="0"/>
                    </a:cubicBezTo>
                    <a:cubicBezTo>
                      <a:pt x="921" y="21"/>
                      <a:pt x="900" y="48"/>
                      <a:pt x="874" y="70"/>
                    </a:cubicBezTo>
                    <a:cubicBezTo>
                      <a:pt x="578" y="365"/>
                      <a:pt x="314" y="691"/>
                      <a:pt x="0" y="966"/>
                    </a:cubicBezTo>
                    <a:cubicBezTo>
                      <a:pt x="0" y="933"/>
                      <a:pt x="0" y="933"/>
                      <a:pt x="0" y="933"/>
                    </a:cubicBezTo>
                    <a:cubicBezTo>
                      <a:pt x="32" y="894"/>
                      <a:pt x="66" y="857"/>
                      <a:pt x="102" y="822"/>
                    </a:cubicBezTo>
                    <a:cubicBezTo>
                      <a:pt x="135" y="783"/>
                      <a:pt x="173" y="749"/>
                      <a:pt x="208" y="712"/>
                    </a:cubicBezTo>
                    <a:cubicBezTo>
                      <a:pt x="231" y="692"/>
                      <a:pt x="253" y="671"/>
                      <a:pt x="273" y="649"/>
                    </a:cubicBezTo>
                    <a:cubicBezTo>
                      <a:pt x="333" y="590"/>
                      <a:pt x="393" y="531"/>
                      <a:pt x="450" y="470"/>
                    </a:cubicBezTo>
                    <a:cubicBezTo>
                      <a:pt x="474" y="442"/>
                      <a:pt x="500" y="416"/>
                      <a:pt x="524" y="388"/>
                    </a:cubicBezTo>
                    <a:cubicBezTo>
                      <a:pt x="542" y="372"/>
                      <a:pt x="556" y="352"/>
                      <a:pt x="573" y="336"/>
                    </a:cubicBezTo>
                    <a:cubicBezTo>
                      <a:pt x="574" y="334"/>
                      <a:pt x="574" y="330"/>
                      <a:pt x="574" y="328"/>
                    </a:cubicBezTo>
                    <a:cubicBezTo>
                      <a:pt x="582" y="322"/>
                      <a:pt x="589" y="316"/>
                      <a:pt x="595" y="308"/>
                    </a:cubicBezTo>
                    <a:cubicBezTo>
                      <a:pt x="582" y="317"/>
                      <a:pt x="572" y="330"/>
                      <a:pt x="559" y="339"/>
                    </a:cubicBezTo>
                    <a:cubicBezTo>
                      <a:pt x="545" y="351"/>
                      <a:pt x="531" y="364"/>
                      <a:pt x="519" y="379"/>
                    </a:cubicBezTo>
                    <a:cubicBezTo>
                      <a:pt x="503" y="394"/>
                      <a:pt x="489" y="411"/>
                      <a:pt x="473" y="425"/>
                    </a:cubicBezTo>
                    <a:cubicBezTo>
                      <a:pt x="438" y="457"/>
                      <a:pt x="407" y="492"/>
                      <a:pt x="372" y="524"/>
                    </a:cubicBezTo>
                    <a:cubicBezTo>
                      <a:pt x="349" y="546"/>
                      <a:pt x="327" y="570"/>
                      <a:pt x="302" y="590"/>
                    </a:cubicBezTo>
                    <a:cubicBezTo>
                      <a:pt x="253" y="637"/>
                      <a:pt x="202" y="682"/>
                      <a:pt x="152" y="727"/>
                    </a:cubicBezTo>
                    <a:cubicBezTo>
                      <a:pt x="109" y="762"/>
                      <a:pt x="73" y="804"/>
                      <a:pt x="36" y="844"/>
                    </a:cubicBezTo>
                    <a:cubicBezTo>
                      <a:pt x="24" y="857"/>
                      <a:pt x="11" y="869"/>
                      <a:pt x="0" y="883"/>
                    </a:cubicBezTo>
                    <a:cubicBezTo>
                      <a:pt x="0" y="830"/>
                      <a:pt x="0" y="830"/>
                      <a:pt x="0" y="830"/>
                    </a:cubicBezTo>
                    <a:cubicBezTo>
                      <a:pt x="42" y="791"/>
                      <a:pt x="90" y="760"/>
                      <a:pt x="127" y="716"/>
                    </a:cubicBezTo>
                    <a:cubicBezTo>
                      <a:pt x="156" y="687"/>
                      <a:pt x="185" y="659"/>
                      <a:pt x="212" y="628"/>
                    </a:cubicBezTo>
                    <a:cubicBezTo>
                      <a:pt x="295" y="546"/>
                      <a:pt x="375" y="463"/>
                      <a:pt x="452" y="376"/>
                    </a:cubicBezTo>
                    <a:cubicBezTo>
                      <a:pt x="545" y="268"/>
                      <a:pt x="637" y="159"/>
                      <a:pt x="736" y="56"/>
                    </a:cubicBezTo>
                    <a:cubicBezTo>
                      <a:pt x="753" y="36"/>
                      <a:pt x="772" y="18"/>
                      <a:pt x="7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29" name="Freeform 10"/>
              <p:cNvSpPr>
                <a:spLocks/>
              </p:cNvSpPr>
              <p:nvPr/>
            </p:nvSpPr>
            <p:spPr bwMode="auto">
              <a:xfrm>
                <a:off x="2806" y="2798"/>
                <a:ext cx="618" cy="649"/>
              </a:xfrm>
              <a:custGeom>
                <a:avLst/>
                <a:gdLst>
                  <a:gd name="T0" fmla="*/ 986 w 1009"/>
                  <a:gd name="T1" fmla="*/ 0 h 1058"/>
                  <a:gd name="T2" fmla="*/ 1009 w 1009"/>
                  <a:gd name="T3" fmla="*/ 0 h 1058"/>
                  <a:gd name="T4" fmla="*/ 817 w 1009"/>
                  <a:gd name="T5" fmla="*/ 186 h 1058"/>
                  <a:gd name="T6" fmla="*/ 478 w 1009"/>
                  <a:gd name="T7" fmla="*/ 546 h 1058"/>
                  <a:gd name="T8" fmla="*/ 180 w 1009"/>
                  <a:gd name="T9" fmla="*/ 851 h 1058"/>
                  <a:gd name="T10" fmla="*/ 0 w 1009"/>
                  <a:gd name="T11" fmla="*/ 1058 h 1058"/>
                  <a:gd name="T12" fmla="*/ 0 w 1009"/>
                  <a:gd name="T13" fmla="*/ 1027 h 1058"/>
                  <a:gd name="T14" fmla="*/ 33 w 1009"/>
                  <a:gd name="T15" fmla="*/ 985 h 1058"/>
                  <a:gd name="T16" fmla="*/ 379 w 1009"/>
                  <a:gd name="T17" fmla="*/ 623 h 1058"/>
                  <a:gd name="T18" fmla="*/ 447 w 1009"/>
                  <a:gd name="T19" fmla="*/ 551 h 1058"/>
                  <a:gd name="T20" fmla="*/ 584 w 1009"/>
                  <a:gd name="T21" fmla="*/ 400 h 1058"/>
                  <a:gd name="T22" fmla="*/ 720 w 1009"/>
                  <a:gd name="T23" fmla="*/ 260 h 1058"/>
                  <a:gd name="T24" fmla="*/ 986 w 1009"/>
                  <a:gd name="T25"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9" h="1058">
                    <a:moveTo>
                      <a:pt x="986" y="0"/>
                    </a:moveTo>
                    <a:cubicBezTo>
                      <a:pt x="1009" y="0"/>
                      <a:pt x="1009" y="0"/>
                      <a:pt x="1009" y="0"/>
                    </a:cubicBezTo>
                    <a:cubicBezTo>
                      <a:pt x="942" y="59"/>
                      <a:pt x="880" y="123"/>
                      <a:pt x="817" y="186"/>
                    </a:cubicBezTo>
                    <a:cubicBezTo>
                      <a:pt x="701" y="302"/>
                      <a:pt x="590" y="425"/>
                      <a:pt x="478" y="546"/>
                    </a:cubicBezTo>
                    <a:cubicBezTo>
                      <a:pt x="382" y="651"/>
                      <a:pt x="277" y="748"/>
                      <a:pt x="180" y="851"/>
                    </a:cubicBezTo>
                    <a:cubicBezTo>
                      <a:pt x="117" y="918"/>
                      <a:pt x="55" y="985"/>
                      <a:pt x="0" y="1058"/>
                    </a:cubicBezTo>
                    <a:cubicBezTo>
                      <a:pt x="0" y="1027"/>
                      <a:pt x="0" y="1027"/>
                      <a:pt x="0" y="1027"/>
                    </a:cubicBezTo>
                    <a:cubicBezTo>
                      <a:pt x="8" y="1011"/>
                      <a:pt x="22" y="999"/>
                      <a:pt x="33" y="985"/>
                    </a:cubicBezTo>
                    <a:cubicBezTo>
                      <a:pt x="141" y="857"/>
                      <a:pt x="262" y="742"/>
                      <a:pt x="379" y="623"/>
                    </a:cubicBezTo>
                    <a:cubicBezTo>
                      <a:pt x="401" y="598"/>
                      <a:pt x="425" y="575"/>
                      <a:pt x="447" y="551"/>
                    </a:cubicBezTo>
                    <a:cubicBezTo>
                      <a:pt x="493" y="501"/>
                      <a:pt x="538" y="450"/>
                      <a:pt x="584" y="400"/>
                    </a:cubicBezTo>
                    <a:cubicBezTo>
                      <a:pt x="630" y="354"/>
                      <a:pt x="673" y="305"/>
                      <a:pt x="720" y="260"/>
                    </a:cubicBezTo>
                    <a:cubicBezTo>
                      <a:pt x="806" y="171"/>
                      <a:pt x="895" y="85"/>
                      <a:pt x="9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0" name="Freeform 11"/>
              <p:cNvSpPr>
                <a:spLocks/>
              </p:cNvSpPr>
              <p:nvPr/>
            </p:nvSpPr>
            <p:spPr bwMode="auto">
              <a:xfrm>
                <a:off x="2806" y="2798"/>
                <a:ext cx="652" cy="687"/>
              </a:xfrm>
              <a:custGeom>
                <a:avLst/>
                <a:gdLst>
                  <a:gd name="T0" fmla="*/ 1036 w 1064"/>
                  <a:gd name="T1" fmla="*/ 0 h 1120"/>
                  <a:gd name="T2" fmla="*/ 1064 w 1064"/>
                  <a:gd name="T3" fmla="*/ 0 h 1120"/>
                  <a:gd name="T4" fmla="*/ 884 w 1064"/>
                  <a:gd name="T5" fmla="*/ 168 h 1120"/>
                  <a:gd name="T6" fmla="*/ 782 w 1064"/>
                  <a:gd name="T7" fmla="*/ 270 h 1120"/>
                  <a:gd name="T8" fmla="*/ 383 w 1064"/>
                  <a:gd name="T9" fmla="*/ 715 h 1120"/>
                  <a:gd name="T10" fmla="*/ 321 w 1064"/>
                  <a:gd name="T11" fmla="*/ 789 h 1120"/>
                  <a:gd name="T12" fmla="*/ 207 w 1064"/>
                  <a:gd name="T13" fmla="*/ 923 h 1120"/>
                  <a:gd name="T14" fmla="*/ 15 w 1064"/>
                  <a:gd name="T15" fmla="*/ 1120 h 1120"/>
                  <a:gd name="T16" fmla="*/ 0 w 1064"/>
                  <a:gd name="T17" fmla="*/ 1120 h 1120"/>
                  <a:gd name="T18" fmla="*/ 0 w 1064"/>
                  <a:gd name="T19" fmla="*/ 1110 h 1120"/>
                  <a:gd name="T20" fmla="*/ 35 w 1064"/>
                  <a:gd name="T21" fmla="*/ 1075 h 1120"/>
                  <a:gd name="T22" fmla="*/ 510 w 1064"/>
                  <a:gd name="T23" fmla="*/ 534 h 1120"/>
                  <a:gd name="T24" fmla="*/ 1036 w 1064"/>
                  <a:gd name="T25"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4" h="1120">
                    <a:moveTo>
                      <a:pt x="1036" y="0"/>
                    </a:moveTo>
                    <a:cubicBezTo>
                      <a:pt x="1064" y="0"/>
                      <a:pt x="1064" y="0"/>
                      <a:pt x="1064" y="0"/>
                    </a:cubicBezTo>
                    <a:cubicBezTo>
                      <a:pt x="1002" y="53"/>
                      <a:pt x="945" y="113"/>
                      <a:pt x="884" y="168"/>
                    </a:cubicBezTo>
                    <a:cubicBezTo>
                      <a:pt x="851" y="203"/>
                      <a:pt x="814" y="234"/>
                      <a:pt x="782" y="270"/>
                    </a:cubicBezTo>
                    <a:cubicBezTo>
                      <a:pt x="642" y="412"/>
                      <a:pt x="509" y="560"/>
                      <a:pt x="383" y="715"/>
                    </a:cubicBezTo>
                    <a:cubicBezTo>
                      <a:pt x="361" y="739"/>
                      <a:pt x="342" y="764"/>
                      <a:pt x="321" y="789"/>
                    </a:cubicBezTo>
                    <a:cubicBezTo>
                      <a:pt x="282" y="833"/>
                      <a:pt x="247" y="880"/>
                      <a:pt x="207" y="923"/>
                    </a:cubicBezTo>
                    <a:cubicBezTo>
                      <a:pt x="146" y="992"/>
                      <a:pt x="84" y="1059"/>
                      <a:pt x="15" y="1120"/>
                    </a:cubicBezTo>
                    <a:cubicBezTo>
                      <a:pt x="0" y="1120"/>
                      <a:pt x="0" y="1120"/>
                      <a:pt x="0" y="1120"/>
                    </a:cubicBezTo>
                    <a:cubicBezTo>
                      <a:pt x="0" y="1110"/>
                      <a:pt x="0" y="1110"/>
                      <a:pt x="0" y="1110"/>
                    </a:cubicBezTo>
                    <a:cubicBezTo>
                      <a:pt x="9" y="1097"/>
                      <a:pt x="23" y="1086"/>
                      <a:pt x="35" y="1075"/>
                    </a:cubicBezTo>
                    <a:cubicBezTo>
                      <a:pt x="208" y="908"/>
                      <a:pt x="351" y="713"/>
                      <a:pt x="510" y="534"/>
                    </a:cubicBezTo>
                    <a:cubicBezTo>
                      <a:pt x="677" y="348"/>
                      <a:pt x="852" y="169"/>
                      <a:pt x="10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1" name="Freeform 12"/>
              <p:cNvSpPr>
                <a:spLocks/>
              </p:cNvSpPr>
              <p:nvPr/>
            </p:nvSpPr>
            <p:spPr bwMode="auto">
              <a:xfrm>
                <a:off x="2877" y="2798"/>
                <a:ext cx="643" cy="687"/>
              </a:xfrm>
              <a:custGeom>
                <a:avLst/>
                <a:gdLst>
                  <a:gd name="T0" fmla="*/ 1020 w 1049"/>
                  <a:gd name="T1" fmla="*/ 0 h 1120"/>
                  <a:gd name="T2" fmla="*/ 1049 w 1049"/>
                  <a:gd name="T3" fmla="*/ 0 h 1120"/>
                  <a:gd name="T4" fmla="*/ 881 w 1049"/>
                  <a:gd name="T5" fmla="*/ 145 h 1120"/>
                  <a:gd name="T6" fmla="*/ 778 w 1049"/>
                  <a:gd name="T7" fmla="*/ 238 h 1120"/>
                  <a:gd name="T8" fmla="*/ 698 w 1049"/>
                  <a:gd name="T9" fmla="*/ 310 h 1120"/>
                  <a:gd name="T10" fmla="*/ 88 w 1049"/>
                  <a:gd name="T11" fmla="*/ 1012 h 1120"/>
                  <a:gd name="T12" fmla="*/ 23 w 1049"/>
                  <a:gd name="T13" fmla="*/ 1120 h 1120"/>
                  <a:gd name="T14" fmla="*/ 0 w 1049"/>
                  <a:gd name="T15" fmla="*/ 1120 h 1120"/>
                  <a:gd name="T16" fmla="*/ 381 w 1049"/>
                  <a:gd name="T17" fmla="*/ 602 h 1120"/>
                  <a:gd name="T18" fmla="*/ 642 w 1049"/>
                  <a:gd name="T19" fmla="*/ 338 h 1120"/>
                  <a:gd name="T20" fmla="*/ 1020 w 1049"/>
                  <a:gd name="T21"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9" h="1120">
                    <a:moveTo>
                      <a:pt x="1020" y="0"/>
                    </a:moveTo>
                    <a:cubicBezTo>
                      <a:pt x="1049" y="0"/>
                      <a:pt x="1049" y="0"/>
                      <a:pt x="1049" y="0"/>
                    </a:cubicBezTo>
                    <a:cubicBezTo>
                      <a:pt x="991" y="46"/>
                      <a:pt x="937" y="97"/>
                      <a:pt x="881" y="145"/>
                    </a:cubicBezTo>
                    <a:cubicBezTo>
                      <a:pt x="847" y="176"/>
                      <a:pt x="811" y="205"/>
                      <a:pt x="778" y="238"/>
                    </a:cubicBezTo>
                    <a:cubicBezTo>
                      <a:pt x="750" y="260"/>
                      <a:pt x="726" y="287"/>
                      <a:pt x="698" y="310"/>
                    </a:cubicBezTo>
                    <a:cubicBezTo>
                      <a:pt x="473" y="523"/>
                      <a:pt x="254" y="748"/>
                      <a:pt x="88" y="1012"/>
                    </a:cubicBezTo>
                    <a:cubicBezTo>
                      <a:pt x="64" y="1047"/>
                      <a:pt x="46" y="1085"/>
                      <a:pt x="23" y="1120"/>
                    </a:cubicBezTo>
                    <a:cubicBezTo>
                      <a:pt x="0" y="1120"/>
                      <a:pt x="0" y="1120"/>
                      <a:pt x="0" y="1120"/>
                    </a:cubicBezTo>
                    <a:cubicBezTo>
                      <a:pt x="103" y="931"/>
                      <a:pt x="236" y="760"/>
                      <a:pt x="381" y="602"/>
                    </a:cubicBezTo>
                    <a:cubicBezTo>
                      <a:pt x="464" y="509"/>
                      <a:pt x="552" y="423"/>
                      <a:pt x="642" y="338"/>
                    </a:cubicBezTo>
                    <a:cubicBezTo>
                      <a:pt x="764" y="221"/>
                      <a:pt x="892" y="109"/>
                      <a:pt x="10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2" name="Freeform 13"/>
              <p:cNvSpPr>
                <a:spLocks noEditPoints="1"/>
              </p:cNvSpPr>
              <p:nvPr/>
            </p:nvSpPr>
            <p:spPr bwMode="auto">
              <a:xfrm>
                <a:off x="2905" y="2798"/>
                <a:ext cx="636" cy="687"/>
              </a:xfrm>
              <a:custGeom>
                <a:avLst/>
                <a:gdLst>
                  <a:gd name="T0" fmla="*/ 1019 w 1039"/>
                  <a:gd name="T1" fmla="*/ 0 h 1120"/>
                  <a:gd name="T2" fmla="*/ 1039 w 1039"/>
                  <a:gd name="T3" fmla="*/ 0 h 1120"/>
                  <a:gd name="T4" fmla="*/ 1039 w 1039"/>
                  <a:gd name="T5" fmla="*/ 8 h 1120"/>
                  <a:gd name="T6" fmla="*/ 930 w 1039"/>
                  <a:gd name="T7" fmla="*/ 115 h 1120"/>
                  <a:gd name="T8" fmla="*/ 701 w 1039"/>
                  <a:gd name="T9" fmla="*/ 342 h 1120"/>
                  <a:gd name="T10" fmla="*/ 425 w 1039"/>
                  <a:gd name="T11" fmla="*/ 638 h 1120"/>
                  <a:gd name="T12" fmla="*/ 54 w 1039"/>
                  <a:gd name="T13" fmla="*/ 1087 h 1120"/>
                  <a:gd name="T14" fmla="*/ 32 w 1039"/>
                  <a:gd name="T15" fmla="*/ 1120 h 1120"/>
                  <a:gd name="T16" fmla="*/ 71 w 1039"/>
                  <a:gd name="T17" fmla="*/ 1085 h 1120"/>
                  <a:gd name="T18" fmla="*/ 237 w 1039"/>
                  <a:gd name="T19" fmla="*/ 894 h 1120"/>
                  <a:gd name="T20" fmla="*/ 378 w 1039"/>
                  <a:gd name="T21" fmla="*/ 739 h 1120"/>
                  <a:gd name="T22" fmla="*/ 958 w 1039"/>
                  <a:gd name="T23" fmla="*/ 171 h 1120"/>
                  <a:gd name="T24" fmla="*/ 1039 w 1039"/>
                  <a:gd name="T25" fmla="*/ 95 h 1120"/>
                  <a:gd name="T26" fmla="*/ 1039 w 1039"/>
                  <a:gd name="T27" fmla="*/ 124 h 1120"/>
                  <a:gd name="T28" fmla="*/ 829 w 1039"/>
                  <a:gd name="T29" fmla="*/ 326 h 1120"/>
                  <a:gd name="T30" fmla="*/ 566 w 1039"/>
                  <a:gd name="T31" fmla="*/ 619 h 1120"/>
                  <a:gd name="T32" fmla="*/ 259 w 1039"/>
                  <a:gd name="T33" fmla="*/ 960 h 1120"/>
                  <a:gd name="T34" fmla="*/ 141 w 1039"/>
                  <a:gd name="T35" fmla="*/ 1066 h 1120"/>
                  <a:gd name="T36" fmla="*/ 100 w 1039"/>
                  <a:gd name="T37" fmla="*/ 1120 h 1120"/>
                  <a:gd name="T38" fmla="*/ 0 w 1039"/>
                  <a:gd name="T39" fmla="*/ 1120 h 1120"/>
                  <a:gd name="T40" fmla="*/ 99 w 1039"/>
                  <a:gd name="T41" fmla="*/ 1004 h 1120"/>
                  <a:gd name="T42" fmla="*/ 462 w 1039"/>
                  <a:gd name="T43" fmla="*/ 567 h 1120"/>
                  <a:gd name="T44" fmla="*/ 699 w 1039"/>
                  <a:gd name="T45" fmla="*/ 316 h 1120"/>
                  <a:gd name="T46" fmla="*/ 758 w 1039"/>
                  <a:gd name="T47" fmla="*/ 255 h 1120"/>
                  <a:gd name="T48" fmla="*/ 888 w 1039"/>
                  <a:gd name="T49" fmla="*/ 125 h 1120"/>
                  <a:gd name="T50" fmla="*/ 968 w 1039"/>
                  <a:gd name="T51" fmla="*/ 49 h 1120"/>
                  <a:gd name="T52" fmla="*/ 1019 w 1039"/>
                  <a:gd name="T53" fmla="*/ 0 h 1120"/>
                  <a:gd name="T54" fmla="*/ 475 w 1039"/>
                  <a:gd name="T55" fmla="*/ 676 h 1120"/>
                  <a:gd name="T56" fmla="*/ 412 w 1039"/>
                  <a:gd name="T57" fmla="*/ 741 h 1120"/>
                  <a:gd name="T58" fmla="*/ 215 w 1039"/>
                  <a:gd name="T59" fmla="*/ 960 h 1120"/>
                  <a:gd name="T60" fmla="*/ 203 w 1039"/>
                  <a:gd name="T61" fmla="*/ 987 h 1120"/>
                  <a:gd name="T62" fmla="*/ 262 w 1039"/>
                  <a:gd name="T63" fmla="*/ 931 h 1120"/>
                  <a:gd name="T64" fmla="*/ 347 w 1039"/>
                  <a:gd name="T65" fmla="*/ 840 h 1120"/>
                  <a:gd name="T66" fmla="*/ 490 w 1039"/>
                  <a:gd name="T67" fmla="*/ 675 h 1120"/>
                  <a:gd name="T68" fmla="*/ 510 w 1039"/>
                  <a:gd name="T69" fmla="*/ 648 h 1120"/>
                  <a:gd name="T70" fmla="*/ 518 w 1039"/>
                  <a:gd name="T71" fmla="*/ 640 h 1120"/>
                  <a:gd name="T72" fmla="*/ 475 w 1039"/>
                  <a:gd name="T73" fmla="*/ 676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9" h="1120">
                    <a:moveTo>
                      <a:pt x="1019" y="0"/>
                    </a:moveTo>
                    <a:cubicBezTo>
                      <a:pt x="1039" y="0"/>
                      <a:pt x="1039" y="0"/>
                      <a:pt x="1039" y="0"/>
                    </a:cubicBezTo>
                    <a:cubicBezTo>
                      <a:pt x="1039" y="8"/>
                      <a:pt x="1039" y="8"/>
                      <a:pt x="1039" y="8"/>
                    </a:cubicBezTo>
                    <a:cubicBezTo>
                      <a:pt x="1003" y="44"/>
                      <a:pt x="965" y="78"/>
                      <a:pt x="930" y="115"/>
                    </a:cubicBezTo>
                    <a:cubicBezTo>
                      <a:pt x="852" y="189"/>
                      <a:pt x="777" y="266"/>
                      <a:pt x="701" y="342"/>
                    </a:cubicBezTo>
                    <a:cubicBezTo>
                      <a:pt x="606" y="438"/>
                      <a:pt x="514" y="536"/>
                      <a:pt x="425" y="638"/>
                    </a:cubicBezTo>
                    <a:cubicBezTo>
                      <a:pt x="299" y="786"/>
                      <a:pt x="183" y="942"/>
                      <a:pt x="54" y="1087"/>
                    </a:cubicBezTo>
                    <a:cubicBezTo>
                      <a:pt x="46" y="1098"/>
                      <a:pt x="32" y="1105"/>
                      <a:pt x="32" y="1120"/>
                    </a:cubicBezTo>
                    <a:cubicBezTo>
                      <a:pt x="50" y="1116"/>
                      <a:pt x="60" y="1098"/>
                      <a:pt x="71" y="1085"/>
                    </a:cubicBezTo>
                    <a:cubicBezTo>
                      <a:pt x="126" y="1020"/>
                      <a:pt x="181" y="957"/>
                      <a:pt x="237" y="894"/>
                    </a:cubicBezTo>
                    <a:cubicBezTo>
                      <a:pt x="282" y="840"/>
                      <a:pt x="331" y="791"/>
                      <a:pt x="378" y="739"/>
                    </a:cubicBezTo>
                    <a:cubicBezTo>
                      <a:pt x="563" y="542"/>
                      <a:pt x="756" y="351"/>
                      <a:pt x="958" y="171"/>
                    </a:cubicBezTo>
                    <a:cubicBezTo>
                      <a:pt x="985" y="146"/>
                      <a:pt x="1014" y="122"/>
                      <a:pt x="1039" y="95"/>
                    </a:cubicBezTo>
                    <a:cubicBezTo>
                      <a:pt x="1039" y="124"/>
                      <a:pt x="1039" y="124"/>
                      <a:pt x="1039" y="124"/>
                    </a:cubicBezTo>
                    <a:cubicBezTo>
                      <a:pt x="969" y="191"/>
                      <a:pt x="897" y="257"/>
                      <a:pt x="829" y="326"/>
                    </a:cubicBezTo>
                    <a:cubicBezTo>
                      <a:pt x="736" y="419"/>
                      <a:pt x="651" y="519"/>
                      <a:pt x="566" y="619"/>
                    </a:cubicBezTo>
                    <a:cubicBezTo>
                      <a:pt x="468" y="736"/>
                      <a:pt x="368" y="852"/>
                      <a:pt x="259" y="960"/>
                    </a:cubicBezTo>
                    <a:cubicBezTo>
                      <a:pt x="222" y="998"/>
                      <a:pt x="182" y="1033"/>
                      <a:pt x="141" y="1066"/>
                    </a:cubicBezTo>
                    <a:cubicBezTo>
                      <a:pt x="123" y="1081"/>
                      <a:pt x="114" y="1102"/>
                      <a:pt x="100" y="1120"/>
                    </a:cubicBezTo>
                    <a:cubicBezTo>
                      <a:pt x="0" y="1120"/>
                      <a:pt x="0" y="1120"/>
                      <a:pt x="0" y="1120"/>
                    </a:cubicBezTo>
                    <a:cubicBezTo>
                      <a:pt x="32" y="1081"/>
                      <a:pt x="68" y="1044"/>
                      <a:pt x="99" y="1004"/>
                    </a:cubicBezTo>
                    <a:cubicBezTo>
                      <a:pt x="221" y="859"/>
                      <a:pt x="332" y="705"/>
                      <a:pt x="462" y="567"/>
                    </a:cubicBezTo>
                    <a:cubicBezTo>
                      <a:pt x="540" y="482"/>
                      <a:pt x="619" y="399"/>
                      <a:pt x="699" y="316"/>
                    </a:cubicBezTo>
                    <a:cubicBezTo>
                      <a:pt x="719" y="296"/>
                      <a:pt x="739" y="276"/>
                      <a:pt x="758" y="255"/>
                    </a:cubicBezTo>
                    <a:cubicBezTo>
                      <a:pt x="802" y="213"/>
                      <a:pt x="844" y="168"/>
                      <a:pt x="888" y="125"/>
                    </a:cubicBezTo>
                    <a:cubicBezTo>
                      <a:pt x="916" y="101"/>
                      <a:pt x="940" y="73"/>
                      <a:pt x="968" y="49"/>
                    </a:cubicBezTo>
                    <a:cubicBezTo>
                      <a:pt x="985" y="33"/>
                      <a:pt x="999" y="13"/>
                      <a:pt x="1019" y="0"/>
                    </a:cubicBezTo>
                    <a:close/>
                    <a:moveTo>
                      <a:pt x="475" y="676"/>
                    </a:moveTo>
                    <a:cubicBezTo>
                      <a:pt x="454" y="698"/>
                      <a:pt x="431" y="718"/>
                      <a:pt x="412" y="741"/>
                    </a:cubicBezTo>
                    <a:cubicBezTo>
                      <a:pt x="343" y="811"/>
                      <a:pt x="278" y="885"/>
                      <a:pt x="215" y="960"/>
                    </a:cubicBezTo>
                    <a:cubicBezTo>
                      <a:pt x="209" y="968"/>
                      <a:pt x="202" y="976"/>
                      <a:pt x="203" y="987"/>
                    </a:cubicBezTo>
                    <a:cubicBezTo>
                      <a:pt x="226" y="972"/>
                      <a:pt x="243" y="951"/>
                      <a:pt x="262" y="931"/>
                    </a:cubicBezTo>
                    <a:cubicBezTo>
                      <a:pt x="292" y="902"/>
                      <a:pt x="318" y="869"/>
                      <a:pt x="347" y="840"/>
                    </a:cubicBezTo>
                    <a:cubicBezTo>
                      <a:pt x="395" y="785"/>
                      <a:pt x="445" y="732"/>
                      <a:pt x="490" y="675"/>
                    </a:cubicBezTo>
                    <a:cubicBezTo>
                      <a:pt x="496" y="665"/>
                      <a:pt x="507" y="659"/>
                      <a:pt x="510" y="648"/>
                    </a:cubicBezTo>
                    <a:cubicBezTo>
                      <a:pt x="513" y="645"/>
                      <a:pt x="516" y="643"/>
                      <a:pt x="518" y="640"/>
                    </a:cubicBezTo>
                    <a:cubicBezTo>
                      <a:pt x="502" y="650"/>
                      <a:pt x="488" y="662"/>
                      <a:pt x="475" y="6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3" name="Freeform 14"/>
              <p:cNvSpPr>
                <a:spLocks noEditPoints="1"/>
              </p:cNvSpPr>
              <p:nvPr/>
            </p:nvSpPr>
            <p:spPr bwMode="auto">
              <a:xfrm>
                <a:off x="2996" y="2903"/>
                <a:ext cx="545" cy="582"/>
              </a:xfrm>
              <a:custGeom>
                <a:avLst/>
                <a:gdLst>
                  <a:gd name="T0" fmla="*/ 823 w 890"/>
                  <a:gd name="T1" fmla="*/ 66 h 949"/>
                  <a:gd name="T2" fmla="*/ 890 w 890"/>
                  <a:gd name="T3" fmla="*/ 0 h 949"/>
                  <a:gd name="T4" fmla="*/ 890 w 890"/>
                  <a:gd name="T5" fmla="*/ 24 h 949"/>
                  <a:gd name="T6" fmla="*/ 724 w 890"/>
                  <a:gd name="T7" fmla="*/ 187 h 949"/>
                  <a:gd name="T8" fmla="*/ 616 w 890"/>
                  <a:gd name="T9" fmla="*/ 299 h 949"/>
                  <a:gd name="T10" fmla="*/ 555 w 890"/>
                  <a:gd name="T11" fmla="*/ 375 h 949"/>
                  <a:gd name="T12" fmla="*/ 669 w 890"/>
                  <a:gd name="T13" fmla="*/ 265 h 949"/>
                  <a:gd name="T14" fmla="*/ 778 w 890"/>
                  <a:gd name="T15" fmla="*/ 156 h 949"/>
                  <a:gd name="T16" fmla="*/ 890 w 890"/>
                  <a:gd name="T17" fmla="*/ 41 h 949"/>
                  <a:gd name="T18" fmla="*/ 890 w 890"/>
                  <a:gd name="T19" fmla="*/ 73 h 949"/>
                  <a:gd name="T20" fmla="*/ 811 w 890"/>
                  <a:gd name="T21" fmla="*/ 150 h 949"/>
                  <a:gd name="T22" fmla="*/ 711 w 890"/>
                  <a:gd name="T23" fmla="*/ 254 h 949"/>
                  <a:gd name="T24" fmla="*/ 695 w 890"/>
                  <a:gd name="T25" fmla="*/ 270 h 949"/>
                  <a:gd name="T26" fmla="*/ 666 w 890"/>
                  <a:gd name="T27" fmla="*/ 304 h 949"/>
                  <a:gd name="T28" fmla="*/ 716 w 890"/>
                  <a:gd name="T29" fmla="*/ 262 h 949"/>
                  <a:gd name="T30" fmla="*/ 890 w 890"/>
                  <a:gd name="T31" fmla="*/ 104 h 949"/>
                  <a:gd name="T32" fmla="*/ 890 w 890"/>
                  <a:gd name="T33" fmla="*/ 196 h 949"/>
                  <a:gd name="T34" fmla="*/ 792 w 890"/>
                  <a:gd name="T35" fmla="*/ 291 h 949"/>
                  <a:gd name="T36" fmla="*/ 673 w 890"/>
                  <a:gd name="T37" fmla="*/ 408 h 949"/>
                  <a:gd name="T38" fmla="*/ 306 w 890"/>
                  <a:gd name="T39" fmla="*/ 805 h 949"/>
                  <a:gd name="T40" fmla="*/ 202 w 890"/>
                  <a:gd name="T41" fmla="*/ 909 h 949"/>
                  <a:gd name="T42" fmla="*/ 159 w 890"/>
                  <a:gd name="T43" fmla="*/ 949 h 949"/>
                  <a:gd name="T44" fmla="*/ 94 w 890"/>
                  <a:gd name="T45" fmla="*/ 949 h 949"/>
                  <a:gd name="T46" fmla="*/ 170 w 890"/>
                  <a:gd name="T47" fmla="*/ 876 h 949"/>
                  <a:gd name="T48" fmla="*/ 217 w 890"/>
                  <a:gd name="T49" fmla="*/ 824 h 949"/>
                  <a:gd name="T50" fmla="*/ 537 w 890"/>
                  <a:gd name="T51" fmla="*/ 480 h 949"/>
                  <a:gd name="T52" fmla="*/ 593 w 890"/>
                  <a:gd name="T53" fmla="*/ 424 h 949"/>
                  <a:gd name="T54" fmla="*/ 660 w 890"/>
                  <a:gd name="T55" fmla="*/ 359 h 949"/>
                  <a:gd name="T56" fmla="*/ 715 w 890"/>
                  <a:gd name="T57" fmla="*/ 306 h 949"/>
                  <a:gd name="T58" fmla="*/ 866 w 890"/>
                  <a:gd name="T59" fmla="*/ 165 h 949"/>
                  <a:gd name="T60" fmla="*/ 886 w 890"/>
                  <a:gd name="T61" fmla="*/ 138 h 949"/>
                  <a:gd name="T62" fmla="*/ 853 w 890"/>
                  <a:gd name="T63" fmla="*/ 163 h 949"/>
                  <a:gd name="T64" fmla="*/ 445 w 890"/>
                  <a:gd name="T65" fmla="*/ 548 h 949"/>
                  <a:gd name="T66" fmla="*/ 367 w 890"/>
                  <a:gd name="T67" fmla="*/ 631 h 949"/>
                  <a:gd name="T68" fmla="*/ 158 w 890"/>
                  <a:gd name="T69" fmla="*/ 857 h 949"/>
                  <a:gd name="T70" fmla="*/ 71 w 890"/>
                  <a:gd name="T71" fmla="*/ 949 h 949"/>
                  <a:gd name="T72" fmla="*/ 0 w 890"/>
                  <a:gd name="T73" fmla="*/ 949 h 949"/>
                  <a:gd name="T74" fmla="*/ 153 w 890"/>
                  <a:gd name="T75" fmla="*/ 772 h 949"/>
                  <a:gd name="T76" fmla="*/ 229 w 890"/>
                  <a:gd name="T77" fmla="*/ 693 h 949"/>
                  <a:gd name="T78" fmla="*/ 294 w 890"/>
                  <a:gd name="T79" fmla="*/ 629 h 949"/>
                  <a:gd name="T80" fmla="*/ 373 w 890"/>
                  <a:gd name="T81" fmla="*/ 552 h 949"/>
                  <a:gd name="T82" fmla="*/ 416 w 890"/>
                  <a:gd name="T83" fmla="*/ 507 h 949"/>
                  <a:gd name="T84" fmla="*/ 607 w 890"/>
                  <a:gd name="T85" fmla="*/ 282 h 949"/>
                  <a:gd name="T86" fmla="*/ 771 w 890"/>
                  <a:gd name="T87" fmla="*/ 118 h 949"/>
                  <a:gd name="T88" fmla="*/ 823 w 890"/>
                  <a:gd name="T89" fmla="*/ 66 h 949"/>
                  <a:gd name="T90" fmla="*/ 215 w 890"/>
                  <a:gd name="T91" fmla="*/ 736 h 949"/>
                  <a:gd name="T92" fmla="*/ 216 w 890"/>
                  <a:gd name="T93" fmla="*/ 743 h 949"/>
                  <a:gd name="T94" fmla="*/ 206 w 890"/>
                  <a:gd name="T95" fmla="*/ 744 h 949"/>
                  <a:gd name="T96" fmla="*/ 191 w 890"/>
                  <a:gd name="T97" fmla="*/ 762 h 949"/>
                  <a:gd name="T98" fmla="*/ 98 w 890"/>
                  <a:gd name="T99" fmla="*/ 862 h 949"/>
                  <a:gd name="T100" fmla="*/ 83 w 890"/>
                  <a:gd name="T101" fmla="*/ 887 h 949"/>
                  <a:gd name="T102" fmla="*/ 77 w 890"/>
                  <a:gd name="T103" fmla="*/ 887 h 949"/>
                  <a:gd name="T104" fmla="*/ 77 w 890"/>
                  <a:gd name="T105" fmla="*/ 894 h 949"/>
                  <a:gd name="T106" fmla="*/ 67 w 890"/>
                  <a:gd name="T107" fmla="*/ 899 h 949"/>
                  <a:gd name="T108" fmla="*/ 81 w 890"/>
                  <a:gd name="T109" fmla="*/ 892 h 949"/>
                  <a:gd name="T110" fmla="*/ 167 w 890"/>
                  <a:gd name="T111" fmla="*/ 802 h 949"/>
                  <a:gd name="T112" fmla="*/ 213 w 890"/>
                  <a:gd name="T113" fmla="*/ 748 h 949"/>
                  <a:gd name="T114" fmla="*/ 241 w 890"/>
                  <a:gd name="T115" fmla="*/ 714 h 949"/>
                  <a:gd name="T116" fmla="*/ 215 w 890"/>
                  <a:gd name="T117" fmla="*/ 736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0" h="949">
                    <a:moveTo>
                      <a:pt x="823" y="66"/>
                    </a:moveTo>
                    <a:cubicBezTo>
                      <a:pt x="845" y="44"/>
                      <a:pt x="869" y="23"/>
                      <a:pt x="890" y="0"/>
                    </a:cubicBezTo>
                    <a:cubicBezTo>
                      <a:pt x="890" y="24"/>
                      <a:pt x="890" y="24"/>
                      <a:pt x="890" y="24"/>
                    </a:cubicBezTo>
                    <a:cubicBezTo>
                      <a:pt x="833" y="77"/>
                      <a:pt x="780" y="133"/>
                      <a:pt x="724" y="187"/>
                    </a:cubicBezTo>
                    <a:cubicBezTo>
                      <a:pt x="688" y="224"/>
                      <a:pt x="653" y="262"/>
                      <a:pt x="616" y="299"/>
                    </a:cubicBezTo>
                    <a:cubicBezTo>
                      <a:pt x="594" y="323"/>
                      <a:pt x="572" y="348"/>
                      <a:pt x="555" y="375"/>
                    </a:cubicBezTo>
                    <a:cubicBezTo>
                      <a:pt x="597" y="343"/>
                      <a:pt x="630" y="300"/>
                      <a:pt x="669" y="265"/>
                    </a:cubicBezTo>
                    <a:cubicBezTo>
                      <a:pt x="704" y="227"/>
                      <a:pt x="741" y="192"/>
                      <a:pt x="778" y="156"/>
                    </a:cubicBezTo>
                    <a:cubicBezTo>
                      <a:pt x="816" y="119"/>
                      <a:pt x="852" y="79"/>
                      <a:pt x="890" y="41"/>
                    </a:cubicBezTo>
                    <a:cubicBezTo>
                      <a:pt x="890" y="73"/>
                      <a:pt x="890" y="73"/>
                      <a:pt x="890" y="73"/>
                    </a:cubicBezTo>
                    <a:cubicBezTo>
                      <a:pt x="865" y="100"/>
                      <a:pt x="838" y="125"/>
                      <a:pt x="811" y="150"/>
                    </a:cubicBezTo>
                    <a:cubicBezTo>
                      <a:pt x="778" y="185"/>
                      <a:pt x="743" y="218"/>
                      <a:pt x="711" y="254"/>
                    </a:cubicBezTo>
                    <a:cubicBezTo>
                      <a:pt x="706" y="260"/>
                      <a:pt x="700" y="265"/>
                      <a:pt x="695" y="270"/>
                    </a:cubicBezTo>
                    <a:cubicBezTo>
                      <a:pt x="685" y="281"/>
                      <a:pt x="675" y="292"/>
                      <a:pt x="666" y="304"/>
                    </a:cubicBezTo>
                    <a:cubicBezTo>
                      <a:pt x="681" y="289"/>
                      <a:pt x="699" y="276"/>
                      <a:pt x="716" y="262"/>
                    </a:cubicBezTo>
                    <a:cubicBezTo>
                      <a:pt x="774" y="210"/>
                      <a:pt x="832" y="156"/>
                      <a:pt x="890" y="104"/>
                    </a:cubicBezTo>
                    <a:cubicBezTo>
                      <a:pt x="890" y="196"/>
                      <a:pt x="890" y="196"/>
                      <a:pt x="890" y="196"/>
                    </a:cubicBezTo>
                    <a:cubicBezTo>
                      <a:pt x="856" y="226"/>
                      <a:pt x="824" y="259"/>
                      <a:pt x="792" y="291"/>
                    </a:cubicBezTo>
                    <a:cubicBezTo>
                      <a:pt x="751" y="329"/>
                      <a:pt x="714" y="370"/>
                      <a:pt x="673" y="408"/>
                    </a:cubicBezTo>
                    <a:cubicBezTo>
                      <a:pt x="553" y="542"/>
                      <a:pt x="433" y="677"/>
                      <a:pt x="306" y="805"/>
                    </a:cubicBezTo>
                    <a:cubicBezTo>
                      <a:pt x="274" y="843"/>
                      <a:pt x="237" y="874"/>
                      <a:pt x="202" y="909"/>
                    </a:cubicBezTo>
                    <a:cubicBezTo>
                      <a:pt x="188" y="922"/>
                      <a:pt x="175" y="937"/>
                      <a:pt x="159" y="949"/>
                    </a:cubicBezTo>
                    <a:cubicBezTo>
                      <a:pt x="94" y="949"/>
                      <a:pt x="94" y="949"/>
                      <a:pt x="94" y="949"/>
                    </a:cubicBezTo>
                    <a:cubicBezTo>
                      <a:pt x="123" y="928"/>
                      <a:pt x="143" y="899"/>
                      <a:pt x="170" y="876"/>
                    </a:cubicBezTo>
                    <a:cubicBezTo>
                      <a:pt x="188" y="861"/>
                      <a:pt x="202" y="842"/>
                      <a:pt x="217" y="824"/>
                    </a:cubicBezTo>
                    <a:cubicBezTo>
                      <a:pt x="321" y="707"/>
                      <a:pt x="426" y="590"/>
                      <a:pt x="537" y="480"/>
                    </a:cubicBezTo>
                    <a:cubicBezTo>
                      <a:pt x="554" y="460"/>
                      <a:pt x="574" y="442"/>
                      <a:pt x="593" y="424"/>
                    </a:cubicBezTo>
                    <a:cubicBezTo>
                      <a:pt x="615" y="402"/>
                      <a:pt x="637" y="380"/>
                      <a:pt x="660" y="359"/>
                    </a:cubicBezTo>
                    <a:cubicBezTo>
                      <a:pt x="679" y="342"/>
                      <a:pt x="695" y="322"/>
                      <a:pt x="715" y="306"/>
                    </a:cubicBezTo>
                    <a:cubicBezTo>
                      <a:pt x="765" y="258"/>
                      <a:pt x="814" y="210"/>
                      <a:pt x="866" y="165"/>
                    </a:cubicBezTo>
                    <a:cubicBezTo>
                      <a:pt x="872" y="155"/>
                      <a:pt x="879" y="146"/>
                      <a:pt x="886" y="138"/>
                    </a:cubicBezTo>
                    <a:cubicBezTo>
                      <a:pt x="876" y="149"/>
                      <a:pt x="862" y="153"/>
                      <a:pt x="853" y="163"/>
                    </a:cubicBezTo>
                    <a:cubicBezTo>
                      <a:pt x="712" y="287"/>
                      <a:pt x="575" y="414"/>
                      <a:pt x="445" y="548"/>
                    </a:cubicBezTo>
                    <a:cubicBezTo>
                      <a:pt x="420" y="576"/>
                      <a:pt x="392" y="602"/>
                      <a:pt x="367" y="631"/>
                    </a:cubicBezTo>
                    <a:cubicBezTo>
                      <a:pt x="296" y="705"/>
                      <a:pt x="229" y="783"/>
                      <a:pt x="158" y="857"/>
                    </a:cubicBezTo>
                    <a:cubicBezTo>
                      <a:pt x="130" y="889"/>
                      <a:pt x="101" y="920"/>
                      <a:pt x="71" y="949"/>
                    </a:cubicBezTo>
                    <a:cubicBezTo>
                      <a:pt x="0" y="949"/>
                      <a:pt x="0" y="949"/>
                      <a:pt x="0" y="949"/>
                    </a:cubicBezTo>
                    <a:cubicBezTo>
                      <a:pt x="49" y="888"/>
                      <a:pt x="100" y="829"/>
                      <a:pt x="153" y="772"/>
                    </a:cubicBezTo>
                    <a:cubicBezTo>
                      <a:pt x="177" y="744"/>
                      <a:pt x="205" y="720"/>
                      <a:pt x="229" y="693"/>
                    </a:cubicBezTo>
                    <a:cubicBezTo>
                      <a:pt x="250" y="670"/>
                      <a:pt x="272" y="650"/>
                      <a:pt x="294" y="629"/>
                    </a:cubicBezTo>
                    <a:cubicBezTo>
                      <a:pt x="319" y="602"/>
                      <a:pt x="346" y="578"/>
                      <a:pt x="373" y="552"/>
                    </a:cubicBezTo>
                    <a:cubicBezTo>
                      <a:pt x="388" y="538"/>
                      <a:pt x="404" y="524"/>
                      <a:pt x="416" y="507"/>
                    </a:cubicBezTo>
                    <a:cubicBezTo>
                      <a:pt x="477" y="430"/>
                      <a:pt x="541" y="355"/>
                      <a:pt x="607" y="282"/>
                    </a:cubicBezTo>
                    <a:cubicBezTo>
                      <a:pt x="660" y="225"/>
                      <a:pt x="716" y="173"/>
                      <a:pt x="771" y="118"/>
                    </a:cubicBezTo>
                    <a:cubicBezTo>
                      <a:pt x="786" y="99"/>
                      <a:pt x="807" y="85"/>
                      <a:pt x="823" y="66"/>
                    </a:cubicBezTo>
                    <a:close/>
                    <a:moveTo>
                      <a:pt x="215" y="736"/>
                    </a:moveTo>
                    <a:cubicBezTo>
                      <a:pt x="216" y="738"/>
                      <a:pt x="216" y="741"/>
                      <a:pt x="216" y="743"/>
                    </a:cubicBezTo>
                    <a:cubicBezTo>
                      <a:pt x="214" y="743"/>
                      <a:pt x="209" y="744"/>
                      <a:pt x="206" y="744"/>
                    </a:cubicBezTo>
                    <a:cubicBezTo>
                      <a:pt x="201" y="750"/>
                      <a:pt x="196" y="756"/>
                      <a:pt x="191" y="762"/>
                    </a:cubicBezTo>
                    <a:cubicBezTo>
                      <a:pt x="158" y="793"/>
                      <a:pt x="130" y="829"/>
                      <a:pt x="98" y="862"/>
                    </a:cubicBezTo>
                    <a:cubicBezTo>
                      <a:pt x="93" y="870"/>
                      <a:pt x="84" y="877"/>
                      <a:pt x="83" y="887"/>
                    </a:cubicBezTo>
                    <a:cubicBezTo>
                      <a:pt x="82" y="887"/>
                      <a:pt x="78" y="887"/>
                      <a:pt x="77" y="887"/>
                    </a:cubicBezTo>
                    <a:cubicBezTo>
                      <a:pt x="77" y="889"/>
                      <a:pt x="77" y="893"/>
                      <a:pt x="77" y="894"/>
                    </a:cubicBezTo>
                    <a:cubicBezTo>
                      <a:pt x="74" y="896"/>
                      <a:pt x="70" y="898"/>
                      <a:pt x="67" y="899"/>
                    </a:cubicBezTo>
                    <a:cubicBezTo>
                      <a:pt x="72" y="898"/>
                      <a:pt x="77" y="896"/>
                      <a:pt x="81" y="892"/>
                    </a:cubicBezTo>
                    <a:cubicBezTo>
                      <a:pt x="114" y="866"/>
                      <a:pt x="139" y="832"/>
                      <a:pt x="167" y="802"/>
                    </a:cubicBezTo>
                    <a:cubicBezTo>
                      <a:pt x="183" y="785"/>
                      <a:pt x="198" y="766"/>
                      <a:pt x="213" y="748"/>
                    </a:cubicBezTo>
                    <a:cubicBezTo>
                      <a:pt x="222" y="737"/>
                      <a:pt x="232" y="726"/>
                      <a:pt x="241" y="714"/>
                    </a:cubicBezTo>
                    <a:cubicBezTo>
                      <a:pt x="233" y="722"/>
                      <a:pt x="226" y="732"/>
                      <a:pt x="215" y="7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4" name="Freeform 15"/>
              <p:cNvSpPr>
                <a:spLocks/>
              </p:cNvSpPr>
              <p:nvPr/>
            </p:nvSpPr>
            <p:spPr bwMode="auto">
              <a:xfrm>
                <a:off x="3137" y="3031"/>
                <a:ext cx="404" cy="454"/>
              </a:xfrm>
              <a:custGeom>
                <a:avLst/>
                <a:gdLst>
                  <a:gd name="T0" fmla="*/ 536 w 660"/>
                  <a:gd name="T1" fmla="*/ 128 h 740"/>
                  <a:gd name="T2" fmla="*/ 660 w 660"/>
                  <a:gd name="T3" fmla="*/ 0 h 740"/>
                  <a:gd name="T4" fmla="*/ 660 w 660"/>
                  <a:gd name="T5" fmla="*/ 27 h 740"/>
                  <a:gd name="T6" fmla="*/ 453 w 660"/>
                  <a:gd name="T7" fmla="*/ 248 h 740"/>
                  <a:gd name="T8" fmla="*/ 430 w 660"/>
                  <a:gd name="T9" fmla="*/ 279 h 740"/>
                  <a:gd name="T10" fmla="*/ 434 w 660"/>
                  <a:gd name="T11" fmla="*/ 277 h 740"/>
                  <a:gd name="T12" fmla="*/ 660 w 660"/>
                  <a:gd name="T13" fmla="*/ 67 h 740"/>
                  <a:gd name="T14" fmla="*/ 660 w 660"/>
                  <a:gd name="T15" fmla="*/ 94 h 740"/>
                  <a:gd name="T16" fmla="*/ 541 w 660"/>
                  <a:gd name="T17" fmla="*/ 205 h 740"/>
                  <a:gd name="T18" fmla="*/ 121 w 660"/>
                  <a:gd name="T19" fmla="*/ 636 h 740"/>
                  <a:gd name="T20" fmla="*/ 36 w 660"/>
                  <a:gd name="T21" fmla="*/ 740 h 740"/>
                  <a:gd name="T22" fmla="*/ 0 w 660"/>
                  <a:gd name="T23" fmla="*/ 740 h 740"/>
                  <a:gd name="T24" fmla="*/ 66 w 660"/>
                  <a:gd name="T25" fmla="*/ 666 h 740"/>
                  <a:gd name="T26" fmla="*/ 196 w 660"/>
                  <a:gd name="T27" fmla="*/ 513 h 740"/>
                  <a:gd name="T28" fmla="*/ 536 w 660"/>
                  <a:gd name="T29" fmla="*/ 12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740">
                    <a:moveTo>
                      <a:pt x="536" y="128"/>
                    </a:moveTo>
                    <a:cubicBezTo>
                      <a:pt x="578" y="86"/>
                      <a:pt x="617" y="41"/>
                      <a:pt x="660" y="0"/>
                    </a:cubicBezTo>
                    <a:cubicBezTo>
                      <a:pt x="660" y="27"/>
                      <a:pt x="660" y="27"/>
                      <a:pt x="660" y="27"/>
                    </a:cubicBezTo>
                    <a:cubicBezTo>
                      <a:pt x="590" y="100"/>
                      <a:pt x="521" y="174"/>
                      <a:pt x="453" y="248"/>
                    </a:cubicBezTo>
                    <a:cubicBezTo>
                      <a:pt x="445" y="259"/>
                      <a:pt x="442" y="272"/>
                      <a:pt x="430" y="279"/>
                    </a:cubicBezTo>
                    <a:cubicBezTo>
                      <a:pt x="431" y="278"/>
                      <a:pt x="433" y="278"/>
                      <a:pt x="434" y="277"/>
                    </a:cubicBezTo>
                    <a:cubicBezTo>
                      <a:pt x="511" y="209"/>
                      <a:pt x="585" y="138"/>
                      <a:pt x="660" y="67"/>
                    </a:cubicBezTo>
                    <a:cubicBezTo>
                      <a:pt x="660" y="94"/>
                      <a:pt x="660" y="94"/>
                      <a:pt x="660" y="94"/>
                    </a:cubicBezTo>
                    <a:cubicBezTo>
                      <a:pt x="621" y="132"/>
                      <a:pt x="581" y="168"/>
                      <a:pt x="541" y="205"/>
                    </a:cubicBezTo>
                    <a:cubicBezTo>
                      <a:pt x="393" y="341"/>
                      <a:pt x="255" y="487"/>
                      <a:pt x="121" y="636"/>
                    </a:cubicBezTo>
                    <a:cubicBezTo>
                      <a:pt x="92" y="671"/>
                      <a:pt x="64" y="706"/>
                      <a:pt x="36" y="740"/>
                    </a:cubicBezTo>
                    <a:cubicBezTo>
                      <a:pt x="0" y="740"/>
                      <a:pt x="0" y="740"/>
                      <a:pt x="0" y="740"/>
                    </a:cubicBezTo>
                    <a:cubicBezTo>
                      <a:pt x="21" y="715"/>
                      <a:pt x="44" y="691"/>
                      <a:pt x="66" y="666"/>
                    </a:cubicBezTo>
                    <a:cubicBezTo>
                      <a:pt x="111" y="617"/>
                      <a:pt x="153" y="564"/>
                      <a:pt x="196" y="513"/>
                    </a:cubicBezTo>
                    <a:cubicBezTo>
                      <a:pt x="306" y="381"/>
                      <a:pt x="420" y="253"/>
                      <a:pt x="53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5" name="Freeform 16"/>
              <p:cNvSpPr>
                <a:spLocks/>
              </p:cNvSpPr>
              <p:nvPr/>
            </p:nvSpPr>
            <p:spPr bwMode="auto">
              <a:xfrm>
                <a:off x="3197" y="3110"/>
                <a:ext cx="344" cy="375"/>
              </a:xfrm>
              <a:custGeom>
                <a:avLst/>
                <a:gdLst>
                  <a:gd name="T0" fmla="*/ 471 w 561"/>
                  <a:gd name="T1" fmla="*/ 94 h 612"/>
                  <a:gd name="T2" fmla="*/ 561 w 561"/>
                  <a:gd name="T3" fmla="*/ 0 h 612"/>
                  <a:gd name="T4" fmla="*/ 561 w 561"/>
                  <a:gd name="T5" fmla="*/ 79 h 612"/>
                  <a:gd name="T6" fmla="*/ 448 w 561"/>
                  <a:gd name="T7" fmla="*/ 191 h 612"/>
                  <a:gd name="T8" fmla="*/ 178 w 561"/>
                  <a:gd name="T9" fmla="*/ 461 h 612"/>
                  <a:gd name="T10" fmla="*/ 38 w 561"/>
                  <a:gd name="T11" fmla="*/ 612 h 612"/>
                  <a:gd name="T12" fmla="*/ 0 w 561"/>
                  <a:gd name="T13" fmla="*/ 612 h 612"/>
                  <a:gd name="T14" fmla="*/ 31 w 561"/>
                  <a:gd name="T15" fmla="*/ 579 h 612"/>
                  <a:gd name="T16" fmla="*/ 108 w 561"/>
                  <a:gd name="T17" fmla="*/ 491 h 612"/>
                  <a:gd name="T18" fmla="*/ 214 w 561"/>
                  <a:gd name="T19" fmla="*/ 373 h 612"/>
                  <a:gd name="T20" fmla="*/ 341 w 561"/>
                  <a:gd name="T21" fmla="*/ 236 h 612"/>
                  <a:gd name="T22" fmla="*/ 471 w 561"/>
                  <a:gd name="T23" fmla="*/ 94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612">
                    <a:moveTo>
                      <a:pt x="471" y="94"/>
                    </a:moveTo>
                    <a:cubicBezTo>
                      <a:pt x="501" y="63"/>
                      <a:pt x="530" y="30"/>
                      <a:pt x="561" y="0"/>
                    </a:cubicBezTo>
                    <a:cubicBezTo>
                      <a:pt x="561" y="79"/>
                      <a:pt x="561" y="79"/>
                      <a:pt x="561" y="79"/>
                    </a:cubicBezTo>
                    <a:cubicBezTo>
                      <a:pt x="522" y="115"/>
                      <a:pt x="486" y="154"/>
                      <a:pt x="448" y="191"/>
                    </a:cubicBezTo>
                    <a:cubicBezTo>
                      <a:pt x="358" y="281"/>
                      <a:pt x="267" y="370"/>
                      <a:pt x="178" y="461"/>
                    </a:cubicBezTo>
                    <a:cubicBezTo>
                      <a:pt x="129" y="510"/>
                      <a:pt x="80" y="558"/>
                      <a:pt x="38" y="612"/>
                    </a:cubicBezTo>
                    <a:cubicBezTo>
                      <a:pt x="0" y="612"/>
                      <a:pt x="0" y="612"/>
                      <a:pt x="0" y="612"/>
                    </a:cubicBezTo>
                    <a:cubicBezTo>
                      <a:pt x="11" y="602"/>
                      <a:pt x="22" y="591"/>
                      <a:pt x="31" y="579"/>
                    </a:cubicBezTo>
                    <a:cubicBezTo>
                      <a:pt x="56" y="549"/>
                      <a:pt x="82" y="520"/>
                      <a:pt x="108" y="491"/>
                    </a:cubicBezTo>
                    <a:cubicBezTo>
                      <a:pt x="141" y="450"/>
                      <a:pt x="179" y="413"/>
                      <a:pt x="214" y="373"/>
                    </a:cubicBezTo>
                    <a:cubicBezTo>
                      <a:pt x="256" y="327"/>
                      <a:pt x="298" y="281"/>
                      <a:pt x="341" y="236"/>
                    </a:cubicBezTo>
                    <a:cubicBezTo>
                      <a:pt x="382" y="187"/>
                      <a:pt x="428" y="142"/>
                      <a:pt x="471"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6" name="Freeform 17"/>
              <p:cNvSpPr>
                <a:spLocks/>
              </p:cNvSpPr>
              <p:nvPr/>
            </p:nvSpPr>
            <p:spPr bwMode="auto">
              <a:xfrm>
                <a:off x="3234" y="3180"/>
                <a:ext cx="307" cy="305"/>
              </a:xfrm>
              <a:custGeom>
                <a:avLst/>
                <a:gdLst>
                  <a:gd name="T0" fmla="*/ 347 w 501"/>
                  <a:gd name="T1" fmla="*/ 143 h 497"/>
                  <a:gd name="T2" fmla="*/ 501 w 501"/>
                  <a:gd name="T3" fmla="*/ 0 h 497"/>
                  <a:gd name="T4" fmla="*/ 501 w 501"/>
                  <a:gd name="T5" fmla="*/ 24 h 497"/>
                  <a:gd name="T6" fmla="*/ 296 w 501"/>
                  <a:gd name="T7" fmla="*/ 216 h 497"/>
                  <a:gd name="T8" fmla="*/ 26 w 501"/>
                  <a:gd name="T9" fmla="*/ 497 h 497"/>
                  <a:gd name="T10" fmla="*/ 0 w 501"/>
                  <a:gd name="T11" fmla="*/ 497 h 497"/>
                  <a:gd name="T12" fmla="*/ 218 w 501"/>
                  <a:gd name="T13" fmla="*/ 267 h 497"/>
                  <a:gd name="T14" fmla="*/ 347 w 501"/>
                  <a:gd name="T15" fmla="*/ 143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1" h="497">
                    <a:moveTo>
                      <a:pt x="347" y="143"/>
                    </a:moveTo>
                    <a:cubicBezTo>
                      <a:pt x="396" y="94"/>
                      <a:pt x="449" y="48"/>
                      <a:pt x="501" y="0"/>
                    </a:cubicBezTo>
                    <a:cubicBezTo>
                      <a:pt x="501" y="24"/>
                      <a:pt x="501" y="24"/>
                      <a:pt x="501" y="24"/>
                    </a:cubicBezTo>
                    <a:cubicBezTo>
                      <a:pt x="432" y="88"/>
                      <a:pt x="363" y="151"/>
                      <a:pt x="296" y="216"/>
                    </a:cubicBezTo>
                    <a:cubicBezTo>
                      <a:pt x="202" y="306"/>
                      <a:pt x="112" y="400"/>
                      <a:pt x="26" y="497"/>
                    </a:cubicBezTo>
                    <a:cubicBezTo>
                      <a:pt x="0" y="497"/>
                      <a:pt x="0" y="497"/>
                      <a:pt x="0" y="497"/>
                    </a:cubicBezTo>
                    <a:cubicBezTo>
                      <a:pt x="71" y="418"/>
                      <a:pt x="142" y="340"/>
                      <a:pt x="218" y="267"/>
                    </a:cubicBezTo>
                    <a:cubicBezTo>
                      <a:pt x="260" y="225"/>
                      <a:pt x="303" y="183"/>
                      <a:pt x="347"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7" name="Freeform 18"/>
              <p:cNvSpPr>
                <a:spLocks/>
              </p:cNvSpPr>
              <p:nvPr/>
            </p:nvSpPr>
            <p:spPr bwMode="auto">
              <a:xfrm>
                <a:off x="3292" y="3209"/>
                <a:ext cx="249" cy="276"/>
              </a:xfrm>
              <a:custGeom>
                <a:avLst/>
                <a:gdLst>
                  <a:gd name="T0" fmla="*/ 333 w 407"/>
                  <a:gd name="T1" fmla="*/ 73 h 451"/>
                  <a:gd name="T2" fmla="*/ 407 w 407"/>
                  <a:gd name="T3" fmla="*/ 0 h 451"/>
                  <a:gd name="T4" fmla="*/ 407 w 407"/>
                  <a:gd name="T5" fmla="*/ 59 h 451"/>
                  <a:gd name="T6" fmla="*/ 326 w 407"/>
                  <a:gd name="T7" fmla="*/ 154 h 451"/>
                  <a:gd name="T8" fmla="*/ 293 w 407"/>
                  <a:gd name="T9" fmla="*/ 199 h 451"/>
                  <a:gd name="T10" fmla="*/ 407 w 407"/>
                  <a:gd name="T11" fmla="*/ 82 h 451"/>
                  <a:gd name="T12" fmla="*/ 407 w 407"/>
                  <a:gd name="T13" fmla="*/ 108 h 451"/>
                  <a:gd name="T14" fmla="*/ 239 w 407"/>
                  <a:gd name="T15" fmla="*/ 298 h 451"/>
                  <a:gd name="T16" fmla="*/ 259 w 407"/>
                  <a:gd name="T17" fmla="*/ 279 h 451"/>
                  <a:gd name="T18" fmla="*/ 271 w 407"/>
                  <a:gd name="T19" fmla="*/ 267 h 451"/>
                  <a:gd name="T20" fmla="*/ 324 w 407"/>
                  <a:gd name="T21" fmla="*/ 216 h 451"/>
                  <a:gd name="T22" fmla="*/ 407 w 407"/>
                  <a:gd name="T23" fmla="*/ 133 h 451"/>
                  <a:gd name="T24" fmla="*/ 407 w 407"/>
                  <a:gd name="T25" fmla="*/ 179 h 451"/>
                  <a:gd name="T26" fmla="*/ 337 w 407"/>
                  <a:gd name="T27" fmla="*/ 257 h 451"/>
                  <a:gd name="T28" fmla="*/ 195 w 407"/>
                  <a:gd name="T29" fmla="*/ 415 h 451"/>
                  <a:gd name="T30" fmla="*/ 229 w 407"/>
                  <a:gd name="T31" fmla="*/ 393 h 451"/>
                  <a:gd name="T32" fmla="*/ 407 w 407"/>
                  <a:gd name="T33" fmla="*/ 215 h 451"/>
                  <a:gd name="T34" fmla="*/ 407 w 407"/>
                  <a:gd name="T35" fmla="*/ 241 h 451"/>
                  <a:gd name="T36" fmla="*/ 309 w 407"/>
                  <a:gd name="T37" fmla="*/ 341 h 451"/>
                  <a:gd name="T38" fmla="*/ 197 w 407"/>
                  <a:gd name="T39" fmla="*/ 451 h 451"/>
                  <a:gd name="T40" fmla="*/ 77 w 407"/>
                  <a:gd name="T41" fmla="*/ 451 h 451"/>
                  <a:gd name="T42" fmla="*/ 122 w 407"/>
                  <a:gd name="T43" fmla="*/ 393 h 451"/>
                  <a:gd name="T44" fmla="*/ 127 w 407"/>
                  <a:gd name="T45" fmla="*/ 389 h 451"/>
                  <a:gd name="T46" fmla="*/ 151 w 407"/>
                  <a:gd name="T47" fmla="*/ 356 h 451"/>
                  <a:gd name="T48" fmla="*/ 131 w 407"/>
                  <a:gd name="T49" fmla="*/ 379 h 451"/>
                  <a:gd name="T50" fmla="*/ 59 w 407"/>
                  <a:gd name="T51" fmla="*/ 451 h 451"/>
                  <a:gd name="T52" fmla="*/ 0 w 407"/>
                  <a:gd name="T53" fmla="*/ 451 h 451"/>
                  <a:gd name="T54" fmla="*/ 189 w 407"/>
                  <a:gd name="T55" fmla="*/ 229 h 451"/>
                  <a:gd name="T56" fmla="*/ 333 w 407"/>
                  <a:gd name="T57" fmla="*/ 73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7" h="451">
                    <a:moveTo>
                      <a:pt x="333" y="73"/>
                    </a:moveTo>
                    <a:cubicBezTo>
                      <a:pt x="358" y="48"/>
                      <a:pt x="383" y="25"/>
                      <a:pt x="407" y="0"/>
                    </a:cubicBezTo>
                    <a:cubicBezTo>
                      <a:pt x="407" y="59"/>
                      <a:pt x="407" y="59"/>
                      <a:pt x="407" y="59"/>
                    </a:cubicBezTo>
                    <a:cubicBezTo>
                      <a:pt x="379" y="90"/>
                      <a:pt x="353" y="122"/>
                      <a:pt x="326" y="154"/>
                    </a:cubicBezTo>
                    <a:cubicBezTo>
                      <a:pt x="317" y="170"/>
                      <a:pt x="303" y="183"/>
                      <a:pt x="293" y="199"/>
                    </a:cubicBezTo>
                    <a:cubicBezTo>
                      <a:pt x="329" y="158"/>
                      <a:pt x="370" y="121"/>
                      <a:pt x="407" y="82"/>
                    </a:cubicBezTo>
                    <a:cubicBezTo>
                      <a:pt x="407" y="108"/>
                      <a:pt x="407" y="108"/>
                      <a:pt x="407" y="108"/>
                    </a:cubicBezTo>
                    <a:cubicBezTo>
                      <a:pt x="350" y="170"/>
                      <a:pt x="289" y="229"/>
                      <a:pt x="239" y="298"/>
                    </a:cubicBezTo>
                    <a:cubicBezTo>
                      <a:pt x="246" y="292"/>
                      <a:pt x="252" y="285"/>
                      <a:pt x="259" y="279"/>
                    </a:cubicBezTo>
                    <a:cubicBezTo>
                      <a:pt x="263" y="275"/>
                      <a:pt x="267" y="271"/>
                      <a:pt x="271" y="267"/>
                    </a:cubicBezTo>
                    <a:cubicBezTo>
                      <a:pt x="288" y="249"/>
                      <a:pt x="308" y="235"/>
                      <a:pt x="324" y="216"/>
                    </a:cubicBezTo>
                    <a:cubicBezTo>
                      <a:pt x="352" y="188"/>
                      <a:pt x="379" y="160"/>
                      <a:pt x="407" y="133"/>
                    </a:cubicBezTo>
                    <a:cubicBezTo>
                      <a:pt x="407" y="179"/>
                      <a:pt x="407" y="179"/>
                      <a:pt x="407" y="179"/>
                    </a:cubicBezTo>
                    <a:cubicBezTo>
                      <a:pt x="385" y="207"/>
                      <a:pt x="359" y="230"/>
                      <a:pt x="337" y="257"/>
                    </a:cubicBezTo>
                    <a:cubicBezTo>
                      <a:pt x="290" y="310"/>
                      <a:pt x="241" y="361"/>
                      <a:pt x="195" y="415"/>
                    </a:cubicBezTo>
                    <a:cubicBezTo>
                      <a:pt x="210" y="416"/>
                      <a:pt x="219" y="403"/>
                      <a:pt x="229" y="393"/>
                    </a:cubicBezTo>
                    <a:cubicBezTo>
                      <a:pt x="289" y="334"/>
                      <a:pt x="348" y="274"/>
                      <a:pt x="407" y="215"/>
                    </a:cubicBezTo>
                    <a:cubicBezTo>
                      <a:pt x="407" y="241"/>
                      <a:pt x="407" y="241"/>
                      <a:pt x="407" y="241"/>
                    </a:cubicBezTo>
                    <a:cubicBezTo>
                      <a:pt x="375" y="275"/>
                      <a:pt x="341" y="307"/>
                      <a:pt x="309" y="341"/>
                    </a:cubicBezTo>
                    <a:cubicBezTo>
                      <a:pt x="271" y="377"/>
                      <a:pt x="236" y="416"/>
                      <a:pt x="197" y="451"/>
                    </a:cubicBezTo>
                    <a:cubicBezTo>
                      <a:pt x="77" y="451"/>
                      <a:pt x="77" y="451"/>
                      <a:pt x="77" y="451"/>
                    </a:cubicBezTo>
                    <a:cubicBezTo>
                      <a:pt x="92" y="432"/>
                      <a:pt x="108" y="414"/>
                      <a:pt x="122" y="393"/>
                    </a:cubicBezTo>
                    <a:cubicBezTo>
                      <a:pt x="123" y="392"/>
                      <a:pt x="126" y="390"/>
                      <a:pt x="127" y="389"/>
                    </a:cubicBezTo>
                    <a:cubicBezTo>
                      <a:pt x="135" y="378"/>
                      <a:pt x="144" y="368"/>
                      <a:pt x="151" y="356"/>
                    </a:cubicBezTo>
                    <a:cubicBezTo>
                      <a:pt x="145" y="364"/>
                      <a:pt x="139" y="373"/>
                      <a:pt x="131" y="379"/>
                    </a:cubicBezTo>
                    <a:cubicBezTo>
                      <a:pt x="106" y="402"/>
                      <a:pt x="83" y="427"/>
                      <a:pt x="59" y="451"/>
                    </a:cubicBezTo>
                    <a:cubicBezTo>
                      <a:pt x="0" y="451"/>
                      <a:pt x="0" y="451"/>
                      <a:pt x="0" y="451"/>
                    </a:cubicBezTo>
                    <a:cubicBezTo>
                      <a:pt x="61" y="375"/>
                      <a:pt x="123" y="301"/>
                      <a:pt x="189" y="229"/>
                    </a:cubicBezTo>
                    <a:cubicBezTo>
                      <a:pt x="236" y="175"/>
                      <a:pt x="285" y="125"/>
                      <a:pt x="333"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8" name="Freeform 19"/>
              <p:cNvSpPr>
                <a:spLocks/>
              </p:cNvSpPr>
              <p:nvPr/>
            </p:nvSpPr>
            <p:spPr bwMode="auto">
              <a:xfrm>
                <a:off x="3447" y="3392"/>
                <a:ext cx="94" cy="93"/>
              </a:xfrm>
              <a:custGeom>
                <a:avLst/>
                <a:gdLst>
                  <a:gd name="T0" fmla="*/ 82 w 154"/>
                  <a:gd name="T1" fmla="*/ 72 h 152"/>
                  <a:gd name="T2" fmla="*/ 154 w 154"/>
                  <a:gd name="T3" fmla="*/ 0 h 152"/>
                  <a:gd name="T4" fmla="*/ 154 w 154"/>
                  <a:gd name="T5" fmla="*/ 48 h 152"/>
                  <a:gd name="T6" fmla="*/ 97 w 154"/>
                  <a:gd name="T7" fmla="*/ 111 h 152"/>
                  <a:gd name="T8" fmla="*/ 59 w 154"/>
                  <a:gd name="T9" fmla="*/ 152 h 152"/>
                  <a:gd name="T10" fmla="*/ 0 w 154"/>
                  <a:gd name="T11" fmla="*/ 152 h 152"/>
                  <a:gd name="T12" fmla="*/ 82 w 154"/>
                  <a:gd name="T13" fmla="*/ 72 h 152"/>
                </a:gdLst>
                <a:ahLst/>
                <a:cxnLst>
                  <a:cxn ang="0">
                    <a:pos x="T0" y="T1"/>
                  </a:cxn>
                  <a:cxn ang="0">
                    <a:pos x="T2" y="T3"/>
                  </a:cxn>
                  <a:cxn ang="0">
                    <a:pos x="T4" y="T5"/>
                  </a:cxn>
                  <a:cxn ang="0">
                    <a:pos x="T6" y="T7"/>
                  </a:cxn>
                  <a:cxn ang="0">
                    <a:pos x="T8" y="T9"/>
                  </a:cxn>
                  <a:cxn ang="0">
                    <a:pos x="T10" y="T11"/>
                  </a:cxn>
                  <a:cxn ang="0">
                    <a:pos x="T12" y="T13"/>
                  </a:cxn>
                </a:cxnLst>
                <a:rect l="0" t="0" r="r" b="b"/>
                <a:pathLst>
                  <a:path w="154" h="152">
                    <a:moveTo>
                      <a:pt x="82" y="72"/>
                    </a:moveTo>
                    <a:cubicBezTo>
                      <a:pt x="106" y="48"/>
                      <a:pt x="131" y="25"/>
                      <a:pt x="154" y="0"/>
                    </a:cubicBezTo>
                    <a:cubicBezTo>
                      <a:pt x="154" y="48"/>
                      <a:pt x="154" y="48"/>
                      <a:pt x="154" y="48"/>
                    </a:cubicBezTo>
                    <a:cubicBezTo>
                      <a:pt x="137" y="71"/>
                      <a:pt x="115" y="89"/>
                      <a:pt x="97" y="111"/>
                    </a:cubicBezTo>
                    <a:cubicBezTo>
                      <a:pt x="85" y="125"/>
                      <a:pt x="72" y="138"/>
                      <a:pt x="59" y="152"/>
                    </a:cubicBezTo>
                    <a:cubicBezTo>
                      <a:pt x="0" y="152"/>
                      <a:pt x="0" y="152"/>
                      <a:pt x="0" y="152"/>
                    </a:cubicBezTo>
                    <a:cubicBezTo>
                      <a:pt x="29" y="127"/>
                      <a:pt x="54" y="98"/>
                      <a:pt x="8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sp>
            <p:nvSpPr>
              <p:cNvPr id="839" name="Freeform 20"/>
              <p:cNvSpPr>
                <a:spLocks/>
              </p:cNvSpPr>
              <p:nvPr/>
            </p:nvSpPr>
            <p:spPr bwMode="auto">
              <a:xfrm>
                <a:off x="3509" y="3449"/>
                <a:ext cx="32" cy="36"/>
              </a:xfrm>
              <a:custGeom>
                <a:avLst/>
                <a:gdLst>
                  <a:gd name="T0" fmla="*/ 0 w 53"/>
                  <a:gd name="T1" fmla="*/ 58 h 58"/>
                  <a:gd name="T2" fmla="*/ 53 w 53"/>
                  <a:gd name="T3" fmla="*/ 0 h 58"/>
                  <a:gd name="T4" fmla="*/ 53 w 53"/>
                  <a:gd name="T5" fmla="*/ 31 h 58"/>
                  <a:gd name="T6" fmla="*/ 29 w 53"/>
                  <a:gd name="T7" fmla="*/ 58 h 58"/>
                  <a:gd name="T8" fmla="*/ 0 w 53"/>
                  <a:gd name="T9" fmla="*/ 58 h 58"/>
                </a:gdLst>
                <a:ahLst/>
                <a:cxnLst>
                  <a:cxn ang="0">
                    <a:pos x="T0" y="T1"/>
                  </a:cxn>
                  <a:cxn ang="0">
                    <a:pos x="T2" y="T3"/>
                  </a:cxn>
                  <a:cxn ang="0">
                    <a:pos x="T4" y="T5"/>
                  </a:cxn>
                  <a:cxn ang="0">
                    <a:pos x="T6" y="T7"/>
                  </a:cxn>
                  <a:cxn ang="0">
                    <a:pos x="T8" y="T9"/>
                  </a:cxn>
                </a:cxnLst>
                <a:rect l="0" t="0" r="r" b="b"/>
                <a:pathLst>
                  <a:path w="53" h="58">
                    <a:moveTo>
                      <a:pt x="0" y="58"/>
                    </a:moveTo>
                    <a:cubicBezTo>
                      <a:pt x="19" y="39"/>
                      <a:pt x="35" y="19"/>
                      <a:pt x="53" y="0"/>
                    </a:cubicBezTo>
                    <a:cubicBezTo>
                      <a:pt x="53" y="31"/>
                      <a:pt x="53" y="31"/>
                      <a:pt x="53" y="31"/>
                    </a:cubicBezTo>
                    <a:cubicBezTo>
                      <a:pt x="46" y="41"/>
                      <a:pt x="38" y="50"/>
                      <a:pt x="29" y="58"/>
                    </a:cubicBezTo>
                    <a:lnTo>
                      <a:pt x="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799">
                  <a:cs typeface="+mn-ea"/>
                  <a:sym typeface="+mn-lt"/>
                </a:endParaRPr>
              </a:p>
            </p:txBody>
          </p:sp>
        </p:grpSp>
      </p:grpSp>
    </p:spTree>
    <p:extLst>
      <p:ext uri="{BB962C8B-B14F-4D97-AF65-F5344CB8AC3E}">
        <p14:creationId xmlns:p14="http://schemas.microsoft.com/office/powerpoint/2010/main" val="4079341224"/>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4076051" y="1783881"/>
            <a:ext cx="1955088" cy="1732154"/>
            <a:chOff x="3788733" y="1445046"/>
            <a:chExt cx="1955088" cy="1732154"/>
          </a:xfrm>
        </p:grpSpPr>
        <p:grpSp>
          <p:nvGrpSpPr>
            <p:cNvPr id="3" name="组合 2"/>
            <p:cNvGrpSpPr/>
            <p:nvPr/>
          </p:nvGrpSpPr>
          <p:grpSpPr>
            <a:xfrm>
              <a:off x="3788733" y="1445046"/>
              <a:ext cx="1955088" cy="1732154"/>
              <a:chOff x="3295850" y="2263222"/>
              <a:chExt cx="2643765" cy="2343151"/>
            </a:xfrm>
          </p:grpSpPr>
          <p:sp>
            <p:nvSpPr>
              <p:cNvPr id="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a:stretch>
                  <a:fillRect/>
                </a:stretch>
              </a:blip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4"/>
                <a:stretch>
                  <a:fillRect/>
                </a:stretch>
              </a:blipFill>
              <a:ln w="25400">
                <a:solidFill>
                  <a:schemeClr val="bg1">
                    <a:lumMod val="95000"/>
                  </a:schemeClr>
                </a:soli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5" name="文本框 26"/>
            <p:cNvSpPr txBox="1"/>
            <p:nvPr/>
          </p:nvSpPr>
          <p:spPr>
            <a:xfrm>
              <a:off x="4231277" y="1871812"/>
              <a:ext cx="1031571" cy="830804"/>
            </a:xfrm>
            <a:prstGeom prst="rect">
              <a:avLst/>
            </a:prstGeom>
            <a:noFill/>
          </p:spPr>
          <p:txBody>
            <a:bodyPr wrap="square" rtlCol="0">
              <a:spAutoFit/>
            </a:bodyPr>
            <a:lstStyle/>
            <a:p>
              <a:pPr algn="ctr"/>
              <a:r>
                <a:rPr lang="en-US" altLang="zh-CN" sz="4800" dirty="0">
                  <a:solidFill>
                    <a:prstClr val="white"/>
                  </a:solidFill>
                  <a:cs typeface="+mn-ea"/>
                  <a:sym typeface="+mn-lt"/>
                </a:rPr>
                <a:t>01</a:t>
              </a:r>
              <a:endParaRPr lang="zh-CN" altLang="en-US" sz="4800" dirty="0">
                <a:solidFill>
                  <a:prstClr val="white"/>
                </a:solidFill>
                <a:cs typeface="+mn-ea"/>
                <a:sym typeface="+mn-lt"/>
              </a:endParaRPr>
            </a:p>
          </p:txBody>
        </p:sp>
      </p:grpSp>
      <p:grpSp>
        <p:nvGrpSpPr>
          <p:cNvPr id="93" name="组合 92"/>
          <p:cNvGrpSpPr/>
          <p:nvPr/>
        </p:nvGrpSpPr>
        <p:grpSpPr>
          <a:xfrm>
            <a:off x="4076051" y="3936876"/>
            <a:ext cx="1955088" cy="1732154"/>
            <a:chOff x="3783053" y="3916542"/>
            <a:chExt cx="1955088" cy="1732154"/>
          </a:xfrm>
        </p:grpSpPr>
        <p:grpSp>
          <p:nvGrpSpPr>
            <p:cNvPr id="12" name="组合 11"/>
            <p:cNvGrpSpPr/>
            <p:nvPr/>
          </p:nvGrpSpPr>
          <p:grpSpPr>
            <a:xfrm>
              <a:off x="3783053" y="3916542"/>
              <a:ext cx="1955088" cy="1732154"/>
              <a:chOff x="3295850" y="2263222"/>
              <a:chExt cx="2643765" cy="2343151"/>
            </a:xfrm>
          </p:grpSpPr>
          <p:sp>
            <p:nvSpPr>
              <p:cNvPr id="1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a:stretch>
                  <a:fillRect/>
                </a:stretch>
              </a:blip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4"/>
                <a:stretch>
                  <a:fillRect/>
                </a:stretch>
              </a:blipFill>
              <a:ln w="25400">
                <a:solidFill>
                  <a:schemeClr val="bg1"/>
                </a:soli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4" name="文本框 32"/>
            <p:cNvSpPr txBox="1"/>
            <p:nvPr/>
          </p:nvSpPr>
          <p:spPr>
            <a:xfrm>
              <a:off x="4249480" y="4348716"/>
              <a:ext cx="1031571" cy="830804"/>
            </a:xfrm>
            <a:prstGeom prst="rect">
              <a:avLst/>
            </a:prstGeom>
            <a:noFill/>
          </p:spPr>
          <p:txBody>
            <a:bodyPr wrap="square" rtlCol="0">
              <a:spAutoFit/>
            </a:bodyPr>
            <a:lstStyle/>
            <a:p>
              <a:pPr algn="ctr"/>
              <a:r>
                <a:rPr lang="en-US" altLang="zh-CN" sz="4800" dirty="0">
                  <a:solidFill>
                    <a:prstClr val="white"/>
                  </a:solidFill>
                  <a:cs typeface="+mn-ea"/>
                  <a:sym typeface="+mn-lt"/>
                </a:rPr>
                <a:t>03</a:t>
              </a:r>
              <a:endParaRPr lang="zh-CN" altLang="en-US" sz="4800" dirty="0">
                <a:solidFill>
                  <a:prstClr val="white"/>
                </a:solidFill>
                <a:cs typeface="+mn-ea"/>
                <a:sym typeface="+mn-lt"/>
              </a:endParaRPr>
            </a:p>
          </p:txBody>
        </p:sp>
      </p:grpSp>
      <p:grpSp>
        <p:nvGrpSpPr>
          <p:cNvPr id="91" name="组合 90"/>
          <p:cNvGrpSpPr/>
          <p:nvPr/>
        </p:nvGrpSpPr>
        <p:grpSpPr>
          <a:xfrm>
            <a:off x="6367271" y="1783881"/>
            <a:ext cx="1955088" cy="1732154"/>
            <a:chOff x="6344332" y="1441994"/>
            <a:chExt cx="1955088" cy="1732154"/>
          </a:xfrm>
        </p:grpSpPr>
        <p:grpSp>
          <p:nvGrpSpPr>
            <p:cNvPr id="21" name="组合 20"/>
            <p:cNvGrpSpPr/>
            <p:nvPr/>
          </p:nvGrpSpPr>
          <p:grpSpPr>
            <a:xfrm>
              <a:off x="6344332" y="1441994"/>
              <a:ext cx="1955088" cy="1732154"/>
              <a:chOff x="3295850" y="2263222"/>
              <a:chExt cx="2643765" cy="2343151"/>
            </a:xfrm>
          </p:grpSpPr>
          <p:sp>
            <p:nvSpPr>
              <p:cNvPr id="2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a:stretch>
                  <a:fillRect/>
                </a:stretch>
              </a:blip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4"/>
                <a:stretch>
                  <a:fillRect/>
                </a:stretch>
              </a:blipFill>
              <a:ln w="25400">
                <a:solidFill>
                  <a:schemeClr val="bg1">
                    <a:lumMod val="95000"/>
                  </a:schemeClr>
                </a:soli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23" name="文本框 35"/>
            <p:cNvSpPr txBox="1"/>
            <p:nvPr/>
          </p:nvSpPr>
          <p:spPr>
            <a:xfrm>
              <a:off x="6792711" y="1874167"/>
              <a:ext cx="1031571" cy="830804"/>
            </a:xfrm>
            <a:prstGeom prst="rect">
              <a:avLst/>
            </a:prstGeom>
            <a:noFill/>
          </p:spPr>
          <p:txBody>
            <a:bodyPr wrap="square" rtlCol="0">
              <a:spAutoFit/>
            </a:bodyPr>
            <a:lstStyle/>
            <a:p>
              <a:pPr algn="ctr"/>
              <a:r>
                <a:rPr lang="en-US" altLang="zh-CN" sz="4800" dirty="0">
                  <a:solidFill>
                    <a:prstClr val="white"/>
                  </a:solidFill>
                  <a:cs typeface="+mn-ea"/>
                  <a:sym typeface="+mn-lt"/>
                </a:rPr>
                <a:t>02</a:t>
              </a:r>
              <a:endParaRPr lang="zh-CN" altLang="en-US" sz="4800" dirty="0">
                <a:solidFill>
                  <a:prstClr val="white"/>
                </a:solidFill>
                <a:cs typeface="+mn-ea"/>
                <a:sym typeface="+mn-lt"/>
              </a:endParaRPr>
            </a:p>
          </p:txBody>
        </p:sp>
      </p:grpSp>
      <p:grpSp>
        <p:nvGrpSpPr>
          <p:cNvPr id="92" name="组合 91"/>
          <p:cNvGrpSpPr/>
          <p:nvPr/>
        </p:nvGrpSpPr>
        <p:grpSpPr>
          <a:xfrm>
            <a:off x="6367271" y="3936876"/>
            <a:ext cx="1955088" cy="1732154"/>
            <a:chOff x="6340864" y="3911971"/>
            <a:chExt cx="1955088" cy="1732154"/>
          </a:xfrm>
        </p:grpSpPr>
        <p:grpSp>
          <p:nvGrpSpPr>
            <p:cNvPr id="30" name="组合 29"/>
            <p:cNvGrpSpPr/>
            <p:nvPr/>
          </p:nvGrpSpPr>
          <p:grpSpPr>
            <a:xfrm>
              <a:off x="6340864" y="3911971"/>
              <a:ext cx="1955088" cy="1732154"/>
              <a:chOff x="3295850" y="2263222"/>
              <a:chExt cx="2643765" cy="2343151"/>
            </a:xfrm>
          </p:grpSpPr>
          <p:sp>
            <p:nvSpPr>
              <p:cNvPr id="3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a:stretch>
                  <a:fillRect/>
                </a:stretch>
              </a:blip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4"/>
                <a:stretch>
                  <a:fillRect/>
                </a:stretch>
              </a:blipFill>
              <a:ln w="25400">
                <a:solidFill>
                  <a:schemeClr val="bg1">
                    <a:lumMod val="95000"/>
                  </a:schemeClr>
                </a:soli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32" name="文本框 38"/>
            <p:cNvSpPr txBox="1"/>
            <p:nvPr/>
          </p:nvSpPr>
          <p:spPr>
            <a:xfrm>
              <a:off x="6797934" y="4354490"/>
              <a:ext cx="1031571" cy="830804"/>
            </a:xfrm>
            <a:prstGeom prst="rect">
              <a:avLst/>
            </a:prstGeom>
            <a:noFill/>
          </p:spPr>
          <p:txBody>
            <a:bodyPr wrap="square" rtlCol="0">
              <a:spAutoFit/>
            </a:bodyPr>
            <a:lstStyle/>
            <a:p>
              <a:pPr algn="ctr"/>
              <a:r>
                <a:rPr lang="en-US" altLang="zh-CN" sz="4800" dirty="0">
                  <a:solidFill>
                    <a:prstClr val="white"/>
                  </a:solidFill>
                  <a:cs typeface="+mn-ea"/>
                  <a:sym typeface="+mn-lt"/>
                </a:rPr>
                <a:t>04</a:t>
              </a:r>
              <a:endParaRPr lang="zh-CN" altLang="en-US" sz="4800" dirty="0">
                <a:solidFill>
                  <a:prstClr val="white"/>
                </a:solidFill>
                <a:cs typeface="+mn-ea"/>
                <a:sym typeface="+mn-lt"/>
              </a:endParaRPr>
            </a:p>
          </p:txBody>
        </p:sp>
      </p:grpSp>
      <p:grpSp>
        <p:nvGrpSpPr>
          <p:cNvPr id="2" name="组合 1"/>
          <p:cNvGrpSpPr/>
          <p:nvPr/>
        </p:nvGrpSpPr>
        <p:grpSpPr>
          <a:xfrm>
            <a:off x="1820264" y="1955678"/>
            <a:ext cx="1924418" cy="1301093"/>
            <a:chOff x="1820264" y="1955678"/>
            <a:chExt cx="1924418" cy="1301093"/>
          </a:xfrm>
        </p:grpSpPr>
        <p:sp>
          <p:nvSpPr>
            <p:cNvPr id="64" name="文本框 96"/>
            <p:cNvSpPr txBox="1"/>
            <p:nvPr/>
          </p:nvSpPr>
          <p:spPr>
            <a:xfrm>
              <a:off x="1879153" y="1955678"/>
              <a:ext cx="1411849"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添加标题</a:t>
              </a:r>
            </a:p>
          </p:txBody>
        </p:sp>
        <p:sp>
          <p:nvSpPr>
            <p:cNvPr id="86" name="文本框 113"/>
            <p:cNvSpPr txBox="1"/>
            <p:nvPr/>
          </p:nvSpPr>
          <p:spPr>
            <a:xfrm>
              <a:off x="1820264" y="2376722"/>
              <a:ext cx="1924418" cy="880049"/>
            </a:xfrm>
            <a:prstGeom prst="rect">
              <a:avLst/>
            </a:prstGeom>
            <a:noFill/>
          </p:spPr>
          <p:txBody>
            <a:bodyPr wrap="square" rtlCol="0">
              <a:spAutoFit/>
            </a:bodyPr>
            <a:lstStyle/>
            <a:p>
              <a:pPr algn="just">
                <a:lnSpc>
                  <a:spcPct val="150000"/>
                </a:lnSpc>
              </a:pPr>
              <a:r>
                <a:rPr lang="zh-CN" altLang="en-US" sz="1200" dirty="0">
                  <a:solidFill>
                    <a:schemeClr val="tx1">
                      <a:lumMod val="65000"/>
                      <a:lumOff val="35000"/>
                    </a:schemeClr>
                  </a:solidFill>
                  <a:cs typeface="+mn-ea"/>
                  <a:sym typeface="+mn-lt"/>
                </a:rPr>
                <a:t>单击添加详细文字说明，或复制文本黏贴自此右键只保留文字</a:t>
              </a:r>
            </a:p>
          </p:txBody>
        </p:sp>
      </p:grpSp>
      <p:grpSp>
        <p:nvGrpSpPr>
          <p:cNvPr id="6" name="组合 5"/>
          <p:cNvGrpSpPr/>
          <p:nvPr/>
        </p:nvGrpSpPr>
        <p:grpSpPr>
          <a:xfrm>
            <a:off x="1879153" y="4143725"/>
            <a:ext cx="1937481" cy="1284127"/>
            <a:chOff x="1879153" y="4143725"/>
            <a:chExt cx="1937481" cy="1284127"/>
          </a:xfrm>
        </p:grpSpPr>
        <p:sp>
          <p:nvSpPr>
            <p:cNvPr id="80" name="文本框 100"/>
            <p:cNvSpPr txBox="1"/>
            <p:nvPr/>
          </p:nvSpPr>
          <p:spPr>
            <a:xfrm>
              <a:off x="1879153" y="4143725"/>
              <a:ext cx="1411849"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添加标题</a:t>
              </a:r>
            </a:p>
          </p:txBody>
        </p:sp>
        <p:sp>
          <p:nvSpPr>
            <p:cNvPr id="87" name="文本框 113"/>
            <p:cNvSpPr txBox="1"/>
            <p:nvPr/>
          </p:nvSpPr>
          <p:spPr>
            <a:xfrm>
              <a:off x="1892216" y="4547803"/>
              <a:ext cx="1924418" cy="880049"/>
            </a:xfrm>
            <a:prstGeom prst="rect">
              <a:avLst/>
            </a:prstGeom>
            <a:noFill/>
          </p:spPr>
          <p:txBody>
            <a:bodyPr wrap="square" rtlCol="0">
              <a:spAutoFit/>
            </a:bodyPr>
            <a:lstStyle/>
            <a:p>
              <a:pPr algn="just">
                <a:lnSpc>
                  <a:spcPct val="150000"/>
                </a:lnSpc>
              </a:pPr>
              <a:r>
                <a:rPr lang="zh-CN" altLang="en-US" sz="1200" dirty="0">
                  <a:solidFill>
                    <a:schemeClr val="tx1">
                      <a:lumMod val="65000"/>
                      <a:lumOff val="35000"/>
                    </a:schemeClr>
                  </a:solidFill>
                  <a:cs typeface="+mn-ea"/>
                  <a:sym typeface="+mn-lt"/>
                </a:rPr>
                <a:t>单击添加详细文字说明，或复制文本黏贴自此右键只保留文字</a:t>
              </a:r>
            </a:p>
          </p:txBody>
        </p:sp>
      </p:grpSp>
      <p:grpSp>
        <p:nvGrpSpPr>
          <p:cNvPr id="4" name="组合 3"/>
          <p:cNvGrpSpPr/>
          <p:nvPr/>
        </p:nvGrpSpPr>
        <p:grpSpPr>
          <a:xfrm>
            <a:off x="8618583" y="1955678"/>
            <a:ext cx="1924418" cy="1301093"/>
            <a:chOff x="8618583" y="1955678"/>
            <a:chExt cx="1924418" cy="1301093"/>
          </a:xfrm>
        </p:grpSpPr>
        <p:sp>
          <p:nvSpPr>
            <p:cNvPr id="82" name="文本框 102"/>
            <p:cNvSpPr txBox="1"/>
            <p:nvPr/>
          </p:nvSpPr>
          <p:spPr>
            <a:xfrm>
              <a:off x="8662667" y="1955678"/>
              <a:ext cx="1411849"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添加标题</a:t>
              </a:r>
            </a:p>
          </p:txBody>
        </p:sp>
        <p:sp>
          <p:nvSpPr>
            <p:cNvPr id="88" name="文本框 113"/>
            <p:cNvSpPr txBox="1"/>
            <p:nvPr/>
          </p:nvSpPr>
          <p:spPr>
            <a:xfrm>
              <a:off x="8618583" y="2376722"/>
              <a:ext cx="1924418" cy="880049"/>
            </a:xfrm>
            <a:prstGeom prst="rect">
              <a:avLst/>
            </a:prstGeom>
            <a:noFill/>
          </p:spPr>
          <p:txBody>
            <a:bodyPr wrap="square" rtlCol="0">
              <a:spAutoFit/>
            </a:bodyPr>
            <a:lstStyle/>
            <a:p>
              <a:pPr algn="just">
                <a:lnSpc>
                  <a:spcPct val="150000"/>
                </a:lnSpc>
              </a:pPr>
              <a:r>
                <a:rPr lang="zh-CN" altLang="en-US" sz="1200" dirty="0">
                  <a:solidFill>
                    <a:schemeClr val="tx1">
                      <a:lumMod val="65000"/>
                      <a:lumOff val="35000"/>
                    </a:schemeClr>
                  </a:solidFill>
                  <a:cs typeface="+mn-ea"/>
                  <a:sym typeface="+mn-lt"/>
                </a:rPr>
                <a:t>单击添加详细文字说明，或复制文本黏贴自此右键只保留文字</a:t>
              </a:r>
            </a:p>
          </p:txBody>
        </p:sp>
      </p:grpSp>
      <p:grpSp>
        <p:nvGrpSpPr>
          <p:cNvPr id="7" name="组合 6"/>
          <p:cNvGrpSpPr/>
          <p:nvPr/>
        </p:nvGrpSpPr>
        <p:grpSpPr>
          <a:xfrm>
            <a:off x="8659679" y="4143725"/>
            <a:ext cx="1924418" cy="1284127"/>
            <a:chOff x="8659679" y="4143725"/>
            <a:chExt cx="1924418" cy="1284127"/>
          </a:xfrm>
        </p:grpSpPr>
        <p:sp>
          <p:nvSpPr>
            <p:cNvPr id="84" name="文本框 104"/>
            <p:cNvSpPr txBox="1"/>
            <p:nvPr/>
          </p:nvSpPr>
          <p:spPr>
            <a:xfrm>
              <a:off x="8662667" y="4143725"/>
              <a:ext cx="1411850"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添加标题</a:t>
              </a:r>
            </a:p>
          </p:txBody>
        </p:sp>
        <p:sp>
          <p:nvSpPr>
            <p:cNvPr id="89" name="文本框 113"/>
            <p:cNvSpPr txBox="1"/>
            <p:nvPr/>
          </p:nvSpPr>
          <p:spPr>
            <a:xfrm>
              <a:off x="8659679" y="4547803"/>
              <a:ext cx="1924418" cy="880049"/>
            </a:xfrm>
            <a:prstGeom prst="rect">
              <a:avLst/>
            </a:prstGeom>
            <a:noFill/>
          </p:spPr>
          <p:txBody>
            <a:bodyPr wrap="square" rtlCol="0">
              <a:spAutoFit/>
            </a:bodyPr>
            <a:lstStyle/>
            <a:p>
              <a:pPr algn="just">
                <a:lnSpc>
                  <a:spcPct val="150000"/>
                </a:lnSpc>
              </a:pPr>
              <a:r>
                <a:rPr lang="zh-CN" altLang="en-US" sz="1200" dirty="0">
                  <a:solidFill>
                    <a:schemeClr val="tx1">
                      <a:lumMod val="65000"/>
                      <a:lumOff val="35000"/>
                    </a:schemeClr>
                  </a:solidFill>
                  <a:cs typeface="+mn-ea"/>
                  <a:sym typeface="+mn-lt"/>
                </a:rPr>
                <a:t>单击添加详细文字说明，或复制文本黏贴自此右键只保留文字</a:t>
              </a:r>
            </a:p>
          </p:txBody>
        </p:sp>
      </p:grpSp>
      <p:sp>
        <p:nvSpPr>
          <p:cNvPr id="34"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36" name="图片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18557104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14:presetBounceEnd="60000">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14:bounceEnd="60000">
                                          <p:cBhvr additive="base">
                                            <p:cTn id="7" dur="750" fill="hold"/>
                                            <p:tgtEl>
                                              <p:spTgt spid="90"/>
                                            </p:tgtEl>
                                            <p:attrNameLst>
                                              <p:attrName>ppt_x</p:attrName>
                                            </p:attrNameLst>
                                          </p:cBhvr>
                                          <p:tavLst>
                                            <p:tav tm="0">
                                              <p:val>
                                                <p:strVal val="0-#ppt_w/2"/>
                                              </p:val>
                                            </p:tav>
                                            <p:tav tm="100000">
                                              <p:val>
                                                <p:strVal val="#ppt_x"/>
                                              </p:val>
                                            </p:tav>
                                          </p:tavLst>
                                        </p:anim>
                                        <p:anim calcmode="lin" valueType="num" p14:bounceEnd="60000">
                                          <p:cBhvr additive="base">
                                            <p:cTn id="8" dur="750" fill="hold"/>
                                            <p:tgtEl>
                                              <p:spTgt spid="90"/>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14:presetBounceEnd="60000">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14:bounceEnd="60000">
                                          <p:cBhvr additive="base">
                                            <p:cTn id="11" dur="750" fill="hold"/>
                                            <p:tgtEl>
                                              <p:spTgt spid="91"/>
                                            </p:tgtEl>
                                            <p:attrNameLst>
                                              <p:attrName>ppt_x</p:attrName>
                                            </p:attrNameLst>
                                          </p:cBhvr>
                                          <p:tavLst>
                                            <p:tav tm="0">
                                              <p:val>
                                                <p:strVal val="1+#ppt_w/2"/>
                                              </p:val>
                                            </p:tav>
                                            <p:tav tm="100000">
                                              <p:val>
                                                <p:strVal val="#ppt_x"/>
                                              </p:val>
                                            </p:tav>
                                          </p:tavLst>
                                        </p:anim>
                                        <p:anim calcmode="lin" valueType="num" p14:bounceEnd="60000">
                                          <p:cBhvr additive="base">
                                            <p:cTn id="12" dur="75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14:presetBounceEnd="60000">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14:bounceEnd="60000">
                                          <p:cBhvr additive="base">
                                            <p:cTn id="15" dur="750" fill="hold"/>
                                            <p:tgtEl>
                                              <p:spTgt spid="93"/>
                                            </p:tgtEl>
                                            <p:attrNameLst>
                                              <p:attrName>ppt_x</p:attrName>
                                            </p:attrNameLst>
                                          </p:cBhvr>
                                          <p:tavLst>
                                            <p:tav tm="0">
                                              <p:val>
                                                <p:strVal val="0-#ppt_w/2"/>
                                              </p:val>
                                            </p:tav>
                                            <p:tav tm="100000">
                                              <p:val>
                                                <p:strVal val="#ppt_x"/>
                                              </p:val>
                                            </p:tav>
                                          </p:tavLst>
                                        </p:anim>
                                        <p:anim calcmode="lin" valueType="num" p14:bounceEnd="60000">
                                          <p:cBhvr additive="base">
                                            <p:cTn id="16" dur="750" fill="hold"/>
                                            <p:tgtEl>
                                              <p:spTgt spid="93"/>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14:presetBounceEnd="60000">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14:bounceEnd="60000">
                                          <p:cBhvr additive="base">
                                            <p:cTn id="19" dur="750" fill="hold"/>
                                            <p:tgtEl>
                                              <p:spTgt spid="92"/>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92"/>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000" fill="hold"/>
                                            <p:tgtEl>
                                              <p:spTgt spid="2"/>
                                            </p:tgtEl>
                                            <p:attrNameLst>
                                              <p:attrName>ppt_x</p:attrName>
                                            </p:attrNameLst>
                                          </p:cBhvr>
                                          <p:tavLst>
                                            <p:tav tm="0">
                                              <p:val>
                                                <p:strVal val="0-#ppt_w/2"/>
                                              </p:val>
                                            </p:tav>
                                            <p:tav tm="100000">
                                              <p:val>
                                                <p:strVal val="#ppt_x"/>
                                              </p:val>
                                            </p:tav>
                                          </p:tavLst>
                                        </p:anim>
                                        <p:anim calcmode="lin" valueType="num">
                                          <p:cBhvr additive="base">
                                            <p:cTn id="25" dur="10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1+#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1000" fill="hold"/>
                                            <p:tgtEl>
                                              <p:spTgt spid="6"/>
                                            </p:tgtEl>
                                            <p:attrNameLst>
                                              <p:attrName>ppt_x</p:attrName>
                                            </p:attrNameLst>
                                          </p:cBhvr>
                                          <p:tavLst>
                                            <p:tav tm="0">
                                              <p:val>
                                                <p:strVal val="0-#ppt_w/2"/>
                                              </p:val>
                                            </p:tav>
                                            <p:tav tm="100000">
                                              <p:val>
                                                <p:strVal val="#ppt_x"/>
                                              </p:val>
                                            </p:tav>
                                          </p:tavLst>
                                        </p:anim>
                                        <p:anim calcmode="lin" valueType="num">
                                          <p:cBhvr additive="base">
                                            <p:cTn id="35" dur="10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750" fill="hold"/>
                                            <p:tgtEl>
                                              <p:spTgt spid="90"/>
                                            </p:tgtEl>
                                            <p:attrNameLst>
                                              <p:attrName>ppt_x</p:attrName>
                                            </p:attrNameLst>
                                          </p:cBhvr>
                                          <p:tavLst>
                                            <p:tav tm="0">
                                              <p:val>
                                                <p:strVal val="0-#ppt_w/2"/>
                                              </p:val>
                                            </p:tav>
                                            <p:tav tm="100000">
                                              <p:val>
                                                <p:strVal val="#ppt_x"/>
                                              </p:val>
                                            </p:tav>
                                          </p:tavLst>
                                        </p:anim>
                                        <p:anim calcmode="lin" valueType="num">
                                          <p:cBhvr additive="base">
                                            <p:cTn id="8" dur="750" fill="hold"/>
                                            <p:tgtEl>
                                              <p:spTgt spid="90"/>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750" fill="hold"/>
                                            <p:tgtEl>
                                              <p:spTgt spid="91"/>
                                            </p:tgtEl>
                                            <p:attrNameLst>
                                              <p:attrName>ppt_x</p:attrName>
                                            </p:attrNameLst>
                                          </p:cBhvr>
                                          <p:tavLst>
                                            <p:tav tm="0">
                                              <p:val>
                                                <p:strVal val="1+#ppt_w/2"/>
                                              </p:val>
                                            </p:tav>
                                            <p:tav tm="100000">
                                              <p:val>
                                                <p:strVal val="#ppt_x"/>
                                              </p:val>
                                            </p:tav>
                                          </p:tavLst>
                                        </p:anim>
                                        <p:anim calcmode="lin" valueType="num">
                                          <p:cBhvr additive="base">
                                            <p:cTn id="12" dur="75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750" fill="hold"/>
                                            <p:tgtEl>
                                              <p:spTgt spid="93"/>
                                            </p:tgtEl>
                                            <p:attrNameLst>
                                              <p:attrName>ppt_x</p:attrName>
                                            </p:attrNameLst>
                                          </p:cBhvr>
                                          <p:tavLst>
                                            <p:tav tm="0">
                                              <p:val>
                                                <p:strVal val="0-#ppt_w/2"/>
                                              </p:val>
                                            </p:tav>
                                            <p:tav tm="100000">
                                              <p:val>
                                                <p:strVal val="#ppt_x"/>
                                              </p:val>
                                            </p:tav>
                                          </p:tavLst>
                                        </p:anim>
                                        <p:anim calcmode="lin" valueType="num">
                                          <p:cBhvr additive="base">
                                            <p:cTn id="16" dur="750" fill="hold"/>
                                            <p:tgtEl>
                                              <p:spTgt spid="93"/>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750" fill="hold"/>
                                            <p:tgtEl>
                                              <p:spTgt spid="92"/>
                                            </p:tgtEl>
                                            <p:attrNameLst>
                                              <p:attrName>ppt_x</p:attrName>
                                            </p:attrNameLst>
                                          </p:cBhvr>
                                          <p:tavLst>
                                            <p:tav tm="0">
                                              <p:val>
                                                <p:strVal val="1+#ppt_w/2"/>
                                              </p:val>
                                            </p:tav>
                                            <p:tav tm="100000">
                                              <p:val>
                                                <p:strVal val="#ppt_x"/>
                                              </p:val>
                                            </p:tav>
                                          </p:tavLst>
                                        </p:anim>
                                        <p:anim calcmode="lin" valueType="num">
                                          <p:cBhvr additive="base">
                                            <p:cTn id="20" dur="750" fill="hold"/>
                                            <p:tgtEl>
                                              <p:spTgt spid="92"/>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000" fill="hold"/>
                                            <p:tgtEl>
                                              <p:spTgt spid="2"/>
                                            </p:tgtEl>
                                            <p:attrNameLst>
                                              <p:attrName>ppt_x</p:attrName>
                                            </p:attrNameLst>
                                          </p:cBhvr>
                                          <p:tavLst>
                                            <p:tav tm="0">
                                              <p:val>
                                                <p:strVal val="0-#ppt_w/2"/>
                                              </p:val>
                                            </p:tav>
                                            <p:tav tm="100000">
                                              <p:val>
                                                <p:strVal val="#ppt_x"/>
                                              </p:val>
                                            </p:tav>
                                          </p:tavLst>
                                        </p:anim>
                                        <p:anim calcmode="lin" valueType="num">
                                          <p:cBhvr additive="base">
                                            <p:cTn id="25" dur="10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1+#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1000" fill="hold"/>
                                            <p:tgtEl>
                                              <p:spTgt spid="6"/>
                                            </p:tgtEl>
                                            <p:attrNameLst>
                                              <p:attrName>ppt_x</p:attrName>
                                            </p:attrNameLst>
                                          </p:cBhvr>
                                          <p:tavLst>
                                            <p:tav tm="0">
                                              <p:val>
                                                <p:strVal val="0-#ppt_w/2"/>
                                              </p:val>
                                            </p:tav>
                                            <p:tav tm="100000">
                                              <p:val>
                                                <p:strVal val="#ppt_x"/>
                                              </p:val>
                                            </p:tav>
                                          </p:tavLst>
                                        </p:anim>
                                        <p:anim calcmode="lin" valueType="num">
                                          <p:cBhvr additive="base">
                                            <p:cTn id="35" dur="10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文本框 2"/>
          <p:cNvSpPr txBox="1"/>
          <p:nvPr/>
        </p:nvSpPr>
        <p:spPr>
          <a:xfrm>
            <a:off x="5457572" y="3284051"/>
            <a:ext cx="919655" cy="953886"/>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添加标题</a:t>
            </a:r>
          </a:p>
        </p:txBody>
      </p:sp>
      <p:grpSp>
        <p:nvGrpSpPr>
          <p:cNvPr id="124" name="组合 123"/>
          <p:cNvGrpSpPr/>
          <p:nvPr/>
        </p:nvGrpSpPr>
        <p:grpSpPr>
          <a:xfrm>
            <a:off x="3978979" y="2451945"/>
            <a:ext cx="1505515" cy="1297389"/>
            <a:chOff x="3978461" y="2452512"/>
            <a:chExt cx="1505319" cy="1297689"/>
          </a:xfrm>
        </p:grpSpPr>
        <p:sp>
          <p:nvSpPr>
            <p:cNvPr id="6" name="梯形 5"/>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 name="六边形 2"/>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任意多边形 3"/>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7"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任意多边形 7"/>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9" name="梯形 8"/>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3" name="组合 62"/>
          <p:cNvGrpSpPr/>
          <p:nvPr/>
        </p:nvGrpSpPr>
        <p:grpSpPr>
          <a:xfrm>
            <a:off x="4228784" y="2678953"/>
            <a:ext cx="1011098" cy="843370"/>
            <a:chOff x="4228234" y="2679573"/>
            <a:chExt cx="1010966" cy="843565"/>
          </a:xfrm>
        </p:grpSpPr>
        <p:sp>
          <p:nvSpPr>
            <p:cNvPr id="5" name="六边形 4"/>
            <p:cNvSpPr/>
            <p:nvPr/>
          </p:nvSpPr>
          <p:spPr>
            <a:xfrm>
              <a:off x="4241852" y="2679573"/>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1" name="文本框 1"/>
            <p:cNvSpPr txBox="1"/>
            <p:nvPr/>
          </p:nvSpPr>
          <p:spPr>
            <a:xfrm>
              <a:off x="4228234" y="2842334"/>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01</a:t>
              </a:r>
              <a:endParaRPr lang="zh-CN" altLang="en-US" sz="2800" dirty="0">
                <a:solidFill>
                  <a:prstClr val="white"/>
                </a:solidFill>
                <a:cs typeface="+mn-ea"/>
                <a:sym typeface="+mn-lt"/>
              </a:endParaRPr>
            </a:p>
          </p:txBody>
        </p:sp>
      </p:grpSp>
      <p:grpSp>
        <p:nvGrpSpPr>
          <p:cNvPr id="125" name="组合 124"/>
          <p:cNvGrpSpPr/>
          <p:nvPr/>
        </p:nvGrpSpPr>
        <p:grpSpPr>
          <a:xfrm>
            <a:off x="3978979" y="3746323"/>
            <a:ext cx="1505515" cy="1297389"/>
            <a:chOff x="3978461" y="3747190"/>
            <a:chExt cx="1505319" cy="1297689"/>
          </a:xfrm>
        </p:grpSpPr>
        <p:sp>
          <p:nvSpPr>
            <p:cNvPr id="22" name="梯形 21"/>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梯形 24"/>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六边形 18"/>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任意多边形 19"/>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23"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任意多边形 23"/>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grpSp>
      <p:grpSp>
        <p:nvGrpSpPr>
          <p:cNvPr id="110" name="组合 109"/>
          <p:cNvGrpSpPr/>
          <p:nvPr/>
        </p:nvGrpSpPr>
        <p:grpSpPr>
          <a:xfrm>
            <a:off x="4228784" y="3973331"/>
            <a:ext cx="1011098" cy="843370"/>
            <a:chOff x="4228234" y="3974251"/>
            <a:chExt cx="1010966" cy="843565"/>
          </a:xfrm>
        </p:grpSpPr>
        <p:sp>
          <p:nvSpPr>
            <p:cNvPr id="21" name="六边形 20"/>
            <p:cNvSpPr/>
            <p:nvPr/>
          </p:nvSpPr>
          <p:spPr>
            <a:xfrm>
              <a:off x="4241852" y="3974251"/>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文本框 26"/>
            <p:cNvSpPr txBox="1"/>
            <p:nvPr/>
          </p:nvSpPr>
          <p:spPr>
            <a:xfrm>
              <a:off x="4228234" y="4118520"/>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02</a:t>
              </a:r>
              <a:endParaRPr lang="zh-CN" altLang="en-US" sz="2800" dirty="0">
                <a:solidFill>
                  <a:prstClr val="white"/>
                </a:solidFill>
                <a:cs typeface="+mn-ea"/>
                <a:sym typeface="+mn-lt"/>
              </a:endParaRPr>
            </a:p>
          </p:txBody>
        </p:sp>
      </p:grpSp>
      <p:grpSp>
        <p:nvGrpSpPr>
          <p:cNvPr id="128" name="组合 127"/>
          <p:cNvGrpSpPr/>
          <p:nvPr/>
        </p:nvGrpSpPr>
        <p:grpSpPr>
          <a:xfrm>
            <a:off x="6351666" y="2451945"/>
            <a:ext cx="1505515" cy="1297389"/>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3" name="梯形 32"/>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六边形 26"/>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任意多边形 27"/>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31"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任意多边形 31"/>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grpSp>
      <p:grpSp>
        <p:nvGrpSpPr>
          <p:cNvPr id="98" name="组合 97"/>
          <p:cNvGrpSpPr/>
          <p:nvPr/>
        </p:nvGrpSpPr>
        <p:grpSpPr>
          <a:xfrm>
            <a:off x="6587762" y="2678953"/>
            <a:ext cx="1011098" cy="843370"/>
            <a:chOff x="6586905" y="2679573"/>
            <a:chExt cx="1010966" cy="843565"/>
          </a:xfrm>
        </p:grpSpPr>
        <p:sp>
          <p:nvSpPr>
            <p:cNvPr id="29" name="六边形 28"/>
            <p:cNvSpPr/>
            <p:nvPr/>
          </p:nvSpPr>
          <p:spPr>
            <a:xfrm>
              <a:off x="6614230" y="2679573"/>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文本框 47"/>
            <p:cNvSpPr txBox="1"/>
            <p:nvPr/>
          </p:nvSpPr>
          <p:spPr>
            <a:xfrm>
              <a:off x="6586905" y="2842334"/>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05</a:t>
              </a:r>
              <a:endParaRPr lang="zh-CN" altLang="en-US" sz="2800" dirty="0">
                <a:solidFill>
                  <a:prstClr val="white"/>
                </a:solidFill>
                <a:cs typeface="+mn-ea"/>
                <a:sym typeface="+mn-lt"/>
              </a:endParaRPr>
            </a:p>
          </p:txBody>
        </p:sp>
      </p:grpSp>
      <p:grpSp>
        <p:nvGrpSpPr>
          <p:cNvPr id="127" name="组合 126"/>
          <p:cNvGrpSpPr/>
          <p:nvPr/>
        </p:nvGrpSpPr>
        <p:grpSpPr>
          <a:xfrm>
            <a:off x="6351666" y="3746323"/>
            <a:ext cx="1505515" cy="1297389"/>
            <a:chOff x="6350839" y="3747190"/>
            <a:chExt cx="1505319" cy="1297689"/>
          </a:xfrm>
        </p:grpSpPr>
        <p:sp>
          <p:nvSpPr>
            <p:cNvPr id="46" name="梯形 45"/>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梯形 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六边形 4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任意多边形 4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47"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 name="任意多边形 47"/>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grpSp>
      <p:grpSp>
        <p:nvGrpSpPr>
          <p:cNvPr id="114" name="组合 113"/>
          <p:cNvGrpSpPr/>
          <p:nvPr/>
        </p:nvGrpSpPr>
        <p:grpSpPr>
          <a:xfrm>
            <a:off x="6587762" y="3973331"/>
            <a:ext cx="1011098" cy="843370"/>
            <a:chOff x="6586905" y="3974251"/>
            <a:chExt cx="1010966" cy="843565"/>
          </a:xfrm>
        </p:grpSpPr>
        <p:sp>
          <p:nvSpPr>
            <p:cNvPr id="45" name="六边形 44"/>
            <p:cNvSpPr/>
            <p:nvPr/>
          </p:nvSpPr>
          <p:spPr>
            <a:xfrm>
              <a:off x="6614230" y="3974251"/>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文本框 50"/>
            <p:cNvSpPr txBox="1"/>
            <p:nvPr/>
          </p:nvSpPr>
          <p:spPr>
            <a:xfrm>
              <a:off x="6586905" y="4118520"/>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04</a:t>
              </a:r>
              <a:endParaRPr lang="zh-CN" altLang="en-US" sz="2800" dirty="0">
                <a:solidFill>
                  <a:prstClr val="white"/>
                </a:solidFill>
                <a:cs typeface="+mn-ea"/>
                <a:sym typeface="+mn-lt"/>
              </a:endParaRPr>
            </a:p>
          </p:txBody>
        </p:sp>
      </p:grpSp>
      <p:grpSp>
        <p:nvGrpSpPr>
          <p:cNvPr id="126" name="组合 125"/>
          <p:cNvGrpSpPr/>
          <p:nvPr/>
        </p:nvGrpSpPr>
        <p:grpSpPr>
          <a:xfrm>
            <a:off x="5165300" y="4381934"/>
            <a:ext cx="1505515" cy="1297389"/>
            <a:chOff x="5164627" y="4382948"/>
            <a:chExt cx="1505319" cy="1297689"/>
          </a:xfrm>
        </p:grpSpPr>
        <p:sp>
          <p:nvSpPr>
            <p:cNvPr id="38" name="梯形 3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梯形 4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六边形 34"/>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6" name="任意多边形 35"/>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39"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 name="任意多边形 39"/>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grpSp>
      <p:grpSp>
        <p:nvGrpSpPr>
          <p:cNvPr id="112" name="组合 111"/>
          <p:cNvGrpSpPr/>
          <p:nvPr/>
        </p:nvGrpSpPr>
        <p:grpSpPr>
          <a:xfrm>
            <a:off x="5393409" y="4608942"/>
            <a:ext cx="1013981" cy="843370"/>
            <a:chOff x="5392706" y="4610009"/>
            <a:chExt cx="1013849" cy="843565"/>
          </a:xfrm>
        </p:grpSpPr>
        <p:sp>
          <p:nvSpPr>
            <p:cNvPr id="37" name="六边形 36"/>
            <p:cNvSpPr/>
            <p:nvPr/>
          </p:nvSpPr>
          <p:spPr>
            <a:xfrm>
              <a:off x="5428018" y="4610009"/>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 name="文本框 52"/>
            <p:cNvSpPr txBox="1"/>
            <p:nvPr/>
          </p:nvSpPr>
          <p:spPr>
            <a:xfrm>
              <a:off x="5392706" y="4771239"/>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03</a:t>
              </a:r>
              <a:endParaRPr lang="zh-CN" altLang="en-US" sz="2800" dirty="0">
                <a:solidFill>
                  <a:prstClr val="white"/>
                </a:solidFill>
                <a:cs typeface="+mn-ea"/>
                <a:sym typeface="+mn-lt"/>
              </a:endParaRPr>
            </a:p>
          </p:txBody>
        </p:sp>
      </p:grpSp>
      <p:grpSp>
        <p:nvGrpSpPr>
          <p:cNvPr id="117" name="组合 116"/>
          <p:cNvGrpSpPr/>
          <p:nvPr/>
        </p:nvGrpSpPr>
        <p:grpSpPr>
          <a:xfrm>
            <a:off x="5165300" y="1803948"/>
            <a:ext cx="1505515" cy="1297389"/>
            <a:chOff x="5164627" y="1804365"/>
            <a:chExt cx="1505319" cy="1297689"/>
          </a:xfrm>
        </p:grpSpPr>
        <p:sp>
          <p:nvSpPr>
            <p:cNvPr id="17" name="梯形 16"/>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六边形 1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任意多边形 1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4" name="梯形 1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任意多边形 1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grpSp>
      <p:grpSp>
        <p:nvGrpSpPr>
          <p:cNvPr id="68" name="组合 67"/>
          <p:cNvGrpSpPr/>
          <p:nvPr/>
        </p:nvGrpSpPr>
        <p:grpSpPr>
          <a:xfrm>
            <a:off x="5393409" y="2030956"/>
            <a:ext cx="1013981" cy="843370"/>
            <a:chOff x="5392706" y="2031426"/>
            <a:chExt cx="1013849" cy="843565"/>
          </a:xfrm>
        </p:grpSpPr>
        <p:sp>
          <p:nvSpPr>
            <p:cNvPr id="13" name="六边形 12"/>
            <p:cNvSpPr/>
            <p:nvPr/>
          </p:nvSpPr>
          <p:spPr>
            <a:xfrm>
              <a:off x="5428018" y="2031426"/>
              <a:ext cx="978537" cy="843565"/>
            </a:xfrm>
            <a:prstGeom prst="hexagon">
              <a:avLst/>
            </a:prstGeom>
            <a:blipFill>
              <a:blip r:embed="rId3" cstate="screen">
                <a:extLst>
                  <a:ext uri="{28A0092B-C50C-407E-A947-70E740481C1C}">
                    <a14:useLocalDpi xmlns:a14="http://schemas.microsoft.com/office/drawing/2010/main"/>
                  </a:ext>
                </a:extLst>
              </a:blip>
              <a:stretch>
                <a:fillRect/>
              </a:stretch>
            </a:blip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文本框 54"/>
            <p:cNvSpPr txBox="1"/>
            <p:nvPr/>
          </p:nvSpPr>
          <p:spPr>
            <a:xfrm>
              <a:off x="5392706" y="2200064"/>
              <a:ext cx="1010966" cy="523220"/>
            </a:xfrm>
            <a:prstGeom prst="rect">
              <a:avLst/>
            </a:prstGeom>
            <a:noFill/>
          </p:spPr>
          <p:txBody>
            <a:bodyPr wrap="square" rtlCol="0">
              <a:spAutoFit/>
            </a:bodyPr>
            <a:lstStyle/>
            <a:p>
              <a:pPr algn="ctr"/>
              <a:r>
                <a:rPr lang="en-US" altLang="zh-CN" sz="2800" dirty="0">
                  <a:solidFill>
                    <a:prstClr val="white"/>
                  </a:solidFill>
                  <a:cs typeface="+mn-ea"/>
                  <a:sym typeface="+mn-lt"/>
                </a:rPr>
                <a:t>06</a:t>
              </a:r>
              <a:endParaRPr lang="zh-CN" altLang="en-US" sz="2800" dirty="0">
                <a:solidFill>
                  <a:prstClr val="white"/>
                </a:solidFill>
                <a:cs typeface="+mn-ea"/>
                <a:sym typeface="+mn-lt"/>
              </a:endParaRPr>
            </a:p>
          </p:txBody>
        </p:sp>
      </p:grpSp>
      <p:grpSp>
        <p:nvGrpSpPr>
          <p:cNvPr id="59" name="组合 58"/>
          <p:cNvGrpSpPr/>
          <p:nvPr/>
        </p:nvGrpSpPr>
        <p:grpSpPr>
          <a:xfrm>
            <a:off x="6595479" y="2023418"/>
            <a:ext cx="3159618" cy="359255"/>
            <a:chOff x="5415884" y="5002052"/>
            <a:chExt cx="2972305" cy="359338"/>
          </a:xfrm>
        </p:grpSpPr>
        <p:sp>
          <p:nvSpPr>
            <p:cNvPr id="60" name="任意多边形 5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1" name="椭圆 60"/>
            <p:cNvSpPr/>
            <p:nvPr/>
          </p:nvSpPr>
          <p:spPr>
            <a:xfrm flipH="1">
              <a:off x="5415884" y="5002052"/>
              <a:ext cx="118316" cy="12254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4" name="组合 63"/>
          <p:cNvGrpSpPr/>
          <p:nvPr/>
        </p:nvGrpSpPr>
        <p:grpSpPr>
          <a:xfrm>
            <a:off x="7767207" y="3358411"/>
            <a:ext cx="1736378" cy="359255"/>
            <a:chOff x="5415884" y="5002052"/>
            <a:chExt cx="1633441" cy="359338"/>
          </a:xfrm>
        </p:grpSpPr>
        <p:sp>
          <p:nvSpPr>
            <p:cNvPr id="65" name="任意多边形 64"/>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6" name="椭圆 65"/>
            <p:cNvSpPr/>
            <p:nvPr/>
          </p:nvSpPr>
          <p:spPr>
            <a:xfrm flipH="1">
              <a:off x="5415884" y="5002052"/>
              <a:ext cx="118316" cy="12254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9" name="组合 68"/>
          <p:cNvGrpSpPr/>
          <p:nvPr/>
        </p:nvGrpSpPr>
        <p:grpSpPr>
          <a:xfrm>
            <a:off x="7767207" y="4678017"/>
            <a:ext cx="1736378" cy="359255"/>
            <a:chOff x="5415884" y="5002052"/>
            <a:chExt cx="1633441" cy="359338"/>
          </a:xfrm>
        </p:grpSpPr>
        <p:sp>
          <p:nvSpPr>
            <p:cNvPr id="70" name="任意多边形 69"/>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p:nvPr/>
          </p:nvSpPr>
          <p:spPr>
            <a:xfrm flipH="1">
              <a:off x="5415884" y="5002052"/>
              <a:ext cx="118316" cy="12254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2" name="组合 71"/>
          <p:cNvGrpSpPr/>
          <p:nvPr/>
        </p:nvGrpSpPr>
        <p:grpSpPr>
          <a:xfrm flipH="1" flipV="1">
            <a:off x="2626818" y="5091767"/>
            <a:ext cx="2631082" cy="353687"/>
            <a:chOff x="5415884" y="5007622"/>
            <a:chExt cx="3006387" cy="353769"/>
          </a:xfrm>
        </p:grpSpPr>
        <p:sp>
          <p:nvSpPr>
            <p:cNvPr id="73" name="任意多边形 72"/>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p:nvPr/>
          </p:nvSpPr>
          <p:spPr>
            <a:xfrm flipH="1">
              <a:off x="5415884" y="5007622"/>
              <a:ext cx="118316" cy="11140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4" name="组合 93"/>
          <p:cNvGrpSpPr/>
          <p:nvPr/>
        </p:nvGrpSpPr>
        <p:grpSpPr>
          <a:xfrm flipH="1" flipV="1">
            <a:off x="2610683" y="3794925"/>
            <a:ext cx="1443102" cy="353688"/>
            <a:chOff x="5415884" y="5007622"/>
            <a:chExt cx="1648950" cy="353770"/>
          </a:xfrm>
        </p:grpSpPr>
        <p:sp>
          <p:nvSpPr>
            <p:cNvPr id="95" name="任意多边形 9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6" name="椭圆 95"/>
            <p:cNvSpPr/>
            <p:nvPr/>
          </p:nvSpPr>
          <p:spPr>
            <a:xfrm flipH="1">
              <a:off x="5415884" y="5007622"/>
              <a:ext cx="118316" cy="11140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组合 98"/>
          <p:cNvGrpSpPr/>
          <p:nvPr/>
        </p:nvGrpSpPr>
        <p:grpSpPr>
          <a:xfrm flipH="1" flipV="1">
            <a:off x="2610683" y="2494251"/>
            <a:ext cx="1443102" cy="353688"/>
            <a:chOff x="5415884" y="5007622"/>
            <a:chExt cx="1648950" cy="353770"/>
          </a:xfrm>
        </p:grpSpPr>
        <p:sp>
          <p:nvSpPr>
            <p:cNvPr id="100" name="任意多边形 9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1" name="椭圆 100"/>
            <p:cNvSpPr/>
            <p:nvPr/>
          </p:nvSpPr>
          <p:spPr>
            <a:xfrm flipH="1">
              <a:off x="5415884" y="5007622"/>
              <a:ext cx="118316" cy="111404"/>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组合 128"/>
          <p:cNvGrpSpPr/>
          <p:nvPr/>
        </p:nvGrpSpPr>
        <p:grpSpPr>
          <a:xfrm>
            <a:off x="1691273" y="1678733"/>
            <a:ext cx="2079404" cy="803438"/>
            <a:chOff x="1691052" y="1679121"/>
            <a:chExt cx="2079133" cy="803623"/>
          </a:xfrm>
        </p:grpSpPr>
        <p:sp>
          <p:nvSpPr>
            <p:cNvPr id="102" name="文本框 164"/>
            <p:cNvSpPr txBox="1"/>
            <p:nvPr/>
          </p:nvSpPr>
          <p:spPr>
            <a:xfrm>
              <a:off x="1691052" y="1679121"/>
              <a:ext cx="1275252" cy="369417"/>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4" name="文本框 113"/>
            <p:cNvSpPr txBox="1"/>
            <p:nvPr/>
          </p:nvSpPr>
          <p:spPr>
            <a:xfrm>
              <a:off x="1702718" y="1958505"/>
              <a:ext cx="2067467" cy="524239"/>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grpSp>
        <p:nvGrpSpPr>
          <p:cNvPr id="130" name="组合 129"/>
          <p:cNvGrpSpPr/>
          <p:nvPr/>
        </p:nvGrpSpPr>
        <p:grpSpPr>
          <a:xfrm>
            <a:off x="1774958" y="2964899"/>
            <a:ext cx="2067736" cy="791061"/>
            <a:chOff x="1774726" y="2965579"/>
            <a:chExt cx="2067467" cy="791243"/>
          </a:xfrm>
        </p:grpSpPr>
        <p:sp>
          <p:nvSpPr>
            <p:cNvPr id="97" name="文本框 159"/>
            <p:cNvSpPr txBox="1"/>
            <p:nvPr/>
          </p:nvSpPr>
          <p:spPr>
            <a:xfrm>
              <a:off x="1778123" y="2965579"/>
              <a:ext cx="1275252" cy="369418"/>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5" name="文本框 113"/>
            <p:cNvSpPr txBox="1"/>
            <p:nvPr/>
          </p:nvSpPr>
          <p:spPr>
            <a:xfrm>
              <a:off x="1774726" y="3232583"/>
              <a:ext cx="2067467" cy="524239"/>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grpSp>
        <p:nvGrpSpPr>
          <p:cNvPr id="131" name="组合 130"/>
          <p:cNvGrpSpPr/>
          <p:nvPr/>
        </p:nvGrpSpPr>
        <p:grpSpPr>
          <a:xfrm>
            <a:off x="1807385" y="4305274"/>
            <a:ext cx="2072035" cy="810801"/>
            <a:chOff x="1807149" y="4306270"/>
            <a:chExt cx="2071765" cy="810989"/>
          </a:xfrm>
        </p:grpSpPr>
        <p:sp>
          <p:nvSpPr>
            <p:cNvPr id="92" name="文本框 154"/>
            <p:cNvSpPr txBox="1"/>
            <p:nvPr/>
          </p:nvSpPr>
          <p:spPr>
            <a:xfrm>
              <a:off x="1807149" y="4306270"/>
              <a:ext cx="1275252" cy="369418"/>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6" name="文本框 113"/>
            <p:cNvSpPr txBox="1"/>
            <p:nvPr/>
          </p:nvSpPr>
          <p:spPr>
            <a:xfrm>
              <a:off x="1811447" y="4593019"/>
              <a:ext cx="2067467" cy="524240"/>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grpSp>
        <p:nvGrpSpPr>
          <p:cNvPr id="134" name="组合 133"/>
          <p:cNvGrpSpPr/>
          <p:nvPr/>
        </p:nvGrpSpPr>
        <p:grpSpPr>
          <a:xfrm>
            <a:off x="8943557" y="2428952"/>
            <a:ext cx="2085002" cy="856668"/>
            <a:chOff x="8594102" y="2356927"/>
            <a:chExt cx="2084731" cy="856866"/>
          </a:xfrm>
        </p:grpSpPr>
        <p:sp>
          <p:nvSpPr>
            <p:cNvPr id="57" name="文本框 117"/>
            <p:cNvSpPr txBox="1"/>
            <p:nvPr/>
          </p:nvSpPr>
          <p:spPr>
            <a:xfrm>
              <a:off x="8594102" y="2356927"/>
              <a:ext cx="1645308" cy="369417"/>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7" name="文本框 113"/>
            <p:cNvSpPr txBox="1"/>
            <p:nvPr/>
          </p:nvSpPr>
          <p:spPr>
            <a:xfrm>
              <a:off x="8611366" y="2689554"/>
              <a:ext cx="2067467" cy="524239"/>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grpSp>
        <p:nvGrpSpPr>
          <p:cNvPr id="133" name="组合 132"/>
          <p:cNvGrpSpPr/>
          <p:nvPr/>
        </p:nvGrpSpPr>
        <p:grpSpPr>
          <a:xfrm>
            <a:off x="9016129" y="3763945"/>
            <a:ext cx="2084450" cy="795459"/>
            <a:chOff x="8666663" y="3692229"/>
            <a:chExt cx="2084178" cy="795643"/>
          </a:xfrm>
        </p:grpSpPr>
        <p:sp>
          <p:nvSpPr>
            <p:cNvPr id="62" name="文本框 122"/>
            <p:cNvSpPr txBox="1"/>
            <p:nvPr/>
          </p:nvSpPr>
          <p:spPr>
            <a:xfrm>
              <a:off x="8666663" y="3692229"/>
              <a:ext cx="1645308" cy="369417"/>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8" name="文本框 113"/>
            <p:cNvSpPr txBox="1"/>
            <p:nvPr/>
          </p:nvSpPr>
          <p:spPr>
            <a:xfrm>
              <a:off x="8683374" y="3963632"/>
              <a:ext cx="2067467" cy="524240"/>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grpSp>
        <p:nvGrpSpPr>
          <p:cNvPr id="132" name="组合 131"/>
          <p:cNvGrpSpPr/>
          <p:nvPr/>
        </p:nvGrpSpPr>
        <p:grpSpPr>
          <a:xfrm>
            <a:off x="9045154" y="5112580"/>
            <a:ext cx="2092147" cy="821461"/>
            <a:chOff x="8695687" y="5026657"/>
            <a:chExt cx="2091875" cy="821651"/>
          </a:xfrm>
        </p:grpSpPr>
        <p:sp>
          <p:nvSpPr>
            <p:cNvPr id="67" name="文本框 127"/>
            <p:cNvSpPr txBox="1"/>
            <p:nvPr/>
          </p:nvSpPr>
          <p:spPr>
            <a:xfrm>
              <a:off x="8695687" y="5026657"/>
              <a:ext cx="1645308" cy="369417"/>
            </a:xfrm>
            <a:prstGeom prst="rect">
              <a:avLst/>
            </a:prstGeom>
            <a:noFill/>
          </p:spPr>
          <p:txBody>
            <a:bodyPr wrap="square" rtlCol="0">
              <a:spAutoFit/>
            </a:bodyPr>
            <a:lstStyle/>
            <a:p>
              <a:r>
                <a:rPr lang="zh-CN" altLang="en-US" dirty="0">
                  <a:solidFill>
                    <a:prstClr val="black">
                      <a:lumMod val="65000"/>
                      <a:lumOff val="35000"/>
                    </a:prstClr>
                  </a:solidFill>
                  <a:cs typeface="+mn-ea"/>
                  <a:sym typeface="+mn-lt"/>
                </a:rPr>
                <a:t>添加标题</a:t>
              </a:r>
            </a:p>
          </p:txBody>
        </p:sp>
        <p:sp>
          <p:nvSpPr>
            <p:cNvPr id="109" name="文本框 113"/>
            <p:cNvSpPr txBox="1"/>
            <p:nvPr/>
          </p:nvSpPr>
          <p:spPr>
            <a:xfrm>
              <a:off x="8720095" y="5324068"/>
              <a:ext cx="2067467" cy="524240"/>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p>
          </p:txBody>
        </p:sp>
      </p:grpSp>
      <p:sp>
        <p:nvSpPr>
          <p:cNvPr id="103"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111" name="图片 1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98914884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40000">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14:bounceEnd="40000">
                                          <p:cBhvr additive="base">
                                            <p:cTn id="11" dur="1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14:bounceEnd="40000">
                                          <p:cBhvr additive="base">
                                            <p:cTn id="15" dur="1500" fill="hold"/>
                                            <p:tgtEl>
                                              <p:spTgt spid="12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14:bounceEnd="40000">
                                          <p:cBhvr additive="base">
                                            <p:cTn id="19"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14:bounceEnd="40000">
                                          <p:cBhvr additive="base">
                                            <p:cTn id="23" dur="1500" fill="hold"/>
                                            <p:tgtEl>
                                              <p:spTgt spid="126"/>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14:bounceEnd="40000">
                                          <p:cBhvr additive="base">
                                            <p:cTn id="27" dur="1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1500" fill="hold"/>
                                            <p:tgtEl>
                                              <p:spTgt spid="128"/>
                                            </p:tgtEl>
                                            <p:attrNameLst>
                                              <p:attrName>ppt_x</p:attrName>
                                            </p:attrNameLst>
                                          </p:cBhvr>
                                          <p:tavLst>
                                            <p:tav tm="0">
                                              <p:val>
                                                <p:strVal val="1+#ppt_w/2"/>
                                              </p:val>
                                            </p:tav>
                                            <p:tav tm="100000">
                                              <p:val>
                                                <p:strVal val="#ppt_x"/>
                                              </p:val>
                                            </p:tav>
                                          </p:tavLst>
                                        </p:anim>
                                        <p:anim calcmode="lin" valueType="num">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cBhvr additive="base">
                                            <p:cTn id="15" dur="1500" fill="hold"/>
                                            <p:tgtEl>
                                              <p:spTgt spid="125"/>
                                            </p:tgtEl>
                                            <p:attrNameLst>
                                              <p:attrName>ppt_x</p:attrName>
                                            </p:attrNameLst>
                                          </p:cBhvr>
                                          <p:tavLst>
                                            <p:tav tm="0">
                                              <p:val>
                                                <p:strVal val="0-#ppt_w/2"/>
                                              </p:val>
                                            </p:tav>
                                            <p:tav tm="100000">
                                              <p:val>
                                                <p:strVal val="#ppt_x"/>
                                              </p:val>
                                            </p:tav>
                                          </p:tavLst>
                                        </p:anim>
                                        <p:anim calcmode="lin" valueType="num">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1500" fill="hold"/>
                                            <p:tgtEl>
                                              <p:spTgt spid="127"/>
                                            </p:tgtEl>
                                            <p:attrNameLst>
                                              <p:attrName>ppt_x</p:attrName>
                                            </p:attrNameLst>
                                          </p:cBhvr>
                                          <p:tavLst>
                                            <p:tav tm="0">
                                              <p:val>
                                                <p:strVal val="1+#ppt_w/2"/>
                                              </p:val>
                                            </p:tav>
                                            <p:tav tm="100000">
                                              <p:val>
                                                <p:strVal val="#ppt_x"/>
                                              </p:val>
                                            </p:tav>
                                          </p:tavLst>
                                        </p:anim>
                                        <p:anim calcmode="lin" valueType="num">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cBhvr additive="base">
                                            <p:cTn id="23" dur="1500" fill="hold"/>
                                            <p:tgtEl>
                                              <p:spTgt spid="126"/>
                                            </p:tgtEl>
                                            <p:attrNameLst>
                                              <p:attrName>ppt_x</p:attrName>
                                            </p:attrNameLst>
                                          </p:cBhvr>
                                          <p:tavLst>
                                            <p:tav tm="0">
                                              <p:val>
                                                <p:strVal val="#ppt_x"/>
                                              </p:val>
                                            </p:tav>
                                            <p:tav tm="100000">
                                              <p:val>
                                                <p:strVal val="#ppt_x"/>
                                              </p:val>
                                            </p:tav>
                                          </p:tavLst>
                                        </p:anim>
                                        <p:anim calcmode="lin" valueType="num">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cBhvr additive="base">
                                            <p:cTn id="27" dur="1500" fill="hold"/>
                                            <p:tgtEl>
                                              <p:spTgt spid="117"/>
                                            </p:tgtEl>
                                            <p:attrNameLst>
                                              <p:attrName>ppt_x</p:attrName>
                                            </p:attrNameLst>
                                          </p:cBhvr>
                                          <p:tavLst>
                                            <p:tav tm="0">
                                              <p:val>
                                                <p:strVal val="#ppt_x"/>
                                              </p:val>
                                            </p:tav>
                                            <p:tav tm="100000">
                                              <p:val>
                                                <p:strVal val="#ppt_x"/>
                                              </p:val>
                                            </p:tav>
                                          </p:tavLst>
                                        </p:anim>
                                        <p:anim calcmode="lin" valueType="num">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45"/>
          <p:cNvSpPr/>
          <p:nvPr/>
        </p:nvSpPr>
        <p:spPr>
          <a:xfrm rot="2700000">
            <a:off x="7606042" y="2145744"/>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任意多边形 46"/>
          <p:cNvSpPr/>
          <p:nvPr/>
        </p:nvSpPr>
        <p:spPr>
          <a:xfrm rot="18900000" flipH="1">
            <a:off x="4350399" y="2145745"/>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任意多边形 47"/>
          <p:cNvSpPr/>
          <p:nvPr/>
        </p:nvSpPr>
        <p:spPr>
          <a:xfrm rot="18900000" flipV="1">
            <a:off x="7606042" y="5261627"/>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任意多边形 48"/>
          <p:cNvSpPr/>
          <p:nvPr/>
        </p:nvSpPr>
        <p:spPr>
          <a:xfrm rot="2700000" flipH="1" flipV="1">
            <a:off x="4350399" y="5261628"/>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0" name="组合 49"/>
          <p:cNvGrpSpPr/>
          <p:nvPr/>
        </p:nvGrpSpPr>
        <p:grpSpPr>
          <a:xfrm>
            <a:off x="3752612" y="1386148"/>
            <a:ext cx="4659157" cy="4766932"/>
            <a:chOff x="3752612" y="1386148"/>
            <a:chExt cx="4659157" cy="4766932"/>
          </a:xfrm>
        </p:grpSpPr>
        <p:grpSp>
          <p:nvGrpSpPr>
            <p:cNvPr id="51" name="组合 50"/>
            <p:cNvGrpSpPr/>
            <p:nvPr/>
          </p:nvGrpSpPr>
          <p:grpSpPr>
            <a:xfrm>
              <a:off x="4436369" y="2136478"/>
              <a:ext cx="3325661" cy="3306012"/>
              <a:chOff x="3401876" y="1085088"/>
              <a:chExt cx="4022744" cy="3998976"/>
            </a:xfrm>
            <a:effectLst>
              <a:outerShdw blurRad="63500" sx="107000" sy="107000" algn="ctr" rotWithShape="0">
                <a:prstClr val="black">
                  <a:alpha val="14000"/>
                </a:prstClr>
              </a:outerShdw>
            </a:effectLst>
          </p:grpSpPr>
          <p:sp>
            <p:nvSpPr>
              <p:cNvPr id="68" name="任意多边形 67"/>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任意多边形 68"/>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任意多边形 69"/>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任意多边形 70"/>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2" name="圆角矩形 51"/>
            <p:cNvSpPr/>
            <p:nvPr/>
          </p:nvSpPr>
          <p:spPr>
            <a:xfrm>
              <a:off x="5902443" y="1386148"/>
              <a:ext cx="359498" cy="4766932"/>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rot="5400000">
              <a:off x="5902442" y="1461156"/>
              <a:ext cx="359498" cy="465915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直角三角形 53"/>
            <p:cNvSpPr/>
            <p:nvPr/>
          </p:nvSpPr>
          <p:spPr>
            <a:xfrm rot="18900000">
              <a:off x="7251011" y="3457724"/>
              <a:ext cx="296583" cy="296583"/>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直角三角形 54"/>
            <p:cNvSpPr/>
            <p:nvPr/>
          </p:nvSpPr>
          <p:spPr>
            <a:xfrm rot="2700000">
              <a:off x="6113649" y="4907286"/>
              <a:ext cx="296583" cy="296583"/>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直角三角形 55"/>
            <p:cNvSpPr/>
            <p:nvPr/>
          </p:nvSpPr>
          <p:spPr>
            <a:xfrm rot="8100000">
              <a:off x="4680916" y="3837168"/>
              <a:ext cx="296583" cy="296583"/>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直角三角形 56"/>
            <p:cNvSpPr/>
            <p:nvPr/>
          </p:nvSpPr>
          <p:spPr>
            <a:xfrm rot="18900000" flipH="1">
              <a:off x="5741192" y="2315601"/>
              <a:ext cx="296583" cy="296583"/>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8" name="组合 57"/>
            <p:cNvGrpSpPr/>
            <p:nvPr/>
          </p:nvGrpSpPr>
          <p:grpSpPr>
            <a:xfrm>
              <a:off x="8096792" y="3653853"/>
              <a:ext cx="209986" cy="231522"/>
              <a:chOff x="1917700" y="530225"/>
              <a:chExt cx="495300" cy="546100"/>
            </a:xfrm>
            <a:solidFill>
              <a:srgbClr val="3A3A3A"/>
            </a:solidFill>
          </p:grpSpPr>
          <p:sp>
            <p:nvSpPr>
              <p:cNvPr id="6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24"/>
              <p:cNvSpPr>
                <a:spLocks/>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59" name="Freeform 131"/>
            <p:cNvSpPr>
              <a:spLocks noEditPoints="1"/>
            </p:cNvSpPr>
            <p:nvPr/>
          </p:nvSpPr>
          <p:spPr bwMode="auto">
            <a:xfrm>
              <a:off x="6009952" y="1497155"/>
              <a:ext cx="178494" cy="204160"/>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47"/>
            <p:cNvSpPr>
              <a:spLocks noEditPoints="1"/>
            </p:cNvSpPr>
            <p:nvPr/>
          </p:nvSpPr>
          <p:spPr bwMode="auto">
            <a:xfrm>
              <a:off x="5991493" y="5787620"/>
              <a:ext cx="169161" cy="26715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63"/>
            <p:cNvSpPr>
              <a:spLocks noEditPoints="1"/>
            </p:cNvSpPr>
            <p:nvPr/>
          </p:nvSpPr>
          <p:spPr bwMode="auto">
            <a:xfrm>
              <a:off x="3885794" y="3667040"/>
              <a:ext cx="292825" cy="18899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文本框 50"/>
            <p:cNvSpPr txBox="1"/>
            <p:nvPr/>
          </p:nvSpPr>
          <p:spPr>
            <a:xfrm rot="18836211">
              <a:off x="4727642" y="2709736"/>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p>
          </p:txBody>
        </p:sp>
        <p:sp>
          <p:nvSpPr>
            <p:cNvPr id="63" name="文本框 50"/>
            <p:cNvSpPr txBox="1"/>
            <p:nvPr/>
          </p:nvSpPr>
          <p:spPr>
            <a:xfrm rot="2873420">
              <a:off x="6559520" y="2715451"/>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p>
          </p:txBody>
        </p:sp>
        <p:sp>
          <p:nvSpPr>
            <p:cNvPr id="64" name="文本框 50"/>
            <p:cNvSpPr txBox="1"/>
            <p:nvPr/>
          </p:nvSpPr>
          <p:spPr>
            <a:xfrm rot="2726449">
              <a:off x="4686008" y="4415932"/>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p>
          </p:txBody>
        </p:sp>
        <p:sp>
          <p:nvSpPr>
            <p:cNvPr id="65" name="文本框 50"/>
            <p:cNvSpPr txBox="1"/>
            <p:nvPr/>
          </p:nvSpPr>
          <p:spPr>
            <a:xfrm rot="18983171">
              <a:off x="6506824" y="4469031"/>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p>
          </p:txBody>
        </p:sp>
      </p:grpSp>
      <p:sp>
        <p:nvSpPr>
          <p:cNvPr id="72" name="Rectangle 47"/>
          <p:cNvSpPr>
            <a:spLocks noChangeArrowheads="1"/>
          </p:cNvSpPr>
          <p:nvPr/>
        </p:nvSpPr>
        <p:spPr bwMode="auto">
          <a:xfrm>
            <a:off x="1798499" y="2216835"/>
            <a:ext cx="1981869" cy="748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3" name="Rectangle 48"/>
          <p:cNvSpPr>
            <a:spLocks noChangeArrowheads="1"/>
          </p:cNvSpPr>
          <p:nvPr/>
        </p:nvSpPr>
        <p:spPr bwMode="auto">
          <a:xfrm>
            <a:off x="2695589" y="18315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p>
        </p:txBody>
      </p:sp>
      <p:sp>
        <p:nvSpPr>
          <p:cNvPr id="74" name="Rectangle 47"/>
          <p:cNvSpPr>
            <a:spLocks noChangeArrowheads="1"/>
          </p:cNvSpPr>
          <p:nvPr/>
        </p:nvSpPr>
        <p:spPr bwMode="auto">
          <a:xfrm>
            <a:off x="1944910" y="5265294"/>
            <a:ext cx="1981869" cy="748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5" name="Rectangle 48"/>
          <p:cNvSpPr>
            <a:spLocks noChangeArrowheads="1"/>
          </p:cNvSpPr>
          <p:nvPr/>
        </p:nvSpPr>
        <p:spPr bwMode="auto">
          <a:xfrm>
            <a:off x="2842000" y="4913557"/>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p>
        </p:txBody>
      </p:sp>
      <p:sp>
        <p:nvSpPr>
          <p:cNvPr id="76" name="Rectangle 47"/>
          <p:cNvSpPr>
            <a:spLocks noChangeArrowheads="1"/>
          </p:cNvSpPr>
          <p:nvPr/>
        </p:nvSpPr>
        <p:spPr bwMode="auto">
          <a:xfrm>
            <a:off x="8162252" y="2216835"/>
            <a:ext cx="2084834" cy="748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7" name="Rectangle 48"/>
          <p:cNvSpPr>
            <a:spLocks noChangeArrowheads="1"/>
          </p:cNvSpPr>
          <p:nvPr/>
        </p:nvSpPr>
        <p:spPr bwMode="auto">
          <a:xfrm>
            <a:off x="8145924" y="18315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p>
        </p:txBody>
      </p:sp>
      <p:sp>
        <p:nvSpPr>
          <p:cNvPr id="78" name="Rectangle 47"/>
          <p:cNvSpPr>
            <a:spLocks noChangeArrowheads="1"/>
          </p:cNvSpPr>
          <p:nvPr/>
        </p:nvSpPr>
        <p:spPr bwMode="auto">
          <a:xfrm>
            <a:off x="8130266" y="5265294"/>
            <a:ext cx="2084834" cy="748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9" name="Rectangle 48"/>
          <p:cNvSpPr>
            <a:spLocks noChangeArrowheads="1"/>
          </p:cNvSpPr>
          <p:nvPr/>
        </p:nvSpPr>
        <p:spPr bwMode="auto">
          <a:xfrm>
            <a:off x="8113938" y="4879970"/>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p>
        </p:txBody>
      </p:sp>
      <p:grpSp>
        <p:nvGrpSpPr>
          <p:cNvPr id="80" name="组合 79"/>
          <p:cNvGrpSpPr/>
          <p:nvPr/>
        </p:nvGrpSpPr>
        <p:grpSpPr>
          <a:xfrm>
            <a:off x="5161824" y="2852108"/>
            <a:ext cx="1874751" cy="1874751"/>
            <a:chOff x="5161824" y="2852108"/>
            <a:chExt cx="1874751" cy="1874751"/>
          </a:xfrm>
        </p:grpSpPr>
        <p:sp>
          <p:nvSpPr>
            <p:cNvPr id="81" name="椭圆 80"/>
            <p:cNvSpPr/>
            <p:nvPr/>
          </p:nvSpPr>
          <p:spPr>
            <a:xfrm>
              <a:off x="5161824" y="2852108"/>
              <a:ext cx="1874751" cy="1874751"/>
            </a:xfrm>
            <a:prstGeom prst="ellipse">
              <a:avLst/>
            </a:prstGeom>
            <a:gradFill>
              <a:gsLst>
                <a:gs pos="0">
                  <a:schemeClr val="bg1"/>
                </a:gs>
                <a:gs pos="25000">
                  <a:srgbClr val="FBFBFB"/>
                </a:gs>
                <a:gs pos="41000">
                  <a:srgbClr val="F8F8F8"/>
                </a:gs>
                <a:gs pos="65000">
                  <a:srgbClr val="E7E7E7"/>
                </a:gs>
              </a:gsLst>
              <a:path path="circle">
                <a:fillToRect t="100000" r="100000"/>
              </a:path>
            </a:gradFill>
            <a:ln>
              <a:noFill/>
            </a:ln>
            <a:effectLst>
              <a:outerShdw blurRad="63500" sx="102000" sy="102000" algn="ctr" rotWithShape="0">
                <a:prstClr val="black">
                  <a:alpha val="40000"/>
                </a:prstClr>
              </a:outerShdw>
            </a:effectLst>
            <a:scene3d>
              <a:camera prst="orthographicFront"/>
              <a:lightRig rig="threePt" dir="t"/>
            </a:scene3d>
            <a:sp3d>
              <a:bevelT w="114300" h="1016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2" name="椭圆 81"/>
            <p:cNvSpPr/>
            <p:nvPr/>
          </p:nvSpPr>
          <p:spPr>
            <a:xfrm>
              <a:off x="5252538" y="2942822"/>
              <a:ext cx="1693323" cy="1693323"/>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83" name="Rectangle 48"/>
          <p:cNvSpPr>
            <a:spLocks noChangeArrowheads="1"/>
          </p:cNvSpPr>
          <p:nvPr/>
        </p:nvSpPr>
        <p:spPr bwMode="auto">
          <a:xfrm>
            <a:off x="5624667" y="3285778"/>
            <a:ext cx="90281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800" b="1" dirty="0">
                <a:solidFill>
                  <a:schemeClr val="bg2">
                    <a:lumMod val="10000"/>
                  </a:schemeClr>
                </a:solidFill>
                <a:cs typeface="+mn-ea"/>
                <a:sym typeface="+mn-lt"/>
              </a:rPr>
              <a:t>添加</a:t>
            </a:r>
            <a:endParaRPr lang="en-US" altLang="zh-CN" sz="2800" b="1" dirty="0">
              <a:solidFill>
                <a:schemeClr val="bg2">
                  <a:lumMod val="10000"/>
                </a:schemeClr>
              </a:solidFill>
              <a:cs typeface="+mn-ea"/>
              <a:sym typeface="+mn-lt"/>
            </a:endParaRPr>
          </a:p>
          <a:p>
            <a:pPr algn="r"/>
            <a:r>
              <a:rPr lang="zh-CN" altLang="en-US" sz="2800" b="1" dirty="0">
                <a:solidFill>
                  <a:schemeClr val="bg2">
                    <a:lumMod val="10000"/>
                  </a:schemeClr>
                </a:solidFill>
                <a:cs typeface="+mn-ea"/>
                <a:sym typeface="+mn-lt"/>
              </a:rPr>
              <a:t>标题</a:t>
            </a:r>
          </a:p>
        </p:txBody>
      </p:sp>
      <p:sp>
        <p:nvSpPr>
          <p:cNvPr id="40"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41" name="图片 4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56028874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100" fill="hold"/>
                                        <p:tgtEl>
                                          <p:spTgt spid="80"/>
                                        </p:tgtEl>
                                        <p:attrNameLst>
                                          <p:attrName>ppt_w</p:attrName>
                                        </p:attrNameLst>
                                      </p:cBhvr>
                                      <p:tavLst>
                                        <p:tav tm="0">
                                          <p:val>
                                            <p:fltVal val="0"/>
                                          </p:val>
                                        </p:tav>
                                        <p:tav tm="100000">
                                          <p:val>
                                            <p:strVal val="#ppt_w"/>
                                          </p:val>
                                        </p:tav>
                                      </p:tavLst>
                                    </p:anim>
                                    <p:anim calcmode="lin" valueType="num">
                                      <p:cBhvr>
                                        <p:cTn id="8" dur="100" fill="hold"/>
                                        <p:tgtEl>
                                          <p:spTgt spid="80"/>
                                        </p:tgtEl>
                                        <p:attrNameLst>
                                          <p:attrName>ppt_h</p:attrName>
                                        </p:attrNameLst>
                                      </p:cBhvr>
                                      <p:tavLst>
                                        <p:tav tm="0">
                                          <p:val>
                                            <p:fltVal val="0"/>
                                          </p:val>
                                        </p:tav>
                                        <p:tav tm="100000">
                                          <p:val>
                                            <p:strVal val="#ppt_h"/>
                                          </p:val>
                                        </p:tav>
                                      </p:tavLst>
                                    </p:anim>
                                    <p:animEffect transition="in" filter="fade">
                                      <p:cBhvr>
                                        <p:cTn id="9" dur="100"/>
                                        <p:tgtEl>
                                          <p:spTgt spid="80"/>
                                        </p:tgtEl>
                                      </p:cBhvr>
                                    </p:animEffect>
                                  </p:childTnLst>
                                </p:cTn>
                              </p:par>
                              <p:par>
                                <p:cTn id="10" presetID="6" presetClass="emph" presetSubtype="0" fill="hold" nodeType="withEffect">
                                  <p:stCondLst>
                                    <p:cond delay="100"/>
                                  </p:stCondLst>
                                  <p:childTnLst>
                                    <p:animScale>
                                      <p:cBhvr>
                                        <p:cTn id="11" dur="100" fill="hold"/>
                                        <p:tgtEl>
                                          <p:spTgt spid="80"/>
                                        </p:tgtEl>
                                      </p:cBhvr>
                                      <p:by x="110000" y="110000"/>
                                    </p:animScale>
                                  </p:childTnLst>
                                </p:cTn>
                              </p:par>
                              <p:par>
                                <p:cTn id="12" presetID="6" presetClass="emph" presetSubtype="0" fill="hold" nodeType="withEffect">
                                  <p:stCondLst>
                                    <p:cond delay="200"/>
                                  </p:stCondLst>
                                  <p:childTnLst>
                                    <p:animScale>
                                      <p:cBhvr>
                                        <p:cTn id="13" dur="200" fill="hold"/>
                                        <p:tgtEl>
                                          <p:spTgt spid="80"/>
                                        </p:tgtEl>
                                      </p:cBhvr>
                                      <p:by x="90000" y="90000"/>
                                    </p:animScale>
                                  </p:childTnLst>
                                </p:cTn>
                              </p:par>
                              <p:par>
                                <p:cTn id="14" presetID="6" presetClass="emph" presetSubtype="0" fill="hold" nodeType="withEffect">
                                  <p:stCondLst>
                                    <p:cond delay="400"/>
                                  </p:stCondLst>
                                  <p:childTnLst>
                                    <p:animScale>
                                      <p:cBhvr>
                                        <p:cTn id="15" dur="100" fill="hold"/>
                                        <p:tgtEl>
                                          <p:spTgt spid="80"/>
                                        </p:tgtEl>
                                      </p:cBhvr>
                                      <p:by x="105000" y="105000"/>
                                    </p:animScale>
                                  </p:childTnLst>
                                </p:cTn>
                              </p:par>
                              <p:par>
                                <p:cTn id="16" presetID="6" presetClass="emph" presetSubtype="0" fill="hold" nodeType="withEffect">
                                  <p:stCondLst>
                                    <p:cond delay="500"/>
                                  </p:stCondLst>
                                  <p:childTnLst>
                                    <p:animScale>
                                      <p:cBhvr>
                                        <p:cTn id="17" dur="200" fill="hold"/>
                                        <p:tgtEl>
                                          <p:spTgt spid="80"/>
                                        </p:tgtEl>
                                      </p:cBhvr>
                                      <p:by x="95000" y="95000"/>
                                    </p:animScale>
                                  </p:childTnLst>
                                </p:cTn>
                              </p:par>
                              <p:par>
                                <p:cTn id="18" presetID="21" presetClass="entr" presetSubtype="1" fill="hold" grpId="0" nodeType="with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wheel(1)">
                                      <p:cBhvr>
                                        <p:cTn id="20" dur="1000"/>
                                        <p:tgtEl>
                                          <p:spTgt spid="8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childTnLst>
                                </p:cTn>
                              </p:par>
                              <p:par>
                                <p:cTn id="25" presetID="8" presetClass="emph" presetSubtype="0" fill="hold" nodeType="withEffect">
                                  <p:stCondLst>
                                    <p:cond delay="0"/>
                                  </p:stCondLst>
                                  <p:childTnLst>
                                    <p:animRot by="21600000">
                                      <p:cBhvr>
                                        <p:cTn id="26" dur="2000" fill="hold"/>
                                        <p:tgtEl>
                                          <p:spTgt spid="50"/>
                                        </p:tgtEl>
                                        <p:attrNameLst>
                                          <p:attrName>r</p:attrName>
                                        </p:attrNameLst>
                                      </p:cBhvr>
                                    </p:animRo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par>
                                <p:cTn id="31" presetID="42" presetClass="path" presetSubtype="0" accel="50000" decel="50000" fill="hold" grpId="1" nodeType="withEffect">
                                  <p:stCondLst>
                                    <p:cond delay="0"/>
                                  </p:stCondLst>
                                  <p:childTnLst>
                                    <p:animMotion origin="layout" path="M 0.13451 0.20648 L -4.79167E-6 1.85185E-6 " pathEditMode="relative" rAng="0" ptsTypes="AA">
                                      <p:cBhvr>
                                        <p:cTn id="32" dur="500" fill="hold"/>
                                        <p:tgtEl>
                                          <p:spTgt spid="47"/>
                                        </p:tgtEl>
                                        <p:attrNameLst>
                                          <p:attrName>ppt_x</p:attrName>
                                          <p:attrName>ppt_y</p:attrName>
                                        </p:attrNameLst>
                                      </p:cBhvr>
                                      <p:rCtr x="-6732" y="-10324"/>
                                    </p:animMotion>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grpId="1" nodeType="withEffect">
                                  <p:stCondLst>
                                    <p:cond delay="0"/>
                                  </p:stCondLst>
                                  <p:childTnLst>
                                    <p:animMotion origin="layout" path="M -0.12669 0.20648 L -2.08333E-6 1.85185E-6 " pathEditMode="relative" rAng="0" ptsTypes="AA">
                                      <p:cBhvr>
                                        <p:cTn id="37" dur="500" fill="hold"/>
                                        <p:tgtEl>
                                          <p:spTgt spid="46"/>
                                        </p:tgtEl>
                                        <p:attrNameLst>
                                          <p:attrName>ppt_x</p:attrName>
                                          <p:attrName>ppt_y</p:attrName>
                                        </p:attrNameLst>
                                      </p:cBhvr>
                                      <p:rCtr x="6328" y="-10324"/>
                                    </p:animMotion>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42" presetClass="path" presetSubtype="0" accel="50000" decel="50000" fill="hold" grpId="1" nodeType="withEffect">
                                  <p:stCondLst>
                                    <p:cond delay="0"/>
                                  </p:stCondLst>
                                  <p:childTnLst>
                                    <p:animMotion origin="layout" path="M -0.12669 -0.24792 L -2.08333E-6 3.7037E-6 " pathEditMode="relative" rAng="0" ptsTypes="AA">
                                      <p:cBhvr>
                                        <p:cTn id="42" dur="500" fill="hold"/>
                                        <p:tgtEl>
                                          <p:spTgt spid="48"/>
                                        </p:tgtEl>
                                        <p:attrNameLst>
                                          <p:attrName>ppt_x</p:attrName>
                                          <p:attrName>ppt_y</p:attrName>
                                        </p:attrNameLst>
                                      </p:cBhvr>
                                      <p:rCtr x="6328" y="12384"/>
                                    </p:animMotion>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42" presetClass="path" presetSubtype="0" accel="50000" decel="50000" fill="hold" grpId="1" nodeType="withEffect">
                                  <p:stCondLst>
                                    <p:cond delay="0"/>
                                  </p:stCondLst>
                                  <p:childTnLst>
                                    <p:animMotion origin="layout" path="M 0.13451 -0.24792 L -4.79167E-6 3.7037E-6 " pathEditMode="relative" rAng="0" ptsTypes="AA">
                                      <p:cBhvr>
                                        <p:cTn id="47" dur="500" fill="hold"/>
                                        <p:tgtEl>
                                          <p:spTgt spid="49"/>
                                        </p:tgtEl>
                                        <p:attrNameLst>
                                          <p:attrName>ppt_x</p:attrName>
                                          <p:attrName>ppt_y</p:attrName>
                                        </p:attrNameLst>
                                      </p:cBhvr>
                                      <p:rCtr x="-6732" y="12384"/>
                                    </p:animMotion>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right)">
                                      <p:cBhvr>
                                        <p:cTn id="51" dur="500"/>
                                        <p:tgtEl>
                                          <p:spTgt spid="7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left)">
                                      <p:cBhvr>
                                        <p:cTn id="54" dur="500"/>
                                        <p:tgtEl>
                                          <p:spTgt spid="7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wipe(right)">
                                      <p:cBhvr>
                                        <p:cTn id="57" dur="500"/>
                                        <p:tgtEl>
                                          <p:spTgt spid="7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left)">
                                      <p:cBhvr>
                                        <p:cTn id="60" dur="500"/>
                                        <p:tgtEl>
                                          <p:spTgt spid="79"/>
                                        </p:tgtEl>
                                      </p:cBhvr>
                                    </p:animEffect>
                                  </p:childTnLst>
                                </p:cTn>
                              </p:par>
                            </p:childTnLst>
                          </p:cTn>
                        </p:par>
                        <p:par>
                          <p:cTn id="61" fill="hold">
                            <p:stCondLst>
                              <p:cond delay="4000"/>
                            </p:stCondLst>
                            <p:childTnLst>
                              <p:par>
                                <p:cTn id="62" presetID="14" presetClass="entr" presetSubtype="1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randombar(horizontal)">
                                      <p:cBhvr>
                                        <p:cTn id="67" dur="500"/>
                                        <p:tgtEl>
                                          <p:spTgt spid="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randombar(horizontal)">
                                      <p:cBhvr>
                                        <p:cTn id="70" dur="500"/>
                                        <p:tgtEl>
                                          <p:spTgt spid="74"/>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randombar(horizontal)">
                                      <p:cBhvr>
                                        <p:cTn id="7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animBg="1"/>
      <p:bldP spid="47" grpId="1" animBg="1"/>
      <p:bldP spid="48" grpId="0" animBg="1"/>
      <p:bldP spid="48" grpId="1" animBg="1"/>
      <p:bldP spid="49" grpId="0" animBg="1"/>
      <p:bldP spid="49" grpId="1" animBg="1"/>
      <p:bldP spid="72" grpId="0"/>
      <p:bldP spid="73" grpId="0"/>
      <p:bldP spid="74" grpId="0"/>
      <p:bldP spid="75" grpId="0"/>
      <p:bldP spid="76" grpId="0"/>
      <p:bldP spid="77" grpId="0"/>
      <p:bldP spid="78" grpId="0"/>
      <p:bldP spid="79"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8590717" y="1185126"/>
            <a:ext cx="2616541" cy="5310800"/>
            <a:chOff x="8589599" y="969500"/>
            <a:chExt cx="2616200" cy="5312030"/>
          </a:xfrm>
          <a:blipFill>
            <a:blip r:embed="rId3"/>
            <a:stretch>
              <a:fillRect/>
            </a:stretch>
          </a:blipFill>
        </p:grpSpPr>
        <p:sp>
          <p:nvSpPr>
            <p:cNvPr id="84" name="矩形 83"/>
            <p:cNvSpPr/>
            <p:nvPr/>
          </p:nvSpPr>
          <p:spPr>
            <a:xfrm flipH="1">
              <a:off x="10276470" y="1825515"/>
              <a:ext cx="161310" cy="36069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85" name="组合 84"/>
            <p:cNvGrpSpPr/>
            <p:nvPr/>
          </p:nvGrpSpPr>
          <p:grpSpPr>
            <a:xfrm>
              <a:off x="8589599" y="969500"/>
              <a:ext cx="2616200" cy="5312030"/>
              <a:chOff x="8589599" y="969500"/>
              <a:chExt cx="2616200" cy="5312030"/>
            </a:xfrm>
            <a:grpFill/>
          </p:grpSpPr>
          <p:sp>
            <p:nvSpPr>
              <p:cNvPr id="86" name="Freeform 5"/>
              <p:cNvSpPr>
                <a:spLocks/>
              </p:cNvSpPr>
              <p:nvPr/>
            </p:nvSpPr>
            <p:spPr bwMode="auto">
              <a:xfrm>
                <a:off x="8589599"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87" name="图片 86"/>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6076879" y="3482347"/>
                <a:ext cx="5312030" cy="286336"/>
              </a:xfrm>
              <a:prstGeom prst="rect">
                <a:avLst/>
              </a:prstGeom>
              <a:grpFill/>
            </p:spPr>
          </p:pic>
        </p:grpSp>
      </p:grpSp>
      <p:grpSp>
        <p:nvGrpSpPr>
          <p:cNvPr id="88" name="组合 87"/>
          <p:cNvGrpSpPr/>
          <p:nvPr/>
        </p:nvGrpSpPr>
        <p:grpSpPr>
          <a:xfrm>
            <a:off x="10201001" y="3479732"/>
            <a:ext cx="869982" cy="721588"/>
            <a:chOff x="9936016" y="3193380"/>
            <a:chExt cx="1041627" cy="864270"/>
          </a:xfrm>
        </p:grpSpPr>
        <p:grpSp>
          <p:nvGrpSpPr>
            <p:cNvPr id="89" name="组合 88"/>
            <p:cNvGrpSpPr/>
            <p:nvPr/>
          </p:nvGrpSpPr>
          <p:grpSpPr>
            <a:xfrm>
              <a:off x="10024695" y="3193380"/>
              <a:ext cx="867068" cy="864270"/>
              <a:chOff x="6462235" y="1620217"/>
              <a:chExt cx="1872944" cy="1866900"/>
            </a:xfrm>
          </p:grpSpPr>
          <p:sp>
            <p:nvSpPr>
              <p:cNvPr id="91" name="任意多边形 90"/>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92" name="椭圆 91"/>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93" name="椭圆 92"/>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0" name="文本框 87"/>
            <p:cNvSpPr txBox="1"/>
            <p:nvPr/>
          </p:nvSpPr>
          <p:spPr>
            <a:xfrm>
              <a:off x="9936016" y="3239189"/>
              <a:ext cx="1041627" cy="774132"/>
            </a:xfrm>
            <a:prstGeom prst="rect">
              <a:avLst/>
            </a:prstGeom>
            <a:noFill/>
          </p:spPr>
          <p:txBody>
            <a:bodyPr wrap="square" rtlCol="0">
              <a:spAutoFit/>
            </a:bodyPr>
            <a:lstStyle/>
            <a:p>
              <a:pPr algn="ctr"/>
              <a:r>
                <a:rPr lang="en-US" altLang="zh-CN" sz="3600" dirty="0">
                  <a:solidFill>
                    <a:prstClr val="white"/>
                  </a:solidFill>
                  <a:effectLst>
                    <a:outerShdw blurRad="50800" dist="38100" dir="2700000" algn="tl" rotWithShape="0">
                      <a:prstClr val="black">
                        <a:alpha val="40000"/>
                      </a:prstClr>
                    </a:outerShdw>
                  </a:effectLst>
                  <a:cs typeface="+mn-ea"/>
                  <a:sym typeface="+mn-lt"/>
                </a:rPr>
                <a:t>4</a:t>
              </a:r>
              <a:endParaRPr lang="zh-CN" altLang="en-US" sz="3600" dirty="0">
                <a:solidFill>
                  <a:prstClr val="white"/>
                </a:solidFill>
                <a:effectLst>
                  <a:outerShdw blurRad="50800" dist="38100" dir="2700000" algn="tl" rotWithShape="0">
                    <a:prstClr val="black">
                      <a:alpha val="40000"/>
                    </a:prstClr>
                  </a:outerShdw>
                </a:effectLst>
                <a:cs typeface="+mn-ea"/>
                <a:sym typeface="+mn-lt"/>
              </a:endParaRPr>
            </a:p>
          </p:txBody>
        </p:sp>
      </p:grpSp>
      <p:sp>
        <p:nvSpPr>
          <p:cNvPr id="95" name="文本框 91"/>
          <p:cNvSpPr txBox="1"/>
          <p:nvPr/>
        </p:nvSpPr>
        <p:spPr>
          <a:xfrm>
            <a:off x="8841110" y="2379894"/>
            <a:ext cx="1409016" cy="400017"/>
          </a:xfrm>
          <a:prstGeom prst="rect">
            <a:avLst/>
          </a:prstGeom>
          <a:noFill/>
        </p:spPr>
        <p:txBody>
          <a:bodyPr wrap="square" rtlCol="0">
            <a:spAutoFit/>
          </a:bodyPr>
          <a:lstStyle/>
          <a:p>
            <a:r>
              <a:rPr lang="zh-CN" altLang="en-US" sz="2000" b="1" dirty="0">
                <a:solidFill>
                  <a:prstClr val="white"/>
                </a:solidFill>
                <a:cs typeface="+mn-ea"/>
                <a:sym typeface="+mn-lt"/>
              </a:rPr>
              <a:t>添加标题</a:t>
            </a:r>
          </a:p>
        </p:txBody>
      </p:sp>
      <p:grpSp>
        <p:nvGrpSpPr>
          <p:cNvPr id="96" name="组合 95"/>
          <p:cNvGrpSpPr/>
          <p:nvPr/>
        </p:nvGrpSpPr>
        <p:grpSpPr>
          <a:xfrm>
            <a:off x="6114701" y="1185126"/>
            <a:ext cx="2616541" cy="5310800"/>
            <a:chOff x="6113905" y="969500"/>
            <a:chExt cx="2616200" cy="5312030"/>
          </a:xfrm>
          <a:blipFill>
            <a:blip r:embed="rId3"/>
            <a:stretch>
              <a:fillRect/>
            </a:stretch>
          </a:blipFill>
        </p:grpSpPr>
        <p:sp>
          <p:nvSpPr>
            <p:cNvPr id="97" name="矩形 96"/>
            <p:cNvSpPr/>
            <p:nvPr/>
          </p:nvSpPr>
          <p:spPr>
            <a:xfrm flipH="1">
              <a:off x="7800776" y="1825515"/>
              <a:ext cx="161310" cy="36069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98" name="组合 97"/>
            <p:cNvGrpSpPr/>
            <p:nvPr/>
          </p:nvGrpSpPr>
          <p:grpSpPr>
            <a:xfrm>
              <a:off x="6113905" y="969500"/>
              <a:ext cx="2616200" cy="5312030"/>
              <a:chOff x="6113905" y="969500"/>
              <a:chExt cx="2616200" cy="5312030"/>
            </a:xfrm>
            <a:grpFill/>
          </p:grpSpPr>
          <p:sp>
            <p:nvSpPr>
              <p:cNvPr id="99" name="Freeform 5"/>
              <p:cNvSpPr>
                <a:spLocks/>
              </p:cNvSpPr>
              <p:nvPr/>
            </p:nvSpPr>
            <p:spPr bwMode="auto">
              <a:xfrm>
                <a:off x="611390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100" name="图片 99"/>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601185" y="3482347"/>
                <a:ext cx="5312030" cy="286336"/>
              </a:xfrm>
              <a:prstGeom prst="rect">
                <a:avLst/>
              </a:prstGeom>
              <a:grpFill/>
            </p:spPr>
          </p:pic>
        </p:grpSp>
      </p:grpSp>
      <p:grpSp>
        <p:nvGrpSpPr>
          <p:cNvPr id="101" name="组合 100"/>
          <p:cNvGrpSpPr/>
          <p:nvPr/>
        </p:nvGrpSpPr>
        <p:grpSpPr>
          <a:xfrm>
            <a:off x="7724985" y="3479732"/>
            <a:ext cx="869982" cy="721588"/>
            <a:chOff x="7460322" y="3193380"/>
            <a:chExt cx="1041627" cy="864270"/>
          </a:xfrm>
        </p:grpSpPr>
        <p:grpSp>
          <p:nvGrpSpPr>
            <p:cNvPr id="102" name="组合 101"/>
            <p:cNvGrpSpPr/>
            <p:nvPr/>
          </p:nvGrpSpPr>
          <p:grpSpPr>
            <a:xfrm>
              <a:off x="7549001" y="3193380"/>
              <a:ext cx="867068" cy="864270"/>
              <a:chOff x="6462235" y="1620217"/>
              <a:chExt cx="1872944" cy="1866900"/>
            </a:xfrm>
          </p:grpSpPr>
          <p:sp>
            <p:nvSpPr>
              <p:cNvPr id="104" name="任意多边形 103"/>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05" name="椭圆 104"/>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06" name="椭圆 105"/>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3" name="文本框 71"/>
            <p:cNvSpPr txBox="1"/>
            <p:nvPr/>
          </p:nvSpPr>
          <p:spPr>
            <a:xfrm>
              <a:off x="7460322" y="3239189"/>
              <a:ext cx="1041627" cy="774132"/>
            </a:xfrm>
            <a:prstGeom prst="rect">
              <a:avLst/>
            </a:prstGeom>
            <a:noFill/>
          </p:spPr>
          <p:txBody>
            <a:bodyPr wrap="square" rtlCol="0">
              <a:spAutoFit/>
            </a:bodyPr>
            <a:lstStyle/>
            <a:p>
              <a:pPr algn="ctr"/>
              <a:r>
                <a:rPr lang="en-US" altLang="zh-CN" sz="3600" dirty="0">
                  <a:solidFill>
                    <a:prstClr val="white"/>
                  </a:solidFill>
                  <a:effectLst>
                    <a:outerShdw blurRad="50800" dist="38100" dir="2700000" algn="tl" rotWithShape="0">
                      <a:prstClr val="black">
                        <a:alpha val="40000"/>
                      </a:prstClr>
                    </a:outerShdw>
                  </a:effectLst>
                  <a:cs typeface="+mn-ea"/>
                  <a:sym typeface="+mn-lt"/>
                </a:rPr>
                <a:t>3</a:t>
              </a:r>
              <a:endParaRPr lang="zh-CN" altLang="en-US" sz="3600" dirty="0">
                <a:solidFill>
                  <a:prstClr val="white"/>
                </a:solidFill>
                <a:effectLst>
                  <a:outerShdw blurRad="50800" dist="38100" dir="2700000" algn="tl" rotWithShape="0">
                    <a:prstClr val="black">
                      <a:alpha val="40000"/>
                    </a:prstClr>
                  </a:outerShdw>
                </a:effectLst>
                <a:cs typeface="+mn-ea"/>
                <a:sym typeface="+mn-lt"/>
              </a:endParaRPr>
            </a:p>
          </p:txBody>
        </p:sp>
      </p:grpSp>
      <p:sp>
        <p:nvSpPr>
          <p:cNvPr id="108" name="文本框 75"/>
          <p:cNvSpPr txBox="1"/>
          <p:nvPr/>
        </p:nvSpPr>
        <p:spPr>
          <a:xfrm>
            <a:off x="6365094" y="2379894"/>
            <a:ext cx="1409016" cy="400017"/>
          </a:xfrm>
          <a:prstGeom prst="rect">
            <a:avLst/>
          </a:prstGeom>
          <a:noFill/>
        </p:spPr>
        <p:txBody>
          <a:bodyPr wrap="square" rtlCol="0">
            <a:spAutoFit/>
          </a:bodyPr>
          <a:lstStyle/>
          <a:p>
            <a:r>
              <a:rPr lang="zh-CN" altLang="en-US" sz="2000" b="1" dirty="0">
                <a:solidFill>
                  <a:prstClr val="white"/>
                </a:solidFill>
                <a:cs typeface="+mn-ea"/>
                <a:sym typeface="+mn-lt"/>
              </a:rPr>
              <a:t>添加标题</a:t>
            </a:r>
          </a:p>
        </p:txBody>
      </p:sp>
      <p:grpSp>
        <p:nvGrpSpPr>
          <p:cNvPr id="109" name="组合 108"/>
          <p:cNvGrpSpPr/>
          <p:nvPr/>
        </p:nvGrpSpPr>
        <p:grpSpPr>
          <a:xfrm>
            <a:off x="3630767" y="1185126"/>
            <a:ext cx="2616541" cy="5310800"/>
            <a:chOff x="3630295" y="969500"/>
            <a:chExt cx="2616200" cy="5312030"/>
          </a:xfrm>
          <a:blipFill>
            <a:blip r:embed="rId3"/>
            <a:stretch>
              <a:fillRect/>
            </a:stretch>
          </a:blipFill>
        </p:grpSpPr>
        <p:sp>
          <p:nvSpPr>
            <p:cNvPr id="110" name="矩形 109"/>
            <p:cNvSpPr/>
            <p:nvPr/>
          </p:nvSpPr>
          <p:spPr>
            <a:xfrm flipH="1">
              <a:off x="5317166" y="1825515"/>
              <a:ext cx="161310" cy="36069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11" name="组合 110"/>
            <p:cNvGrpSpPr/>
            <p:nvPr/>
          </p:nvGrpSpPr>
          <p:grpSpPr>
            <a:xfrm>
              <a:off x="3630295" y="969500"/>
              <a:ext cx="2616200" cy="5312030"/>
              <a:chOff x="3630295" y="969500"/>
              <a:chExt cx="2616200" cy="5312030"/>
            </a:xfrm>
            <a:grpFill/>
          </p:grpSpPr>
          <p:sp>
            <p:nvSpPr>
              <p:cNvPr id="112" name="Freeform 5"/>
              <p:cNvSpPr>
                <a:spLocks/>
              </p:cNvSpPr>
              <p:nvPr/>
            </p:nvSpPr>
            <p:spPr bwMode="auto">
              <a:xfrm>
                <a:off x="363029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113" name="图片 112"/>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117575" y="3482347"/>
                <a:ext cx="5312030" cy="286336"/>
              </a:xfrm>
              <a:prstGeom prst="rect">
                <a:avLst/>
              </a:prstGeom>
              <a:grpFill/>
            </p:spPr>
          </p:pic>
        </p:grpSp>
      </p:grpSp>
      <p:grpSp>
        <p:nvGrpSpPr>
          <p:cNvPr id="114" name="组合 113"/>
          <p:cNvGrpSpPr/>
          <p:nvPr/>
        </p:nvGrpSpPr>
        <p:grpSpPr>
          <a:xfrm>
            <a:off x="5241051" y="3479732"/>
            <a:ext cx="869982" cy="721588"/>
            <a:chOff x="4976712" y="3193380"/>
            <a:chExt cx="1041627" cy="864270"/>
          </a:xfrm>
        </p:grpSpPr>
        <p:grpSp>
          <p:nvGrpSpPr>
            <p:cNvPr id="115" name="组合 114"/>
            <p:cNvGrpSpPr/>
            <p:nvPr/>
          </p:nvGrpSpPr>
          <p:grpSpPr>
            <a:xfrm>
              <a:off x="5065391" y="3193380"/>
              <a:ext cx="867068" cy="864270"/>
              <a:chOff x="6462235" y="1620217"/>
              <a:chExt cx="1872944" cy="1866900"/>
            </a:xfrm>
          </p:grpSpPr>
          <p:sp>
            <p:nvSpPr>
              <p:cNvPr id="117" name="任意多边形 116"/>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18" name="椭圆 117"/>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19" name="椭圆 118"/>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16" name="文本框 55"/>
            <p:cNvSpPr txBox="1"/>
            <p:nvPr/>
          </p:nvSpPr>
          <p:spPr>
            <a:xfrm>
              <a:off x="4976712" y="3239189"/>
              <a:ext cx="1041627" cy="774132"/>
            </a:xfrm>
            <a:prstGeom prst="rect">
              <a:avLst/>
            </a:prstGeom>
            <a:noFill/>
          </p:spPr>
          <p:txBody>
            <a:bodyPr wrap="square" rtlCol="0">
              <a:spAutoFit/>
            </a:bodyPr>
            <a:lstStyle/>
            <a:p>
              <a:pPr algn="ctr"/>
              <a:r>
                <a:rPr lang="en-US" altLang="zh-CN" sz="3600" dirty="0">
                  <a:solidFill>
                    <a:prstClr val="white"/>
                  </a:solidFill>
                  <a:effectLst>
                    <a:outerShdw blurRad="50800" dist="38100" dir="2700000" algn="tl" rotWithShape="0">
                      <a:prstClr val="black">
                        <a:alpha val="40000"/>
                      </a:prstClr>
                    </a:outerShdw>
                  </a:effectLst>
                  <a:cs typeface="+mn-ea"/>
                  <a:sym typeface="+mn-lt"/>
                </a:rPr>
                <a:t>2</a:t>
              </a:r>
              <a:endParaRPr lang="zh-CN" altLang="en-US" sz="3600" dirty="0">
                <a:solidFill>
                  <a:prstClr val="white"/>
                </a:solidFill>
                <a:effectLst>
                  <a:outerShdw blurRad="50800" dist="38100" dir="2700000" algn="tl" rotWithShape="0">
                    <a:prstClr val="black">
                      <a:alpha val="40000"/>
                    </a:prstClr>
                  </a:outerShdw>
                </a:effectLst>
                <a:cs typeface="+mn-ea"/>
                <a:sym typeface="+mn-lt"/>
              </a:endParaRPr>
            </a:p>
          </p:txBody>
        </p:sp>
      </p:grpSp>
      <p:sp>
        <p:nvSpPr>
          <p:cNvPr id="121" name="文本框 59"/>
          <p:cNvSpPr txBox="1"/>
          <p:nvPr/>
        </p:nvSpPr>
        <p:spPr>
          <a:xfrm>
            <a:off x="3881160" y="2379894"/>
            <a:ext cx="1409016" cy="400017"/>
          </a:xfrm>
          <a:prstGeom prst="rect">
            <a:avLst/>
          </a:prstGeom>
          <a:noFill/>
        </p:spPr>
        <p:txBody>
          <a:bodyPr wrap="square" rtlCol="0">
            <a:spAutoFit/>
          </a:bodyPr>
          <a:lstStyle/>
          <a:p>
            <a:r>
              <a:rPr lang="zh-CN" altLang="en-US" sz="2000" b="1" dirty="0">
                <a:solidFill>
                  <a:prstClr val="white"/>
                </a:solidFill>
                <a:cs typeface="+mn-ea"/>
                <a:sym typeface="+mn-lt"/>
              </a:rPr>
              <a:t>添加标题</a:t>
            </a:r>
          </a:p>
        </p:txBody>
      </p:sp>
      <p:grpSp>
        <p:nvGrpSpPr>
          <p:cNvPr id="122" name="组合 121"/>
          <p:cNvGrpSpPr/>
          <p:nvPr/>
        </p:nvGrpSpPr>
        <p:grpSpPr>
          <a:xfrm>
            <a:off x="1222534" y="1185126"/>
            <a:ext cx="2616541" cy="5310800"/>
            <a:chOff x="1222375" y="969500"/>
            <a:chExt cx="2616200" cy="5312030"/>
          </a:xfrm>
          <a:blipFill>
            <a:blip r:embed="rId3"/>
            <a:stretch>
              <a:fillRect/>
            </a:stretch>
          </a:blipFill>
        </p:grpSpPr>
        <p:sp>
          <p:nvSpPr>
            <p:cNvPr id="123" name="矩形 122"/>
            <p:cNvSpPr/>
            <p:nvPr/>
          </p:nvSpPr>
          <p:spPr>
            <a:xfrm flipH="1">
              <a:off x="2909246" y="1825515"/>
              <a:ext cx="161310" cy="36069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24" name="组合 123"/>
            <p:cNvGrpSpPr/>
            <p:nvPr/>
          </p:nvGrpSpPr>
          <p:grpSpPr>
            <a:xfrm>
              <a:off x="1222375" y="969500"/>
              <a:ext cx="2616200" cy="5312030"/>
              <a:chOff x="1222375" y="969500"/>
              <a:chExt cx="2616200" cy="5312030"/>
            </a:xfrm>
            <a:grpFill/>
          </p:grpSpPr>
          <p:sp>
            <p:nvSpPr>
              <p:cNvPr id="125" name="Freeform 5"/>
              <p:cNvSpPr>
                <a:spLocks/>
              </p:cNvSpPr>
              <p:nvPr/>
            </p:nvSpPr>
            <p:spPr bwMode="auto">
              <a:xfrm>
                <a:off x="122237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126" name="图片 125"/>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290345" y="3482347"/>
                <a:ext cx="5312030" cy="286336"/>
              </a:xfrm>
              <a:prstGeom prst="rect">
                <a:avLst/>
              </a:prstGeom>
              <a:grpFill/>
            </p:spPr>
          </p:pic>
        </p:grpSp>
      </p:grpSp>
      <p:grpSp>
        <p:nvGrpSpPr>
          <p:cNvPr id="127" name="组合 126"/>
          <p:cNvGrpSpPr/>
          <p:nvPr/>
        </p:nvGrpSpPr>
        <p:grpSpPr>
          <a:xfrm>
            <a:off x="2820118" y="3479732"/>
            <a:ext cx="869982" cy="721588"/>
            <a:chOff x="2553586" y="3193380"/>
            <a:chExt cx="1041627" cy="864270"/>
          </a:xfrm>
        </p:grpSpPr>
        <p:grpSp>
          <p:nvGrpSpPr>
            <p:cNvPr id="128" name="组合 127"/>
            <p:cNvGrpSpPr/>
            <p:nvPr/>
          </p:nvGrpSpPr>
          <p:grpSpPr>
            <a:xfrm>
              <a:off x="2657471" y="3193380"/>
              <a:ext cx="867068" cy="864270"/>
              <a:chOff x="6462235" y="1620217"/>
              <a:chExt cx="1872944" cy="1866900"/>
            </a:xfrm>
          </p:grpSpPr>
          <p:sp>
            <p:nvSpPr>
              <p:cNvPr id="130" name="任意多边形 129"/>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31" name="椭圆 130"/>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32" name="椭圆 131"/>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29" name="文本框 33"/>
            <p:cNvSpPr txBox="1"/>
            <p:nvPr/>
          </p:nvSpPr>
          <p:spPr>
            <a:xfrm>
              <a:off x="2553586" y="3239189"/>
              <a:ext cx="1041627" cy="774132"/>
            </a:xfrm>
            <a:prstGeom prst="rect">
              <a:avLst/>
            </a:prstGeom>
            <a:noFill/>
          </p:spPr>
          <p:txBody>
            <a:bodyPr wrap="square" rtlCol="0">
              <a:spAutoFit/>
            </a:bodyPr>
            <a:lstStyle/>
            <a:p>
              <a:pPr algn="ctr"/>
              <a:r>
                <a:rPr lang="en-US" altLang="zh-CN" sz="3600" dirty="0">
                  <a:solidFill>
                    <a:prstClr val="white"/>
                  </a:solidFill>
                  <a:effectLst>
                    <a:outerShdw blurRad="50800" dist="38100" dir="2700000" algn="tl" rotWithShape="0">
                      <a:prstClr val="black">
                        <a:alpha val="40000"/>
                      </a:prstClr>
                    </a:outerShdw>
                  </a:effectLst>
                  <a:cs typeface="+mn-ea"/>
                  <a:sym typeface="+mn-lt"/>
                </a:rPr>
                <a:t>1</a:t>
              </a:r>
              <a:endParaRPr lang="zh-CN" altLang="en-US" sz="3600" dirty="0">
                <a:solidFill>
                  <a:prstClr val="white"/>
                </a:solidFill>
                <a:effectLst>
                  <a:outerShdw blurRad="50800" dist="38100" dir="2700000" algn="tl" rotWithShape="0">
                    <a:prstClr val="black">
                      <a:alpha val="40000"/>
                    </a:prstClr>
                  </a:outerShdw>
                </a:effectLst>
                <a:cs typeface="+mn-ea"/>
                <a:sym typeface="+mn-lt"/>
              </a:endParaRPr>
            </a:p>
          </p:txBody>
        </p:sp>
      </p:grpSp>
      <p:sp>
        <p:nvSpPr>
          <p:cNvPr id="137" name="文本框 46"/>
          <p:cNvSpPr txBox="1"/>
          <p:nvPr/>
        </p:nvSpPr>
        <p:spPr>
          <a:xfrm>
            <a:off x="1472927" y="2379894"/>
            <a:ext cx="1409016" cy="400017"/>
          </a:xfrm>
          <a:prstGeom prst="rect">
            <a:avLst/>
          </a:prstGeom>
          <a:noFill/>
        </p:spPr>
        <p:txBody>
          <a:bodyPr wrap="square" rtlCol="0">
            <a:spAutoFit/>
          </a:bodyPr>
          <a:lstStyle/>
          <a:p>
            <a:r>
              <a:rPr lang="zh-CN" altLang="en-US" sz="2000" b="1" dirty="0">
                <a:solidFill>
                  <a:prstClr val="white"/>
                </a:solidFill>
                <a:cs typeface="+mn-ea"/>
                <a:sym typeface="+mn-lt"/>
              </a:rPr>
              <a:t>添加标题</a:t>
            </a:r>
          </a:p>
        </p:txBody>
      </p:sp>
      <p:sp>
        <p:nvSpPr>
          <p:cNvPr id="163" name="TextBox 162"/>
          <p:cNvSpPr txBox="1"/>
          <p:nvPr/>
        </p:nvSpPr>
        <p:spPr>
          <a:xfrm>
            <a:off x="1491796" y="3176130"/>
            <a:ext cx="1402565" cy="1107996"/>
          </a:xfrm>
          <a:prstGeom prst="rect">
            <a:avLst/>
          </a:prstGeom>
          <a:noFill/>
        </p:spPr>
        <p:txBody>
          <a:bodyPr wrap="square" rtlCol="0">
            <a:spAutoFit/>
          </a:bodyPr>
          <a:lstStyle/>
          <a:p>
            <a:pPr>
              <a:lnSpc>
                <a:spcPct val="150000"/>
              </a:lnSpc>
              <a:defRPr/>
            </a:pPr>
            <a:r>
              <a:rPr lang="zh-CN" altLang="en-US" sz="1100" b="0" kern="0" dirty="0">
                <a:solidFill>
                  <a:schemeClr val="bg1"/>
                </a:solidFill>
                <a:cs typeface="+mn-ea"/>
                <a:sym typeface="+mn-lt"/>
              </a:rPr>
              <a:t>点击此处添加段落</a:t>
            </a:r>
            <a:r>
              <a:rPr lang="zh-CN" altLang="en-US" sz="1100" kern="0" dirty="0">
                <a:solidFill>
                  <a:schemeClr val="bg1"/>
                </a:solidFill>
                <a:cs typeface="+mn-ea"/>
                <a:sym typeface="+mn-lt"/>
              </a:rPr>
              <a:t>文本点击此处添加段落文本点击此处添加段落文本</a:t>
            </a:r>
            <a:endParaRPr lang="en-US" altLang="zh-CN" sz="1100" b="0" kern="0" dirty="0">
              <a:solidFill>
                <a:schemeClr val="bg1"/>
              </a:solidFill>
              <a:cs typeface="+mn-ea"/>
              <a:sym typeface="+mn-lt"/>
            </a:endParaRPr>
          </a:p>
        </p:txBody>
      </p:sp>
      <p:sp>
        <p:nvSpPr>
          <p:cNvPr id="164" name="TextBox 163"/>
          <p:cNvSpPr txBox="1"/>
          <p:nvPr/>
        </p:nvSpPr>
        <p:spPr>
          <a:xfrm>
            <a:off x="3917403" y="3168765"/>
            <a:ext cx="1402565" cy="1107996"/>
          </a:xfrm>
          <a:prstGeom prst="rect">
            <a:avLst/>
          </a:prstGeom>
          <a:noFill/>
        </p:spPr>
        <p:txBody>
          <a:bodyPr wrap="square" rtlCol="0">
            <a:spAutoFit/>
          </a:bodyPr>
          <a:lstStyle/>
          <a:p>
            <a:pPr>
              <a:lnSpc>
                <a:spcPct val="150000"/>
              </a:lnSpc>
              <a:defRPr/>
            </a:pPr>
            <a:r>
              <a:rPr lang="zh-CN" altLang="en-US" sz="1100" b="0" kern="0" dirty="0">
                <a:solidFill>
                  <a:schemeClr val="bg1"/>
                </a:solidFill>
                <a:cs typeface="+mn-ea"/>
                <a:sym typeface="+mn-lt"/>
              </a:rPr>
              <a:t>点击此处添加段落</a:t>
            </a:r>
            <a:r>
              <a:rPr lang="zh-CN" altLang="en-US" sz="1100" kern="0" dirty="0">
                <a:solidFill>
                  <a:schemeClr val="bg1"/>
                </a:solidFill>
                <a:cs typeface="+mn-ea"/>
                <a:sym typeface="+mn-lt"/>
              </a:rPr>
              <a:t>文本点击此处添加段落文本点击此处添加段落文本</a:t>
            </a:r>
            <a:endParaRPr lang="en-US" altLang="zh-CN" sz="1100" b="0" kern="0" dirty="0">
              <a:solidFill>
                <a:schemeClr val="bg1"/>
              </a:solidFill>
              <a:cs typeface="+mn-ea"/>
              <a:sym typeface="+mn-lt"/>
            </a:endParaRPr>
          </a:p>
        </p:txBody>
      </p:sp>
      <p:sp>
        <p:nvSpPr>
          <p:cNvPr id="165" name="TextBox 164"/>
          <p:cNvSpPr txBox="1"/>
          <p:nvPr/>
        </p:nvSpPr>
        <p:spPr>
          <a:xfrm>
            <a:off x="6409503" y="3168765"/>
            <a:ext cx="1402565" cy="1107996"/>
          </a:xfrm>
          <a:prstGeom prst="rect">
            <a:avLst/>
          </a:prstGeom>
          <a:noFill/>
        </p:spPr>
        <p:txBody>
          <a:bodyPr wrap="square" rtlCol="0">
            <a:spAutoFit/>
          </a:bodyPr>
          <a:lstStyle/>
          <a:p>
            <a:pPr>
              <a:lnSpc>
                <a:spcPct val="150000"/>
              </a:lnSpc>
              <a:defRPr/>
            </a:pPr>
            <a:r>
              <a:rPr lang="zh-CN" altLang="en-US" sz="1100" b="0" kern="0" dirty="0">
                <a:solidFill>
                  <a:schemeClr val="bg1"/>
                </a:solidFill>
                <a:cs typeface="+mn-ea"/>
                <a:sym typeface="+mn-lt"/>
              </a:rPr>
              <a:t>点击此处添加段落</a:t>
            </a:r>
            <a:r>
              <a:rPr lang="zh-CN" altLang="en-US" sz="1100" kern="0" dirty="0">
                <a:solidFill>
                  <a:schemeClr val="bg1"/>
                </a:solidFill>
                <a:cs typeface="+mn-ea"/>
                <a:sym typeface="+mn-lt"/>
              </a:rPr>
              <a:t>文本点击此处添加段落文本点击此处添加段落文本</a:t>
            </a:r>
            <a:endParaRPr lang="en-US" altLang="zh-CN" sz="1100" b="0" kern="0" dirty="0">
              <a:solidFill>
                <a:schemeClr val="bg1"/>
              </a:solidFill>
              <a:cs typeface="+mn-ea"/>
              <a:sym typeface="+mn-lt"/>
            </a:endParaRPr>
          </a:p>
        </p:txBody>
      </p:sp>
      <p:sp>
        <p:nvSpPr>
          <p:cNvPr id="166" name="TextBox 165"/>
          <p:cNvSpPr txBox="1"/>
          <p:nvPr/>
        </p:nvSpPr>
        <p:spPr>
          <a:xfrm>
            <a:off x="8885520" y="3168765"/>
            <a:ext cx="1402565" cy="1107996"/>
          </a:xfrm>
          <a:prstGeom prst="rect">
            <a:avLst/>
          </a:prstGeom>
          <a:noFill/>
        </p:spPr>
        <p:txBody>
          <a:bodyPr wrap="square" rtlCol="0">
            <a:spAutoFit/>
          </a:bodyPr>
          <a:lstStyle/>
          <a:p>
            <a:pPr>
              <a:lnSpc>
                <a:spcPct val="150000"/>
              </a:lnSpc>
              <a:defRPr/>
            </a:pPr>
            <a:r>
              <a:rPr lang="zh-CN" altLang="en-US" sz="1100" b="0" kern="0" dirty="0">
                <a:solidFill>
                  <a:schemeClr val="bg1"/>
                </a:solidFill>
                <a:cs typeface="+mn-ea"/>
                <a:sym typeface="+mn-lt"/>
              </a:rPr>
              <a:t>点击此处添加段落</a:t>
            </a:r>
            <a:r>
              <a:rPr lang="zh-CN" altLang="en-US" sz="1100" kern="0" dirty="0">
                <a:solidFill>
                  <a:schemeClr val="bg1"/>
                </a:solidFill>
                <a:cs typeface="+mn-ea"/>
                <a:sym typeface="+mn-lt"/>
              </a:rPr>
              <a:t>文本点击此处添加段落文本点击此处添加段落文本</a:t>
            </a:r>
            <a:endParaRPr lang="en-US" altLang="zh-CN" sz="1100" b="0" kern="0" dirty="0">
              <a:solidFill>
                <a:schemeClr val="bg1"/>
              </a:solidFill>
              <a:cs typeface="+mn-ea"/>
              <a:sym typeface="+mn-lt"/>
            </a:endParaRPr>
          </a:p>
        </p:txBody>
      </p:sp>
      <p:grpSp>
        <p:nvGrpSpPr>
          <p:cNvPr id="167" name="组合 166"/>
          <p:cNvGrpSpPr/>
          <p:nvPr/>
        </p:nvGrpSpPr>
        <p:grpSpPr>
          <a:xfrm>
            <a:off x="1841628" y="4807771"/>
            <a:ext cx="555501" cy="599725"/>
            <a:chOff x="79836" y="1653714"/>
            <a:chExt cx="555501" cy="599725"/>
          </a:xfrm>
          <a:solidFill>
            <a:schemeClr val="bg1"/>
          </a:solidFill>
        </p:grpSpPr>
        <p:sp>
          <p:nvSpPr>
            <p:cNvPr id="168"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9"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0"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1"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2"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3"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4" name="Rectangle 52"/>
            <p:cNvSpPr>
              <a:spLocks noChangeArrowheads="1"/>
            </p:cNvSpPr>
            <p:nvPr/>
          </p:nvSpPr>
          <p:spPr bwMode="auto">
            <a:xfrm>
              <a:off x="367527" y="2046516"/>
              <a:ext cx="111100" cy="3624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5"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6"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7" name="Rectangle 55"/>
            <p:cNvSpPr>
              <a:spLocks noChangeArrowheads="1"/>
            </p:cNvSpPr>
            <p:nvPr/>
          </p:nvSpPr>
          <p:spPr bwMode="auto">
            <a:xfrm>
              <a:off x="361680" y="2044179"/>
              <a:ext cx="121626" cy="818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8" name="Rectangle 56"/>
            <p:cNvSpPr>
              <a:spLocks noChangeArrowheads="1"/>
            </p:cNvSpPr>
            <p:nvPr/>
          </p:nvSpPr>
          <p:spPr bwMode="auto">
            <a:xfrm>
              <a:off x="361680" y="2060544"/>
              <a:ext cx="121626" cy="10522"/>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9"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0"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1"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2"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3"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4"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5"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6"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7"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88" name="组合 187"/>
          <p:cNvGrpSpPr/>
          <p:nvPr/>
        </p:nvGrpSpPr>
        <p:grpSpPr>
          <a:xfrm>
            <a:off x="4279682" y="4936280"/>
            <a:ext cx="495859" cy="502693"/>
            <a:chOff x="112581" y="2716334"/>
            <a:chExt cx="495859" cy="502693"/>
          </a:xfrm>
          <a:solidFill>
            <a:schemeClr val="bg1"/>
          </a:solidFill>
        </p:grpSpPr>
        <p:sp>
          <p:nvSpPr>
            <p:cNvPr id="189"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0" name="Rectangle 84"/>
            <p:cNvSpPr>
              <a:spLocks noChangeArrowheads="1"/>
            </p:cNvSpPr>
            <p:nvPr/>
          </p:nvSpPr>
          <p:spPr bwMode="auto">
            <a:xfrm>
              <a:off x="112581" y="2716334"/>
              <a:ext cx="495859"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1"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2" name="Rectangle 86"/>
            <p:cNvSpPr>
              <a:spLocks noChangeArrowheads="1"/>
            </p:cNvSpPr>
            <p:nvPr/>
          </p:nvSpPr>
          <p:spPr bwMode="auto">
            <a:xfrm>
              <a:off x="464594" y="2973526"/>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3"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4"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5"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6" name="Oval 90"/>
            <p:cNvSpPr>
              <a:spLocks noChangeArrowheads="1"/>
            </p:cNvSpPr>
            <p:nvPr/>
          </p:nvSpPr>
          <p:spPr bwMode="auto">
            <a:xfrm>
              <a:off x="160530" y="3047176"/>
              <a:ext cx="5730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7"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8" name="Oval 92"/>
            <p:cNvSpPr>
              <a:spLocks noChangeArrowheads="1"/>
            </p:cNvSpPr>
            <p:nvPr/>
          </p:nvSpPr>
          <p:spPr bwMode="auto">
            <a:xfrm>
              <a:off x="309053"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9"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0" name="Oval 94"/>
            <p:cNvSpPr>
              <a:spLocks noChangeArrowheads="1"/>
            </p:cNvSpPr>
            <p:nvPr/>
          </p:nvSpPr>
          <p:spPr bwMode="auto">
            <a:xfrm>
              <a:off x="461085"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1"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2" name="Rectangle 96"/>
            <p:cNvSpPr>
              <a:spLocks noChangeArrowheads="1"/>
            </p:cNvSpPr>
            <p:nvPr/>
          </p:nvSpPr>
          <p:spPr bwMode="auto">
            <a:xfrm>
              <a:off x="221343" y="2868311"/>
              <a:ext cx="32745"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3" name="Rectangle 97"/>
            <p:cNvSpPr>
              <a:spLocks noChangeArrowheads="1"/>
            </p:cNvSpPr>
            <p:nvPr/>
          </p:nvSpPr>
          <p:spPr bwMode="auto">
            <a:xfrm>
              <a:off x="179241" y="2848438"/>
              <a:ext cx="30406" cy="7482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4" name="Rectangle 98"/>
            <p:cNvSpPr>
              <a:spLocks noChangeArrowheads="1"/>
            </p:cNvSpPr>
            <p:nvPr/>
          </p:nvSpPr>
          <p:spPr bwMode="auto">
            <a:xfrm>
              <a:off x="265782" y="2812197"/>
              <a:ext cx="30406" cy="11106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05" name="组合 204"/>
          <p:cNvGrpSpPr/>
          <p:nvPr/>
        </p:nvGrpSpPr>
        <p:grpSpPr>
          <a:xfrm>
            <a:off x="9279882" y="4883760"/>
            <a:ext cx="508721" cy="533088"/>
            <a:chOff x="140649" y="3641210"/>
            <a:chExt cx="508721" cy="533088"/>
          </a:xfrm>
          <a:solidFill>
            <a:schemeClr val="bg1"/>
          </a:solidFill>
        </p:grpSpPr>
        <p:sp>
          <p:nvSpPr>
            <p:cNvPr id="206"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7"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8"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9"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0" name="Rectangle 276"/>
            <p:cNvSpPr>
              <a:spLocks noChangeArrowheads="1"/>
            </p:cNvSpPr>
            <p:nvPr/>
          </p:nvSpPr>
          <p:spPr bwMode="auto">
            <a:xfrm>
              <a:off x="367527" y="3692648"/>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1"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2"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3"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4"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5" name="Rectangle 281"/>
            <p:cNvSpPr>
              <a:spLocks noChangeArrowheads="1"/>
            </p:cNvSpPr>
            <p:nvPr/>
          </p:nvSpPr>
          <p:spPr bwMode="auto">
            <a:xfrm>
              <a:off x="345307" y="3679789"/>
              <a:ext cx="233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6"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7"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8"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9"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0"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1"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2" name="Rectangle 288"/>
            <p:cNvSpPr>
              <a:spLocks noChangeArrowheads="1"/>
            </p:cNvSpPr>
            <p:nvPr/>
          </p:nvSpPr>
          <p:spPr bwMode="auto">
            <a:xfrm>
              <a:off x="278647" y="3641210"/>
              <a:ext cx="3508"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3"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24" name="组合 223"/>
          <p:cNvGrpSpPr/>
          <p:nvPr/>
        </p:nvGrpSpPr>
        <p:grpSpPr>
          <a:xfrm>
            <a:off x="6761278" y="4866224"/>
            <a:ext cx="500535" cy="616092"/>
            <a:chOff x="110242" y="4666624"/>
            <a:chExt cx="500535" cy="616092"/>
          </a:xfrm>
          <a:solidFill>
            <a:schemeClr val="bg1"/>
          </a:solidFill>
        </p:grpSpPr>
        <p:sp>
          <p:nvSpPr>
            <p:cNvPr id="225"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6"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7"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8"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9"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20" name="Rectangle 47"/>
          <p:cNvSpPr/>
          <p:nvPr/>
        </p:nvSpPr>
        <p:spPr>
          <a:xfrm>
            <a:off x="1288212" y="540627"/>
            <a:ext cx="2883803" cy="492443"/>
          </a:xfrm>
          <a:prstGeom prst="rect">
            <a:avLst/>
          </a:prstGeom>
        </p:spPr>
        <p:txBody>
          <a:bodyPr wrap="none" lIns="0" tIns="0" rIns="0" bIns="0">
            <a:spAutoFit/>
          </a:bodyPr>
          <a:lstStyle/>
          <a:p>
            <a:r>
              <a:rPr lang="zh-CN" altLang="en-US" sz="3200" b="1" dirty="0">
                <a:solidFill>
                  <a:schemeClr val="bg1"/>
                </a:solidFill>
                <a:cs typeface="+mn-ea"/>
                <a:sym typeface="+mn-lt"/>
              </a:rPr>
              <a:t>添加你的小标题</a:t>
            </a:r>
            <a:endParaRPr lang="en-US" sz="3200" b="1" dirty="0">
              <a:solidFill>
                <a:schemeClr val="bg1"/>
              </a:solidFill>
              <a:cs typeface="+mn-ea"/>
              <a:sym typeface="+mn-lt"/>
            </a:endParaRPr>
          </a:p>
        </p:txBody>
      </p:sp>
      <p:pic>
        <p:nvPicPr>
          <p:cNvPr id="133" name="图片 1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834" y="291719"/>
            <a:ext cx="1053817" cy="990260"/>
          </a:xfrm>
          <a:prstGeom prst="rect">
            <a:avLst/>
          </a:prstGeom>
        </p:spPr>
      </p:pic>
    </p:spTree>
    <p:extLst>
      <p:ext uri="{BB962C8B-B14F-4D97-AF65-F5344CB8AC3E}">
        <p14:creationId xmlns:p14="http://schemas.microsoft.com/office/powerpoint/2010/main" val="135044423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14:bounceEnd="40000">
                                          <p:cBhvr additive="base">
                                            <p:cTn id="7" dur="2000" fill="hold"/>
                                            <p:tgtEl>
                                              <p:spTgt spid="83"/>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83"/>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2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9"/>
                                            </p:tgtEl>
                                            <p:attrNameLst>
                                              <p:attrName>style.visibility</p:attrName>
                                            </p:attrNameLst>
                                          </p:cBhvr>
                                          <p:to>
                                            <p:strVal val="visible"/>
                                          </p:to>
                                        </p:set>
                                        <p:anim calcmode="lin" valueType="num" p14:bounceEnd="40000">
                                          <p:cBhvr additive="base">
                                            <p:cTn id="15" dur="2000" fill="hold"/>
                                            <p:tgtEl>
                                              <p:spTgt spid="109"/>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109"/>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22"/>
                                            </p:tgtEl>
                                            <p:attrNameLst>
                                              <p:attrName>style.visibility</p:attrName>
                                            </p:attrNameLst>
                                          </p:cBhvr>
                                          <p:to>
                                            <p:strVal val="visible"/>
                                          </p:to>
                                        </p:set>
                                        <p:anim calcmode="lin" valueType="num" p14:bounceEnd="40000">
                                          <p:cBhvr additive="base">
                                            <p:cTn id="19" dur="2000" fill="hold"/>
                                            <p:tgtEl>
                                              <p:spTgt spid="122"/>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22"/>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31" presetClass="entr" presetSubtype="0" fill="hold" nodeType="afterEffect">
                                      <p:stCondLst>
                                        <p:cond delay="0"/>
                                      </p:stCondLst>
                                      <p:childTnLst>
                                        <p:set>
                                          <p:cBhvr>
                                            <p:cTn id="23" dur="1" fill="hold">
                                              <p:stCondLst>
                                                <p:cond delay="0"/>
                                              </p:stCondLst>
                                            </p:cTn>
                                            <p:tgtEl>
                                              <p:spTgt spid="167"/>
                                            </p:tgtEl>
                                            <p:attrNameLst>
                                              <p:attrName>style.visibility</p:attrName>
                                            </p:attrNameLst>
                                          </p:cBhvr>
                                          <p:to>
                                            <p:strVal val="visible"/>
                                          </p:to>
                                        </p:set>
                                        <p:anim calcmode="lin" valueType="num">
                                          <p:cBhvr>
                                            <p:cTn id="24" dur="500" fill="hold"/>
                                            <p:tgtEl>
                                              <p:spTgt spid="167"/>
                                            </p:tgtEl>
                                            <p:attrNameLst>
                                              <p:attrName>ppt_w</p:attrName>
                                            </p:attrNameLst>
                                          </p:cBhvr>
                                          <p:tavLst>
                                            <p:tav tm="0">
                                              <p:val>
                                                <p:fltVal val="0"/>
                                              </p:val>
                                            </p:tav>
                                            <p:tav tm="100000">
                                              <p:val>
                                                <p:strVal val="#ppt_w"/>
                                              </p:val>
                                            </p:tav>
                                          </p:tavLst>
                                        </p:anim>
                                        <p:anim calcmode="lin" valueType="num">
                                          <p:cBhvr>
                                            <p:cTn id="25" dur="500" fill="hold"/>
                                            <p:tgtEl>
                                              <p:spTgt spid="167"/>
                                            </p:tgtEl>
                                            <p:attrNameLst>
                                              <p:attrName>ppt_h</p:attrName>
                                            </p:attrNameLst>
                                          </p:cBhvr>
                                          <p:tavLst>
                                            <p:tav tm="0">
                                              <p:val>
                                                <p:fltVal val="0"/>
                                              </p:val>
                                            </p:tav>
                                            <p:tav tm="100000">
                                              <p:val>
                                                <p:strVal val="#ppt_h"/>
                                              </p:val>
                                            </p:tav>
                                          </p:tavLst>
                                        </p:anim>
                                        <p:anim calcmode="lin" valueType="num">
                                          <p:cBhvr>
                                            <p:cTn id="26" dur="500" fill="hold"/>
                                            <p:tgtEl>
                                              <p:spTgt spid="167"/>
                                            </p:tgtEl>
                                            <p:attrNameLst>
                                              <p:attrName>style.rotation</p:attrName>
                                            </p:attrNameLst>
                                          </p:cBhvr>
                                          <p:tavLst>
                                            <p:tav tm="0">
                                              <p:val>
                                                <p:fltVal val="90"/>
                                              </p:val>
                                            </p:tav>
                                            <p:tav tm="100000">
                                              <p:val>
                                                <p:fltVal val="0"/>
                                              </p:val>
                                            </p:tav>
                                          </p:tavLst>
                                        </p:anim>
                                        <p:animEffect transition="in" filter="fade">
                                          <p:cBhvr>
                                            <p:cTn id="27" dur="500"/>
                                            <p:tgtEl>
                                              <p:spTgt spid="167"/>
                                            </p:tgtEl>
                                          </p:cBhvr>
                                        </p:animEffect>
                                      </p:childTnLst>
                                    </p:cTn>
                                  </p:par>
                                  <p:par>
                                    <p:cTn id="28" presetID="31" presetClass="entr" presetSubtype="0" fill="hold" nodeType="withEffect">
                                      <p:stCondLst>
                                        <p:cond delay="0"/>
                                      </p:stCondLst>
                                      <p:childTnLst>
                                        <p:set>
                                          <p:cBhvr>
                                            <p:cTn id="29" dur="1" fill="hold">
                                              <p:stCondLst>
                                                <p:cond delay="0"/>
                                              </p:stCondLst>
                                            </p:cTn>
                                            <p:tgtEl>
                                              <p:spTgt spid="188"/>
                                            </p:tgtEl>
                                            <p:attrNameLst>
                                              <p:attrName>style.visibility</p:attrName>
                                            </p:attrNameLst>
                                          </p:cBhvr>
                                          <p:to>
                                            <p:strVal val="visible"/>
                                          </p:to>
                                        </p:set>
                                        <p:anim calcmode="lin" valueType="num">
                                          <p:cBhvr>
                                            <p:cTn id="30" dur="500" fill="hold"/>
                                            <p:tgtEl>
                                              <p:spTgt spid="188"/>
                                            </p:tgtEl>
                                            <p:attrNameLst>
                                              <p:attrName>ppt_w</p:attrName>
                                            </p:attrNameLst>
                                          </p:cBhvr>
                                          <p:tavLst>
                                            <p:tav tm="0">
                                              <p:val>
                                                <p:fltVal val="0"/>
                                              </p:val>
                                            </p:tav>
                                            <p:tav tm="100000">
                                              <p:val>
                                                <p:strVal val="#ppt_w"/>
                                              </p:val>
                                            </p:tav>
                                          </p:tavLst>
                                        </p:anim>
                                        <p:anim calcmode="lin" valueType="num">
                                          <p:cBhvr>
                                            <p:cTn id="31" dur="500" fill="hold"/>
                                            <p:tgtEl>
                                              <p:spTgt spid="188"/>
                                            </p:tgtEl>
                                            <p:attrNameLst>
                                              <p:attrName>ppt_h</p:attrName>
                                            </p:attrNameLst>
                                          </p:cBhvr>
                                          <p:tavLst>
                                            <p:tav tm="0">
                                              <p:val>
                                                <p:fltVal val="0"/>
                                              </p:val>
                                            </p:tav>
                                            <p:tav tm="100000">
                                              <p:val>
                                                <p:strVal val="#ppt_h"/>
                                              </p:val>
                                            </p:tav>
                                          </p:tavLst>
                                        </p:anim>
                                        <p:anim calcmode="lin" valueType="num">
                                          <p:cBhvr>
                                            <p:cTn id="32" dur="500" fill="hold"/>
                                            <p:tgtEl>
                                              <p:spTgt spid="188"/>
                                            </p:tgtEl>
                                            <p:attrNameLst>
                                              <p:attrName>style.rotation</p:attrName>
                                            </p:attrNameLst>
                                          </p:cBhvr>
                                          <p:tavLst>
                                            <p:tav tm="0">
                                              <p:val>
                                                <p:fltVal val="90"/>
                                              </p:val>
                                            </p:tav>
                                            <p:tav tm="100000">
                                              <p:val>
                                                <p:fltVal val="0"/>
                                              </p:val>
                                            </p:tav>
                                          </p:tavLst>
                                        </p:anim>
                                        <p:animEffect transition="in" filter="fade">
                                          <p:cBhvr>
                                            <p:cTn id="33" dur="500"/>
                                            <p:tgtEl>
                                              <p:spTgt spid="188"/>
                                            </p:tgtEl>
                                          </p:cBhvr>
                                        </p:animEffect>
                                      </p:childTnLst>
                                    </p:cTn>
                                  </p:par>
                                  <p:par>
                                    <p:cTn id="34" presetID="31" presetClass="entr" presetSubtype="0" fill="hold" nodeType="withEffect">
                                      <p:stCondLst>
                                        <p:cond delay="0"/>
                                      </p:stCondLst>
                                      <p:childTnLst>
                                        <p:set>
                                          <p:cBhvr>
                                            <p:cTn id="35" dur="1" fill="hold">
                                              <p:stCondLst>
                                                <p:cond delay="0"/>
                                              </p:stCondLst>
                                            </p:cTn>
                                            <p:tgtEl>
                                              <p:spTgt spid="205"/>
                                            </p:tgtEl>
                                            <p:attrNameLst>
                                              <p:attrName>style.visibility</p:attrName>
                                            </p:attrNameLst>
                                          </p:cBhvr>
                                          <p:to>
                                            <p:strVal val="visible"/>
                                          </p:to>
                                        </p:set>
                                        <p:anim calcmode="lin" valueType="num">
                                          <p:cBhvr>
                                            <p:cTn id="36" dur="500" fill="hold"/>
                                            <p:tgtEl>
                                              <p:spTgt spid="205"/>
                                            </p:tgtEl>
                                            <p:attrNameLst>
                                              <p:attrName>ppt_w</p:attrName>
                                            </p:attrNameLst>
                                          </p:cBhvr>
                                          <p:tavLst>
                                            <p:tav tm="0">
                                              <p:val>
                                                <p:fltVal val="0"/>
                                              </p:val>
                                            </p:tav>
                                            <p:tav tm="100000">
                                              <p:val>
                                                <p:strVal val="#ppt_w"/>
                                              </p:val>
                                            </p:tav>
                                          </p:tavLst>
                                        </p:anim>
                                        <p:anim calcmode="lin" valueType="num">
                                          <p:cBhvr>
                                            <p:cTn id="37" dur="500" fill="hold"/>
                                            <p:tgtEl>
                                              <p:spTgt spid="205"/>
                                            </p:tgtEl>
                                            <p:attrNameLst>
                                              <p:attrName>ppt_h</p:attrName>
                                            </p:attrNameLst>
                                          </p:cBhvr>
                                          <p:tavLst>
                                            <p:tav tm="0">
                                              <p:val>
                                                <p:fltVal val="0"/>
                                              </p:val>
                                            </p:tav>
                                            <p:tav tm="100000">
                                              <p:val>
                                                <p:strVal val="#ppt_h"/>
                                              </p:val>
                                            </p:tav>
                                          </p:tavLst>
                                        </p:anim>
                                        <p:anim calcmode="lin" valueType="num">
                                          <p:cBhvr>
                                            <p:cTn id="38" dur="500" fill="hold"/>
                                            <p:tgtEl>
                                              <p:spTgt spid="205"/>
                                            </p:tgtEl>
                                            <p:attrNameLst>
                                              <p:attrName>style.rotation</p:attrName>
                                            </p:attrNameLst>
                                          </p:cBhvr>
                                          <p:tavLst>
                                            <p:tav tm="0">
                                              <p:val>
                                                <p:fltVal val="90"/>
                                              </p:val>
                                            </p:tav>
                                            <p:tav tm="100000">
                                              <p:val>
                                                <p:fltVal val="0"/>
                                              </p:val>
                                            </p:tav>
                                          </p:tavLst>
                                        </p:anim>
                                        <p:animEffect transition="in" filter="fade">
                                          <p:cBhvr>
                                            <p:cTn id="39" dur="500"/>
                                            <p:tgtEl>
                                              <p:spTgt spid="205"/>
                                            </p:tgtEl>
                                          </p:cBhvr>
                                        </p:animEffect>
                                      </p:childTnLst>
                                    </p:cTn>
                                  </p:par>
                                  <p:par>
                                    <p:cTn id="40" presetID="31" presetClass="entr" presetSubtype="0" fill="hold" nodeType="withEffect">
                                      <p:stCondLst>
                                        <p:cond delay="0"/>
                                      </p:stCondLst>
                                      <p:childTnLst>
                                        <p:set>
                                          <p:cBhvr>
                                            <p:cTn id="41" dur="1" fill="hold">
                                              <p:stCondLst>
                                                <p:cond delay="0"/>
                                              </p:stCondLst>
                                            </p:cTn>
                                            <p:tgtEl>
                                              <p:spTgt spid="224"/>
                                            </p:tgtEl>
                                            <p:attrNameLst>
                                              <p:attrName>style.visibility</p:attrName>
                                            </p:attrNameLst>
                                          </p:cBhvr>
                                          <p:to>
                                            <p:strVal val="visible"/>
                                          </p:to>
                                        </p:set>
                                        <p:anim calcmode="lin" valueType="num">
                                          <p:cBhvr>
                                            <p:cTn id="42" dur="500" fill="hold"/>
                                            <p:tgtEl>
                                              <p:spTgt spid="224"/>
                                            </p:tgtEl>
                                            <p:attrNameLst>
                                              <p:attrName>ppt_w</p:attrName>
                                            </p:attrNameLst>
                                          </p:cBhvr>
                                          <p:tavLst>
                                            <p:tav tm="0">
                                              <p:val>
                                                <p:fltVal val="0"/>
                                              </p:val>
                                            </p:tav>
                                            <p:tav tm="100000">
                                              <p:val>
                                                <p:strVal val="#ppt_w"/>
                                              </p:val>
                                            </p:tav>
                                          </p:tavLst>
                                        </p:anim>
                                        <p:anim calcmode="lin" valueType="num">
                                          <p:cBhvr>
                                            <p:cTn id="43" dur="500" fill="hold"/>
                                            <p:tgtEl>
                                              <p:spTgt spid="224"/>
                                            </p:tgtEl>
                                            <p:attrNameLst>
                                              <p:attrName>ppt_h</p:attrName>
                                            </p:attrNameLst>
                                          </p:cBhvr>
                                          <p:tavLst>
                                            <p:tav tm="0">
                                              <p:val>
                                                <p:fltVal val="0"/>
                                              </p:val>
                                            </p:tav>
                                            <p:tav tm="100000">
                                              <p:val>
                                                <p:strVal val="#ppt_h"/>
                                              </p:val>
                                            </p:tav>
                                          </p:tavLst>
                                        </p:anim>
                                        <p:anim calcmode="lin" valueType="num">
                                          <p:cBhvr>
                                            <p:cTn id="44" dur="500" fill="hold"/>
                                            <p:tgtEl>
                                              <p:spTgt spid="224"/>
                                            </p:tgtEl>
                                            <p:attrNameLst>
                                              <p:attrName>style.rotation</p:attrName>
                                            </p:attrNameLst>
                                          </p:cBhvr>
                                          <p:tavLst>
                                            <p:tav tm="0">
                                              <p:val>
                                                <p:fltVal val="90"/>
                                              </p:val>
                                            </p:tav>
                                            <p:tav tm="100000">
                                              <p:val>
                                                <p:fltVal val="0"/>
                                              </p:val>
                                            </p:tav>
                                          </p:tavLst>
                                        </p:anim>
                                        <p:animEffect transition="in" filter="fade">
                                          <p:cBhvr>
                                            <p:cTn id="45" dur="500"/>
                                            <p:tgtEl>
                                              <p:spTgt spid="224"/>
                                            </p:tgtEl>
                                          </p:cBhvr>
                                        </p:animEffect>
                                      </p:childTnLst>
                                    </p:cTn>
                                  </p:par>
                                </p:childTnLst>
                              </p:cTn>
                            </p:par>
                            <p:par>
                              <p:cTn id="46" fill="hold">
                                <p:stCondLst>
                                  <p:cond delay="3250"/>
                                </p:stCondLst>
                                <p:childTnLst>
                                  <p:par>
                                    <p:cTn id="47" presetID="21" presetClass="entr" presetSubtype="1" fill="hold" nodeType="afterEffect">
                                      <p:stCondLst>
                                        <p:cond delay="0"/>
                                      </p:stCondLst>
                                      <p:childTnLst>
                                        <p:set>
                                          <p:cBhvr>
                                            <p:cTn id="48" dur="1" fill="hold">
                                              <p:stCondLst>
                                                <p:cond delay="0"/>
                                              </p:stCondLst>
                                            </p:cTn>
                                            <p:tgtEl>
                                              <p:spTgt spid="127"/>
                                            </p:tgtEl>
                                            <p:attrNameLst>
                                              <p:attrName>style.visibility</p:attrName>
                                            </p:attrNameLst>
                                          </p:cBhvr>
                                          <p:to>
                                            <p:strVal val="visible"/>
                                          </p:to>
                                        </p:set>
                                        <p:animEffect transition="in" filter="wheel(1)">
                                          <p:cBhvr>
                                            <p:cTn id="49" dur="2000"/>
                                            <p:tgtEl>
                                              <p:spTgt spid="127"/>
                                            </p:tgtEl>
                                          </p:cBhvr>
                                        </p:animEffect>
                                      </p:childTnLst>
                                    </p:cTn>
                                  </p:par>
                                  <p:par>
                                    <p:cTn id="50" presetID="21" presetClass="entr" presetSubtype="1" fill="hold" nodeType="withEffect">
                                      <p:stCondLst>
                                        <p:cond delay="0"/>
                                      </p:stCondLst>
                                      <p:childTnLst>
                                        <p:set>
                                          <p:cBhvr>
                                            <p:cTn id="51" dur="1" fill="hold">
                                              <p:stCondLst>
                                                <p:cond delay="0"/>
                                              </p:stCondLst>
                                            </p:cTn>
                                            <p:tgtEl>
                                              <p:spTgt spid="114"/>
                                            </p:tgtEl>
                                            <p:attrNameLst>
                                              <p:attrName>style.visibility</p:attrName>
                                            </p:attrNameLst>
                                          </p:cBhvr>
                                          <p:to>
                                            <p:strVal val="visible"/>
                                          </p:to>
                                        </p:set>
                                        <p:animEffect transition="in" filter="wheel(1)">
                                          <p:cBhvr>
                                            <p:cTn id="52" dur="2000"/>
                                            <p:tgtEl>
                                              <p:spTgt spid="114"/>
                                            </p:tgtEl>
                                          </p:cBhvr>
                                        </p:animEffect>
                                      </p:childTnLst>
                                    </p:cTn>
                                  </p:par>
                                  <p:par>
                                    <p:cTn id="53" presetID="21" presetClass="entr" presetSubtype="1" fill="hold" nodeType="withEffect">
                                      <p:stCondLst>
                                        <p:cond delay="0"/>
                                      </p:stCondLst>
                                      <p:childTnLst>
                                        <p:set>
                                          <p:cBhvr>
                                            <p:cTn id="54" dur="1" fill="hold">
                                              <p:stCondLst>
                                                <p:cond delay="0"/>
                                              </p:stCondLst>
                                            </p:cTn>
                                            <p:tgtEl>
                                              <p:spTgt spid="101"/>
                                            </p:tgtEl>
                                            <p:attrNameLst>
                                              <p:attrName>style.visibility</p:attrName>
                                            </p:attrNameLst>
                                          </p:cBhvr>
                                          <p:to>
                                            <p:strVal val="visible"/>
                                          </p:to>
                                        </p:set>
                                        <p:animEffect transition="in" filter="wheel(1)">
                                          <p:cBhvr>
                                            <p:cTn id="55" dur="2000"/>
                                            <p:tgtEl>
                                              <p:spTgt spid="101"/>
                                            </p:tgtEl>
                                          </p:cBhvr>
                                        </p:animEffect>
                                      </p:childTnLst>
                                    </p:cTn>
                                  </p:par>
                                  <p:par>
                                    <p:cTn id="56" presetID="21" presetClass="entr" presetSubtype="1" fill="hold" nodeType="with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wheel(1)">
                                          <p:cBhvr>
                                            <p:cTn id="58" dur="2000"/>
                                            <p:tgtEl>
                                              <p:spTgt spid="88"/>
                                            </p:tgtEl>
                                          </p:cBhvr>
                                        </p:animEffect>
                                      </p:childTnLst>
                                    </p:cTn>
                                  </p:par>
                                </p:childTnLst>
                              </p:cTn>
                            </p:par>
                            <p:par>
                              <p:cTn id="59" fill="hold">
                                <p:stCondLst>
                                  <p:cond delay="5250"/>
                                </p:stCondLst>
                                <p:childTnLst>
                                  <p:par>
                                    <p:cTn id="60" presetID="14" presetClass="entr" presetSubtype="10" fill="hold" grpId="0" nodeType="afterEffect">
                                      <p:stCondLst>
                                        <p:cond delay="0"/>
                                      </p:stCondLst>
                                      <p:childTnLst>
                                        <p:set>
                                          <p:cBhvr>
                                            <p:cTn id="61" dur="1" fill="hold">
                                              <p:stCondLst>
                                                <p:cond delay="0"/>
                                              </p:stCondLst>
                                            </p:cTn>
                                            <p:tgtEl>
                                              <p:spTgt spid="95"/>
                                            </p:tgtEl>
                                            <p:attrNameLst>
                                              <p:attrName>style.visibility</p:attrName>
                                            </p:attrNameLst>
                                          </p:cBhvr>
                                          <p:to>
                                            <p:strVal val="visible"/>
                                          </p:to>
                                        </p:set>
                                        <p:animEffect transition="in" filter="randombar(horizontal)">
                                          <p:cBhvr>
                                            <p:cTn id="62" dur="500"/>
                                            <p:tgtEl>
                                              <p:spTgt spid="9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randombar(horizontal)">
                                          <p:cBhvr>
                                            <p:cTn id="65" dur="500"/>
                                            <p:tgtEl>
                                              <p:spTgt spid="108"/>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21"/>
                                            </p:tgtEl>
                                            <p:attrNameLst>
                                              <p:attrName>style.visibility</p:attrName>
                                            </p:attrNameLst>
                                          </p:cBhvr>
                                          <p:to>
                                            <p:strVal val="visible"/>
                                          </p:to>
                                        </p:set>
                                        <p:animEffect transition="in" filter="randombar(horizontal)">
                                          <p:cBhvr>
                                            <p:cTn id="68" dur="500"/>
                                            <p:tgtEl>
                                              <p:spTgt spid="12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37"/>
                                            </p:tgtEl>
                                            <p:attrNameLst>
                                              <p:attrName>style.visibility</p:attrName>
                                            </p:attrNameLst>
                                          </p:cBhvr>
                                          <p:to>
                                            <p:strVal val="visible"/>
                                          </p:to>
                                        </p:set>
                                        <p:animEffect transition="in" filter="randombar(horizontal)">
                                          <p:cBhvr>
                                            <p:cTn id="71" dur="500"/>
                                            <p:tgtEl>
                                              <p:spTgt spid="137"/>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63"/>
                                            </p:tgtEl>
                                            <p:attrNameLst>
                                              <p:attrName>style.visibility</p:attrName>
                                            </p:attrNameLst>
                                          </p:cBhvr>
                                          <p:to>
                                            <p:strVal val="visible"/>
                                          </p:to>
                                        </p:set>
                                        <p:animEffect transition="in" filter="randombar(horizontal)">
                                          <p:cBhvr>
                                            <p:cTn id="74" dur="500"/>
                                            <p:tgtEl>
                                              <p:spTgt spid="163"/>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64"/>
                                            </p:tgtEl>
                                            <p:attrNameLst>
                                              <p:attrName>style.visibility</p:attrName>
                                            </p:attrNameLst>
                                          </p:cBhvr>
                                          <p:to>
                                            <p:strVal val="visible"/>
                                          </p:to>
                                        </p:set>
                                        <p:animEffect transition="in" filter="randombar(horizontal)">
                                          <p:cBhvr>
                                            <p:cTn id="77" dur="500"/>
                                            <p:tgtEl>
                                              <p:spTgt spid="164"/>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65"/>
                                            </p:tgtEl>
                                            <p:attrNameLst>
                                              <p:attrName>style.visibility</p:attrName>
                                            </p:attrNameLst>
                                          </p:cBhvr>
                                          <p:to>
                                            <p:strVal val="visible"/>
                                          </p:to>
                                        </p:set>
                                        <p:animEffect transition="in" filter="randombar(horizontal)">
                                          <p:cBhvr>
                                            <p:cTn id="80" dur="500"/>
                                            <p:tgtEl>
                                              <p:spTgt spid="165"/>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66"/>
                                            </p:tgtEl>
                                            <p:attrNameLst>
                                              <p:attrName>style.visibility</p:attrName>
                                            </p:attrNameLst>
                                          </p:cBhvr>
                                          <p:to>
                                            <p:strVal val="visible"/>
                                          </p:to>
                                        </p:set>
                                        <p:animEffect transition="in" filter="randombar(horizontal)">
                                          <p:cBhvr>
                                            <p:cTn id="83"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08" grpId="0"/>
          <p:bldP spid="121" grpId="0"/>
          <p:bldP spid="137" grpId="0"/>
          <p:bldP spid="163" grpId="0"/>
          <p:bldP spid="164" grpId="0"/>
          <p:bldP spid="165" grpId="0"/>
          <p:bldP spid="1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2000" fill="hold"/>
                                            <p:tgtEl>
                                              <p:spTgt spid="83"/>
                                            </p:tgtEl>
                                            <p:attrNameLst>
                                              <p:attrName>ppt_x</p:attrName>
                                            </p:attrNameLst>
                                          </p:cBhvr>
                                          <p:tavLst>
                                            <p:tav tm="0">
                                              <p:val>
                                                <p:strVal val="0-#ppt_w/2"/>
                                              </p:val>
                                            </p:tav>
                                            <p:tav tm="100000">
                                              <p:val>
                                                <p:strVal val="#ppt_x"/>
                                              </p:val>
                                            </p:tav>
                                          </p:tavLst>
                                        </p:anim>
                                        <p:anim calcmode="lin" valueType="num">
                                          <p:cBhvr additive="base">
                                            <p:cTn id="8" dur="2000" fill="hold"/>
                                            <p:tgtEl>
                                              <p:spTgt spid="83"/>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2000" fill="hold"/>
                                            <p:tgtEl>
                                              <p:spTgt spid="96"/>
                                            </p:tgtEl>
                                            <p:attrNameLst>
                                              <p:attrName>ppt_x</p:attrName>
                                            </p:attrNameLst>
                                          </p:cBhvr>
                                          <p:tavLst>
                                            <p:tav tm="0">
                                              <p:val>
                                                <p:strVal val="0-#ppt_w/2"/>
                                              </p:val>
                                            </p:tav>
                                            <p:tav tm="100000">
                                              <p:val>
                                                <p:strVal val="#ppt_x"/>
                                              </p:val>
                                            </p:tav>
                                          </p:tavLst>
                                        </p:anim>
                                        <p:anim calcmode="lin" valueType="num">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9"/>
                                            </p:tgtEl>
                                            <p:attrNameLst>
                                              <p:attrName>style.visibility</p:attrName>
                                            </p:attrNameLst>
                                          </p:cBhvr>
                                          <p:to>
                                            <p:strVal val="visible"/>
                                          </p:to>
                                        </p:set>
                                        <p:anim calcmode="lin" valueType="num">
                                          <p:cBhvr additive="base">
                                            <p:cTn id="15" dur="2000" fill="hold"/>
                                            <p:tgtEl>
                                              <p:spTgt spid="109"/>
                                            </p:tgtEl>
                                            <p:attrNameLst>
                                              <p:attrName>ppt_x</p:attrName>
                                            </p:attrNameLst>
                                          </p:cBhvr>
                                          <p:tavLst>
                                            <p:tav tm="0">
                                              <p:val>
                                                <p:strVal val="0-#ppt_w/2"/>
                                              </p:val>
                                            </p:tav>
                                            <p:tav tm="100000">
                                              <p:val>
                                                <p:strVal val="#ppt_x"/>
                                              </p:val>
                                            </p:tav>
                                          </p:tavLst>
                                        </p:anim>
                                        <p:anim calcmode="lin" valueType="num">
                                          <p:cBhvr additive="base">
                                            <p:cTn id="16" dur="2000" fill="hold"/>
                                            <p:tgtEl>
                                              <p:spTgt spid="109"/>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2000" fill="hold"/>
                                            <p:tgtEl>
                                              <p:spTgt spid="122"/>
                                            </p:tgtEl>
                                            <p:attrNameLst>
                                              <p:attrName>ppt_x</p:attrName>
                                            </p:attrNameLst>
                                          </p:cBhvr>
                                          <p:tavLst>
                                            <p:tav tm="0">
                                              <p:val>
                                                <p:strVal val="0-#ppt_w/2"/>
                                              </p:val>
                                            </p:tav>
                                            <p:tav tm="100000">
                                              <p:val>
                                                <p:strVal val="#ppt_x"/>
                                              </p:val>
                                            </p:tav>
                                          </p:tavLst>
                                        </p:anim>
                                        <p:anim calcmode="lin" valueType="num">
                                          <p:cBhvr additive="base">
                                            <p:cTn id="20" dur="2000" fill="hold"/>
                                            <p:tgtEl>
                                              <p:spTgt spid="122"/>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31" presetClass="entr" presetSubtype="0" fill="hold" nodeType="afterEffect">
                                      <p:stCondLst>
                                        <p:cond delay="0"/>
                                      </p:stCondLst>
                                      <p:childTnLst>
                                        <p:set>
                                          <p:cBhvr>
                                            <p:cTn id="23" dur="1" fill="hold">
                                              <p:stCondLst>
                                                <p:cond delay="0"/>
                                              </p:stCondLst>
                                            </p:cTn>
                                            <p:tgtEl>
                                              <p:spTgt spid="167"/>
                                            </p:tgtEl>
                                            <p:attrNameLst>
                                              <p:attrName>style.visibility</p:attrName>
                                            </p:attrNameLst>
                                          </p:cBhvr>
                                          <p:to>
                                            <p:strVal val="visible"/>
                                          </p:to>
                                        </p:set>
                                        <p:anim calcmode="lin" valueType="num">
                                          <p:cBhvr>
                                            <p:cTn id="24" dur="500" fill="hold"/>
                                            <p:tgtEl>
                                              <p:spTgt spid="167"/>
                                            </p:tgtEl>
                                            <p:attrNameLst>
                                              <p:attrName>ppt_w</p:attrName>
                                            </p:attrNameLst>
                                          </p:cBhvr>
                                          <p:tavLst>
                                            <p:tav tm="0">
                                              <p:val>
                                                <p:fltVal val="0"/>
                                              </p:val>
                                            </p:tav>
                                            <p:tav tm="100000">
                                              <p:val>
                                                <p:strVal val="#ppt_w"/>
                                              </p:val>
                                            </p:tav>
                                          </p:tavLst>
                                        </p:anim>
                                        <p:anim calcmode="lin" valueType="num">
                                          <p:cBhvr>
                                            <p:cTn id="25" dur="500" fill="hold"/>
                                            <p:tgtEl>
                                              <p:spTgt spid="167"/>
                                            </p:tgtEl>
                                            <p:attrNameLst>
                                              <p:attrName>ppt_h</p:attrName>
                                            </p:attrNameLst>
                                          </p:cBhvr>
                                          <p:tavLst>
                                            <p:tav tm="0">
                                              <p:val>
                                                <p:fltVal val="0"/>
                                              </p:val>
                                            </p:tav>
                                            <p:tav tm="100000">
                                              <p:val>
                                                <p:strVal val="#ppt_h"/>
                                              </p:val>
                                            </p:tav>
                                          </p:tavLst>
                                        </p:anim>
                                        <p:anim calcmode="lin" valueType="num">
                                          <p:cBhvr>
                                            <p:cTn id="26" dur="500" fill="hold"/>
                                            <p:tgtEl>
                                              <p:spTgt spid="167"/>
                                            </p:tgtEl>
                                            <p:attrNameLst>
                                              <p:attrName>style.rotation</p:attrName>
                                            </p:attrNameLst>
                                          </p:cBhvr>
                                          <p:tavLst>
                                            <p:tav tm="0">
                                              <p:val>
                                                <p:fltVal val="90"/>
                                              </p:val>
                                            </p:tav>
                                            <p:tav tm="100000">
                                              <p:val>
                                                <p:fltVal val="0"/>
                                              </p:val>
                                            </p:tav>
                                          </p:tavLst>
                                        </p:anim>
                                        <p:animEffect transition="in" filter="fade">
                                          <p:cBhvr>
                                            <p:cTn id="27" dur="500"/>
                                            <p:tgtEl>
                                              <p:spTgt spid="167"/>
                                            </p:tgtEl>
                                          </p:cBhvr>
                                        </p:animEffect>
                                      </p:childTnLst>
                                    </p:cTn>
                                  </p:par>
                                  <p:par>
                                    <p:cTn id="28" presetID="31" presetClass="entr" presetSubtype="0" fill="hold" nodeType="withEffect">
                                      <p:stCondLst>
                                        <p:cond delay="0"/>
                                      </p:stCondLst>
                                      <p:childTnLst>
                                        <p:set>
                                          <p:cBhvr>
                                            <p:cTn id="29" dur="1" fill="hold">
                                              <p:stCondLst>
                                                <p:cond delay="0"/>
                                              </p:stCondLst>
                                            </p:cTn>
                                            <p:tgtEl>
                                              <p:spTgt spid="188"/>
                                            </p:tgtEl>
                                            <p:attrNameLst>
                                              <p:attrName>style.visibility</p:attrName>
                                            </p:attrNameLst>
                                          </p:cBhvr>
                                          <p:to>
                                            <p:strVal val="visible"/>
                                          </p:to>
                                        </p:set>
                                        <p:anim calcmode="lin" valueType="num">
                                          <p:cBhvr>
                                            <p:cTn id="30" dur="500" fill="hold"/>
                                            <p:tgtEl>
                                              <p:spTgt spid="188"/>
                                            </p:tgtEl>
                                            <p:attrNameLst>
                                              <p:attrName>ppt_w</p:attrName>
                                            </p:attrNameLst>
                                          </p:cBhvr>
                                          <p:tavLst>
                                            <p:tav tm="0">
                                              <p:val>
                                                <p:fltVal val="0"/>
                                              </p:val>
                                            </p:tav>
                                            <p:tav tm="100000">
                                              <p:val>
                                                <p:strVal val="#ppt_w"/>
                                              </p:val>
                                            </p:tav>
                                          </p:tavLst>
                                        </p:anim>
                                        <p:anim calcmode="lin" valueType="num">
                                          <p:cBhvr>
                                            <p:cTn id="31" dur="500" fill="hold"/>
                                            <p:tgtEl>
                                              <p:spTgt spid="188"/>
                                            </p:tgtEl>
                                            <p:attrNameLst>
                                              <p:attrName>ppt_h</p:attrName>
                                            </p:attrNameLst>
                                          </p:cBhvr>
                                          <p:tavLst>
                                            <p:tav tm="0">
                                              <p:val>
                                                <p:fltVal val="0"/>
                                              </p:val>
                                            </p:tav>
                                            <p:tav tm="100000">
                                              <p:val>
                                                <p:strVal val="#ppt_h"/>
                                              </p:val>
                                            </p:tav>
                                          </p:tavLst>
                                        </p:anim>
                                        <p:anim calcmode="lin" valueType="num">
                                          <p:cBhvr>
                                            <p:cTn id="32" dur="500" fill="hold"/>
                                            <p:tgtEl>
                                              <p:spTgt spid="188"/>
                                            </p:tgtEl>
                                            <p:attrNameLst>
                                              <p:attrName>style.rotation</p:attrName>
                                            </p:attrNameLst>
                                          </p:cBhvr>
                                          <p:tavLst>
                                            <p:tav tm="0">
                                              <p:val>
                                                <p:fltVal val="90"/>
                                              </p:val>
                                            </p:tav>
                                            <p:tav tm="100000">
                                              <p:val>
                                                <p:fltVal val="0"/>
                                              </p:val>
                                            </p:tav>
                                          </p:tavLst>
                                        </p:anim>
                                        <p:animEffect transition="in" filter="fade">
                                          <p:cBhvr>
                                            <p:cTn id="33" dur="500"/>
                                            <p:tgtEl>
                                              <p:spTgt spid="188"/>
                                            </p:tgtEl>
                                          </p:cBhvr>
                                        </p:animEffect>
                                      </p:childTnLst>
                                    </p:cTn>
                                  </p:par>
                                  <p:par>
                                    <p:cTn id="34" presetID="31" presetClass="entr" presetSubtype="0" fill="hold" nodeType="withEffect">
                                      <p:stCondLst>
                                        <p:cond delay="0"/>
                                      </p:stCondLst>
                                      <p:childTnLst>
                                        <p:set>
                                          <p:cBhvr>
                                            <p:cTn id="35" dur="1" fill="hold">
                                              <p:stCondLst>
                                                <p:cond delay="0"/>
                                              </p:stCondLst>
                                            </p:cTn>
                                            <p:tgtEl>
                                              <p:spTgt spid="205"/>
                                            </p:tgtEl>
                                            <p:attrNameLst>
                                              <p:attrName>style.visibility</p:attrName>
                                            </p:attrNameLst>
                                          </p:cBhvr>
                                          <p:to>
                                            <p:strVal val="visible"/>
                                          </p:to>
                                        </p:set>
                                        <p:anim calcmode="lin" valueType="num">
                                          <p:cBhvr>
                                            <p:cTn id="36" dur="500" fill="hold"/>
                                            <p:tgtEl>
                                              <p:spTgt spid="205"/>
                                            </p:tgtEl>
                                            <p:attrNameLst>
                                              <p:attrName>ppt_w</p:attrName>
                                            </p:attrNameLst>
                                          </p:cBhvr>
                                          <p:tavLst>
                                            <p:tav tm="0">
                                              <p:val>
                                                <p:fltVal val="0"/>
                                              </p:val>
                                            </p:tav>
                                            <p:tav tm="100000">
                                              <p:val>
                                                <p:strVal val="#ppt_w"/>
                                              </p:val>
                                            </p:tav>
                                          </p:tavLst>
                                        </p:anim>
                                        <p:anim calcmode="lin" valueType="num">
                                          <p:cBhvr>
                                            <p:cTn id="37" dur="500" fill="hold"/>
                                            <p:tgtEl>
                                              <p:spTgt spid="205"/>
                                            </p:tgtEl>
                                            <p:attrNameLst>
                                              <p:attrName>ppt_h</p:attrName>
                                            </p:attrNameLst>
                                          </p:cBhvr>
                                          <p:tavLst>
                                            <p:tav tm="0">
                                              <p:val>
                                                <p:fltVal val="0"/>
                                              </p:val>
                                            </p:tav>
                                            <p:tav tm="100000">
                                              <p:val>
                                                <p:strVal val="#ppt_h"/>
                                              </p:val>
                                            </p:tav>
                                          </p:tavLst>
                                        </p:anim>
                                        <p:anim calcmode="lin" valueType="num">
                                          <p:cBhvr>
                                            <p:cTn id="38" dur="500" fill="hold"/>
                                            <p:tgtEl>
                                              <p:spTgt spid="205"/>
                                            </p:tgtEl>
                                            <p:attrNameLst>
                                              <p:attrName>style.rotation</p:attrName>
                                            </p:attrNameLst>
                                          </p:cBhvr>
                                          <p:tavLst>
                                            <p:tav tm="0">
                                              <p:val>
                                                <p:fltVal val="90"/>
                                              </p:val>
                                            </p:tav>
                                            <p:tav tm="100000">
                                              <p:val>
                                                <p:fltVal val="0"/>
                                              </p:val>
                                            </p:tav>
                                          </p:tavLst>
                                        </p:anim>
                                        <p:animEffect transition="in" filter="fade">
                                          <p:cBhvr>
                                            <p:cTn id="39" dur="500"/>
                                            <p:tgtEl>
                                              <p:spTgt spid="205"/>
                                            </p:tgtEl>
                                          </p:cBhvr>
                                        </p:animEffect>
                                      </p:childTnLst>
                                    </p:cTn>
                                  </p:par>
                                  <p:par>
                                    <p:cTn id="40" presetID="31" presetClass="entr" presetSubtype="0" fill="hold" nodeType="withEffect">
                                      <p:stCondLst>
                                        <p:cond delay="0"/>
                                      </p:stCondLst>
                                      <p:childTnLst>
                                        <p:set>
                                          <p:cBhvr>
                                            <p:cTn id="41" dur="1" fill="hold">
                                              <p:stCondLst>
                                                <p:cond delay="0"/>
                                              </p:stCondLst>
                                            </p:cTn>
                                            <p:tgtEl>
                                              <p:spTgt spid="224"/>
                                            </p:tgtEl>
                                            <p:attrNameLst>
                                              <p:attrName>style.visibility</p:attrName>
                                            </p:attrNameLst>
                                          </p:cBhvr>
                                          <p:to>
                                            <p:strVal val="visible"/>
                                          </p:to>
                                        </p:set>
                                        <p:anim calcmode="lin" valueType="num">
                                          <p:cBhvr>
                                            <p:cTn id="42" dur="500" fill="hold"/>
                                            <p:tgtEl>
                                              <p:spTgt spid="224"/>
                                            </p:tgtEl>
                                            <p:attrNameLst>
                                              <p:attrName>ppt_w</p:attrName>
                                            </p:attrNameLst>
                                          </p:cBhvr>
                                          <p:tavLst>
                                            <p:tav tm="0">
                                              <p:val>
                                                <p:fltVal val="0"/>
                                              </p:val>
                                            </p:tav>
                                            <p:tav tm="100000">
                                              <p:val>
                                                <p:strVal val="#ppt_w"/>
                                              </p:val>
                                            </p:tav>
                                          </p:tavLst>
                                        </p:anim>
                                        <p:anim calcmode="lin" valueType="num">
                                          <p:cBhvr>
                                            <p:cTn id="43" dur="500" fill="hold"/>
                                            <p:tgtEl>
                                              <p:spTgt spid="224"/>
                                            </p:tgtEl>
                                            <p:attrNameLst>
                                              <p:attrName>ppt_h</p:attrName>
                                            </p:attrNameLst>
                                          </p:cBhvr>
                                          <p:tavLst>
                                            <p:tav tm="0">
                                              <p:val>
                                                <p:fltVal val="0"/>
                                              </p:val>
                                            </p:tav>
                                            <p:tav tm="100000">
                                              <p:val>
                                                <p:strVal val="#ppt_h"/>
                                              </p:val>
                                            </p:tav>
                                          </p:tavLst>
                                        </p:anim>
                                        <p:anim calcmode="lin" valueType="num">
                                          <p:cBhvr>
                                            <p:cTn id="44" dur="500" fill="hold"/>
                                            <p:tgtEl>
                                              <p:spTgt spid="224"/>
                                            </p:tgtEl>
                                            <p:attrNameLst>
                                              <p:attrName>style.rotation</p:attrName>
                                            </p:attrNameLst>
                                          </p:cBhvr>
                                          <p:tavLst>
                                            <p:tav tm="0">
                                              <p:val>
                                                <p:fltVal val="90"/>
                                              </p:val>
                                            </p:tav>
                                            <p:tav tm="100000">
                                              <p:val>
                                                <p:fltVal val="0"/>
                                              </p:val>
                                            </p:tav>
                                          </p:tavLst>
                                        </p:anim>
                                        <p:animEffect transition="in" filter="fade">
                                          <p:cBhvr>
                                            <p:cTn id="45" dur="500"/>
                                            <p:tgtEl>
                                              <p:spTgt spid="224"/>
                                            </p:tgtEl>
                                          </p:cBhvr>
                                        </p:animEffect>
                                      </p:childTnLst>
                                    </p:cTn>
                                  </p:par>
                                </p:childTnLst>
                              </p:cTn>
                            </p:par>
                            <p:par>
                              <p:cTn id="46" fill="hold">
                                <p:stCondLst>
                                  <p:cond delay="3250"/>
                                </p:stCondLst>
                                <p:childTnLst>
                                  <p:par>
                                    <p:cTn id="47" presetID="21" presetClass="entr" presetSubtype="1" fill="hold" nodeType="afterEffect">
                                      <p:stCondLst>
                                        <p:cond delay="0"/>
                                      </p:stCondLst>
                                      <p:childTnLst>
                                        <p:set>
                                          <p:cBhvr>
                                            <p:cTn id="48" dur="1" fill="hold">
                                              <p:stCondLst>
                                                <p:cond delay="0"/>
                                              </p:stCondLst>
                                            </p:cTn>
                                            <p:tgtEl>
                                              <p:spTgt spid="127"/>
                                            </p:tgtEl>
                                            <p:attrNameLst>
                                              <p:attrName>style.visibility</p:attrName>
                                            </p:attrNameLst>
                                          </p:cBhvr>
                                          <p:to>
                                            <p:strVal val="visible"/>
                                          </p:to>
                                        </p:set>
                                        <p:animEffect transition="in" filter="wheel(1)">
                                          <p:cBhvr>
                                            <p:cTn id="49" dur="2000"/>
                                            <p:tgtEl>
                                              <p:spTgt spid="127"/>
                                            </p:tgtEl>
                                          </p:cBhvr>
                                        </p:animEffect>
                                      </p:childTnLst>
                                    </p:cTn>
                                  </p:par>
                                  <p:par>
                                    <p:cTn id="50" presetID="21" presetClass="entr" presetSubtype="1" fill="hold" nodeType="withEffect">
                                      <p:stCondLst>
                                        <p:cond delay="0"/>
                                      </p:stCondLst>
                                      <p:childTnLst>
                                        <p:set>
                                          <p:cBhvr>
                                            <p:cTn id="51" dur="1" fill="hold">
                                              <p:stCondLst>
                                                <p:cond delay="0"/>
                                              </p:stCondLst>
                                            </p:cTn>
                                            <p:tgtEl>
                                              <p:spTgt spid="114"/>
                                            </p:tgtEl>
                                            <p:attrNameLst>
                                              <p:attrName>style.visibility</p:attrName>
                                            </p:attrNameLst>
                                          </p:cBhvr>
                                          <p:to>
                                            <p:strVal val="visible"/>
                                          </p:to>
                                        </p:set>
                                        <p:animEffect transition="in" filter="wheel(1)">
                                          <p:cBhvr>
                                            <p:cTn id="52" dur="2000"/>
                                            <p:tgtEl>
                                              <p:spTgt spid="114"/>
                                            </p:tgtEl>
                                          </p:cBhvr>
                                        </p:animEffect>
                                      </p:childTnLst>
                                    </p:cTn>
                                  </p:par>
                                  <p:par>
                                    <p:cTn id="53" presetID="21" presetClass="entr" presetSubtype="1" fill="hold" nodeType="withEffect">
                                      <p:stCondLst>
                                        <p:cond delay="0"/>
                                      </p:stCondLst>
                                      <p:childTnLst>
                                        <p:set>
                                          <p:cBhvr>
                                            <p:cTn id="54" dur="1" fill="hold">
                                              <p:stCondLst>
                                                <p:cond delay="0"/>
                                              </p:stCondLst>
                                            </p:cTn>
                                            <p:tgtEl>
                                              <p:spTgt spid="101"/>
                                            </p:tgtEl>
                                            <p:attrNameLst>
                                              <p:attrName>style.visibility</p:attrName>
                                            </p:attrNameLst>
                                          </p:cBhvr>
                                          <p:to>
                                            <p:strVal val="visible"/>
                                          </p:to>
                                        </p:set>
                                        <p:animEffect transition="in" filter="wheel(1)">
                                          <p:cBhvr>
                                            <p:cTn id="55" dur="2000"/>
                                            <p:tgtEl>
                                              <p:spTgt spid="101"/>
                                            </p:tgtEl>
                                          </p:cBhvr>
                                        </p:animEffect>
                                      </p:childTnLst>
                                    </p:cTn>
                                  </p:par>
                                  <p:par>
                                    <p:cTn id="56" presetID="21" presetClass="entr" presetSubtype="1" fill="hold" nodeType="with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wheel(1)">
                                          <p:cBhvr>
                                            <p:cTn id="58" dur="2000"/>
                                            <p:tgtEl>
                                              <p:spTgt spid="88"/>
                                            </p:tgtEl>
                                          </p:cBhvr>
                                        </p:animEffect>
                                      </p:childTnLst>
                                    </p:cTn>
                                  </p:par>
                                </p:childTnLst>
                              </p:cTn>
                            </p:par>
                            <p:par>
                              <p:cTn id="59" fill="hold">
                                <p:stCondLst>
                                  <p:cond delay="5250"/>
                                </p:stCondLst>
                                <p:childTnLst>
                                  <p:par>
                                    <p:cTn id="60" presetID="14" presetClass="entr" presetSubtype="10" fill="hold" grpId="0" nodeType="afterEffect">
                                      <p:stCondLst>
                                        <p:cond delay="0"/>
                                      </p:stCondLst>
                                      <p:childTnLst>
                                        <p:set>
                                          <p:cBhvr>
                                            <p:cTn id="61" dur="1" fill="hold">
                                              <p:stCondLst>
                                                <p:cond delay="0"/>
                                              </p:stCondLst>
                                            </p:cTn>
                                            <p:tgtEl>
                                              <p:spTgt spid="95"/>
                                            </p:tgtEl>
                                            <p:attrNameLst>
                                              <p:attrName>style.visibility</p:attrName>
                                            </p:attrNameLst>
                                          </p:cBhvr>
                                          <p:to>
                                            <p:strVal val="visible"/>
                                          </p:to>
                                        </p:set>
                                        <p:animEffect transition="in" filter="randombar(horizontal)">
                                          <p:cBhvr>
                                            <p:cTn id="62" dur="500"/>
                                            <p:tgtEl>
                                              <p:spTgt spid="9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randombar(horizontal)">
                                          <p:cBhvr>
                                            <p:cTn id="65" dur="500"/>
                                            <p:tgtEl>
                                              <p:spTgt spid="108"/>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21"/>
                                            </p:tgtEl>
                                            <p:attrNameLst>
                                              <p:attrName>style.visibility</p:attrName>
                                            </p:attrNameLst>
                                          </p:cBhvr>
                                          <p:to>
                                            <p:strVal val="visible"/>
                                          </p:to>
                                        </p:set>
                                        <p:animEffect transition="in" filter="randombar(horizontal)">
                                          <p:cBhvr>
                                            <p:cTn id="68" dur="500"/>
                                            <p:tgtEl>
                                              <p:spTgt spid="12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37"/>
                                            </p:tgtEl>
                                            <p:attrNameLst>
                                              <p:attrName>style.visibility</p:attrName>
                                            </p:attrNameLst>
                                          </p:cBhvr>
                                          <p:to>
                                            <p:strVal val="visible"/>
                                          </p:to>
                                        </p:set>
                                        <p:animEffect transition="in" filter="randombar(horizontal)">
                                          <p:cBhvr>
                                            <p:cTn id="71" dur="500"/>
                                            <p:tgtEl>
                                              <p:spTgt spid="137"/>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63"/>
                                            </p:tgtEl>
                                            <p:attrNameLst>
                                              <p:attrName>style.visibility</p:attrName>
                                            </p:attrNameLst>
                                          </p:cBhvr>
                                          <p:to>
                                            <p:strVal val="visible"/>
                                          </p:to>
                                        </p:set>
                                        <p:animEffect transition="in" filter="randombar(horizontal)">
                                          <p:cBhvr>
                                            <p:cTn id="74" dur="500"/>
                                            <p:tgtEl>
                                              <p:spTgt spid="163"/>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64"/>
                                            </p:tgtEl>
                                            <p:attrNameLst>
                                              <p:attrName>style.visibility</p:attrName>
                                            </p:attrNameLst>
                                          </p:cBhvr>
                                          <p:to>
                                            <p:strVal val="visible"/>
                                          </p:to>
                                        </p:set>
                                        <p:animEffect transition="in" filter="randombar(horizontal)">
                                          <p:cBhvr>
                                            <p:cTn id="77" dur="500"/>
                                            <p:tgtEl>
                                              <p:spTgt spid="164"/>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65"/>
                                            </p:tgtEl>
                                            <p:attrNameLst>
                                              <p:attrName>style.visibility</p:attrName>
                                            </p:attrNameLst>
                                          </p:cBhvr>
                                          <p:to>
                                            <p:strVal val="visible"/>
                                          </p:to>
                                        </p:set>
                                        <p:animEffect transition="in" filter="randombar(horizontal)">
                                          <p:cBhvr>
                                            <p:cTn id="80" dur="500"/>
                                            <p:tgtEl>
                                              <p:spTgt spid="165"/>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66"/>
                                            </p:tgtEl>
                                            <p:attrNameLst>
                                              <p:attrName>style.visibility</p:attrName>
                                            </p:attrNameLst>
                                          </p:cBhvr>
                                          <p:to>
                                            <p:strVal val="visible"/>
                                          </p:to>
                                        </p:set>
                                        <p:animEffect transition="in" filter="randombar(horizontal)">
                                          <p:cBhvr>
                                            <p:cTn id="83"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08" grpId="0"/>
          <p:bldP spid="121" grpId="0"/>
          <p:bldP spid="137" grpId="0"/>
          <p:bldP spid="163" grpId="0"/>
          <p:bldP spid="164" grpId="0"/>
          <p:bldP spid="165" grpId="0"/>
          <p:bldP spid="166"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406">
      <a:dk1>
        <a:srgbClr val="FFFFFF"/>
      </a:dk1>
      <a:lt1>
        <a:sysClr val="window" lastClr="FFFFFF"/>
      </a:lt1>
      <a:dk2>
        <a:srgbClr val="FFFFFF"/>
      </a:dk2>
      <a:lt2>
        <a:srgbClr val="E7E6E6"/>
      </a:lt2>
      <a:accent1>
        <a:srgbClr val="FFC000"/>
      </a:accent1>
      <a:accent2>
        <a:srgbClr val="FFC000"/>
      </a:accent2>
      <a:accent3>
        <a:srgbClr val="FFC000"/>
      </a:accent3>
      <a:accent4>
        <a:srgbClr val="FFC000"/>
      </a:accent4>
      <a:accent5>
        <a:srgbClr val="FFC000"/>
      </a:accent5>
      <a:accent6>
        <a:srgbClr val="FFC000"/>
      </a:accent6>
      <a:hlink>
        <a:srgbClr val="0563C1"/>
      </a:hlink>
      <a:folHlink>
        <a:srgbClr val="954F72"/>
      </a:folHlink>
    </a:clrScheme>
    <a:fontScheme name="Temp">
      <a:majorFont>
        <a:latin typeface="Arial"/>
        <a:ea typeface="幼圆"/>
        <a:cs typeface=""/>
      </a:majorFont>
      <a:minorFont>
        <a:latin typeface="Arial"/>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2437</Words>
  <Application>Microsoft Office PowerPoint</Application>
  <PresentationFormat>宽屏</PresentationFormat>
  <Paragraphs>346</Paragraphs>
  <Slides>28</Slides>
  <Notes>28</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28</vt:i4>
      </vt:variant>
    </vt:vector>
  </HeadingPairs>
  <TitlesOfParts>
    <vt:vector size="34" baseType="lpstr">
      <vt:lpstr>时尚中黑简体</vt:lpstr>
      <vt:lpstr>微软雅黑</vt:lpstr>
      <vt:lpstr>幼圆</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黑板说课公开课</dc:title>
  <dc:creator>第一PPT</dc:creator>
  <cp:keywords>www.1ppt.com</cp:keywords>
  <dc:description>第一PPT</dc:description>
  <cp:lastModifiedBy>wuhan</cp:lastModifiedBy>
  <cp:revision>72</cp:revision>
  <dcterms:created xsi:type="dcterms:W3CDTF">2015-12-25T04:35:00Z</dcterms:created>
  <dcterms:modified xsi:type="dcterms:W3CDTF">2019-02-18T06:41:29Z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