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198" r:id="rId2"/>
    <p:sldId id="3208" r:id="rId3"/>
    <p:sldId id="3214" r:id="rId4"/>
    <p:sldId id="3169" r:id="rId5"/>
    <p:sldId id="3170" r:id="rId6"/>
    <p:sldId id="3191" r:id="rId7"/>
    <p:sldId id="3172" r:id="rId8"/>
    <p:sldId id="3215" r:id="rId9"/>
    <p:sldId id="3174" r:id="rId10"/>
    <p:sldId id="3190" r:id="rId11"/>
    <p:sldId id="3179" r:id="rId12"/>
    <p:sldId id="3178" r:id="rId13"/>
    <p:sldId id="3216" r:id="rId14"/>
    <p:sldId id="3193" r:id="rId15"/>
    <p:sldId id="3171" r:id="rId16"/>
    <p:sldId id="3177" r:id="rId17"/>
    <p:sldId id="3176" r:id="rId18"/>
    <p:sldId id="3217" r:id="rId19"/>
    <p:sldId id="3175" r:id="rId20"/>
    <p:sldId id="3192" r:id="rId21"/>
    <p:sldId id="3173" r:id="rId22"/>
    <p:sldId id="3218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63" d="100"/>
          <a:sy n="63" d="100"/>
        </p:scale>
        <p:origin x="90" y="252"/>
      </p:cViewPr>
      <p:guideLst>
        <p:guide orient="horz" pos="328"/>
        <p:guide pos="4050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466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262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9200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6111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906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24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3622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4513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135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402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906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82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291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839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40197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2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tiff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200099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740" r="-7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3282183" y="3095951"/>
            <a:ext cx="6294384" cy="4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pc="316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工作计划</a:t>
            </a:r>
            <a:r>
              <a:rPr lang="en-US" altLang="zh-CN" spc="316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pc="316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教育培训</a:t>
            </a:r>
            <a:r>
              <a:rPr lang="en-US" altLang="zh-CN" spc="316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r>
              <a:rPr lang="en-US" altLang="zh-CN" spc="316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开学规划</a:t>
            </a: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480525" y="1876224"/>
            <a:ext cx="7897700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>
                <a:solidFill>
                  <a:schemeClr val="accent4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Arial" panose="020B0604020202020204" pitchFamily="34" charset="0"/>
              </a:rPr>
              <a:t>教师通用说课公开课</a:t>
            </a:r>
          </a:p>
        </p:txBody>
      </p:sp>
      <p:sp>
        <p:nvSpPr>
          <p:cNvPr id="5" name="TextBox 18"/>
          <p:cNvSpPr txBox="1"/>
          <p:nvPr/>
        </p:nvSpPr>
        <p:spPr>
          <a:xfrm>
            <a:off x="4783145" y="3534065"/>
            <a:ext cx="2870366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汇报人：当易网</a:t>
            </a:r>
            <a:endParaRPr lang="en-US" altLang="zh-CN" sz="2109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36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MH_Others_1"/>
          <p:cNvSpPr txBox="1"/>
          <p:nvPr>
            <p:custDataLst>
              <p:tags r:id="rId1"/>
            </p:custDataLst>
          </p:nvPr>
        </p:nvSpPr>
        <p:spPr>
          <a:xfrm>
            <a:off x="1916418" y="2529948"/>
            <a:ext cx="2730788" cy="21727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4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73" y="3256889"/>
            <a:ext cx="318405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9" y="367784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734" y="367784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9" y="39506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734" y="39506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19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MH_Others_1"/>
          <p:cNvSpPr txBox="1"/>
          <p:nvPr>
            <p:custDataLst>
              <p:tags r:id="rId1"/>
            </p:custDataLst>
          </p:nvPr>
        </p:nvSpPr>
        <p:spPr>
          <a:xfrm>
            <a:off x="1916418" y="2529948"/>
            <a:ext cx="2730788" cy="21727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4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73" y="3256889"/>
            <a:ext cx="318405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9" y="367784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734" y="367784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9" y="39506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734" y="39506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75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Number_1"/>
          <p:cNvSpPr/>
          <p:nvPr>
            <p:custDataLst>
              <p:tags r:id="rId1"/>
            </p:custDataLst>
          </p:nvPr>
        </p:nvSpPr>
        <p:spPr>
          <a:xfrm>
            <a:off x="5549005" y="1553160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" name="MH_Entry_1"/>
          <p:cNvSpPr/>
          <p:nvPr>
            <p:custDataLst>
              <p:tags r:id="rId2"/>
            </p:custDataLst>
          </p:nvPr>
        </p:nvSpPr>
        <p:spPr>
          <a:xfrm>
            <a:off x="6253963" y="1492726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课题研究背景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Number_2"/>
          <p:cNvSpPr/>
          <p:nvPr>
            <p:custDataLst>
              <p:tags r:id="rId3"/>
            </p:custDataLst>
          </p:nvPr>
        </p:nvSpPr>
        <p:spPr>
          <a:xfrm>
            <a:off x="6028019" y="2422629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9" name="MH_Entry_2"/>
          <p:cNvSpPr/>
          <p:nvPr>
            <p:custDataLst>
              <p:tags r:id="rId4"/>
            </p:custDataLst>
          </p:nvPr>
        </p:nvSpPr>
        <p:spPr>
          <a:xfrm>
            <a:off x="6732976" y="2362196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课题研究过程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Number_3"/>
          <p:cNvSpPr/>
          <p:nvPr>
            <p:custDataLst>
              <p:tags r:id="rId5"/>
            </p:custDataLst>
          </p:nvPr>
        </p:nvSpPr>
        <p:spPr>
          <a:xfrm>
            <a:off x="6593580" y="329209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1" name="MH_Entry_3"/>
          <p:cNvSpPr/>
          <p:nvPr>
            <p:custDataLst>
              <p:tags r:id="rId6"/>
            </p:custDataLst>
          </p:nvPr>
        </p:nvSpPr>
        <p:spPr>
          <a:xfrm>
            <a:off x="7298539" y="3231664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课题研究探讨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Number_4"/>
          <p:cNvSpPr/>
          <p:nvPr>
            <p:custDataLst>
              <p:tags r:id="rId7"/>
            </p:custDataLst>
          </p:nvPr>
        </p:nvSpPr>
        <p:spPr>
          <a:xfrm>
            <a:off x="7104893" y="4161566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3" name="MH_Entry_4"/>
          <p:cNvSpPr/>
          <p:nvPr>
            <p:custDataLst>
              <p:tags r:id="rId8"/>
            </p:custDataLst>
          </p:nvPr>
        </p:nvSpPr>
        <p:spPr>
          <a:xfrm>
            <a:off x="7809851" y="4101131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课题研究总结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1"/>
          <p:cNvSpPr txBox="1"/>
          <p:nvPr>
            <p:custDataLst>
              <p:tags r:id="rId9"/>
            </p:custDataLst>
          </p:nvPr>
        </p:nvSpPr>
        <p:spPr>
          <a:xfrm>
            <a:off x="2972991" y="1168053"/>
            <a:ext cx="1769715" cy="379438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5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125360" y="2726691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04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740" r="-7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3282183" y="3095951"/>
            <a:ext cx="6294384" cy="4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pc="316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工作计划</a:t>
            </a:r>
            <a:r>
              <a:rPr lang="en-US" altLang="zh-CN" spc="316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pc="316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教育培训</a:t>
            </a:r>
            <a:r>
              <a:rPr lang="en-US" altLang="zh-CN" spc="316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r>
              <a:rPr lang="en-US" altLang="zh-CN" spc="316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开学规划</a:t>
            </a: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480525" y="1876224"/>
            <a:ext cx="7897700" cy="141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Arial" panose="020B0604020202020204" pitchFamily="34" charset="0"/>
              </a:rPr>
              <a:t>感谢聆听 批评指导</a:t>
            </a:r>
          </a:p>
        </p:txBody>
      </p:sp>
      <p:sp>
        <p:nvSpPr>
          <p:cNvPr id="5" name="TextBox 18"/>
          <p:cNvSpPr txBox="1"/>
          <p:nvPr/>
        </p:nvSpPr>
        <p:spPr>
          <a:xfrm>
            <a:off x="4639129" y="3481884"/>
            <a:ext cx="3086390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汇报人：当易网</a:t>
            </a:r>
            <a:endParaRPr lang="en-US" altLang="zh-CN" sz="2109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76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2942461" y="2529948"/>
            <a:ext cx="2730788" cy="21727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4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36173" y="3256889"/>
            <a:ext cx="318405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6266329" y="367784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7978734" y="367784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1"/>
          <p:cNvSpPr txBox="1"/>
          <p:nvPr/>
        </p:nvSpPr>
        <p:spPr>
          <a:xfrm>
            <a:off x="6266329" y="39506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7978734" y="39506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46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MH_Others_1"/>
          <p:cNvSpPr txBox="1"/>
          <p:nvPr>
            <p:custDataLst>
              <p:tags r:id="rId1"/>
            </p:custDataLst>
          </p:nvPr>
        </p:nvSpPr>
        <p:spPr>
          <a:xfrm>
            <a:off x="1916418" y="2529948"/>
            <a:ext cx="2730788" cy="21727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4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73" y="3256889"/>
            <a:ext cx="318405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9" y="367784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734" y="367784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9" y="39506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734" y="395064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28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2315BD5-0E71-4C4D-A05A-E3A567E7833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849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9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E4F"/>
      </a:accent1>
      <a:accent2>
        <a:srgbClr val="92D54A"/>
      </a:accent2>
      <a:accent3>
        <a:srgbClr val="00AE4F"/>
      </a:accent3>
      <a:accent4>
        <a:srgbClr val="92D54A"/>
      </a:accent4>
      <a:accent5>
        <a:srgbClr val="00AE4F"/>
      </a:accent5>
      <a:accent6>
        <a:srgbClr val="92D54A"/>
      </a:accent6>
      <a:hlink>
        <a:srgbClr val="00AE4F"/>
      </a:hlink>
      <a:folHlink>
        <a:srgbClr val="92D54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2235</Words>
  <Application>Microsoft Office PowerPoint</Application>
  <PresentationFormat>自定义</PresentationFormat>
  <Paragraphs>233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方正正大黑简体</vt:lpstr>
      <vt:lpstr>微软雅黑</vt:lpstr>
      <vt:lpstr>Arial</vt:lpstr>
      <vt:lpstr>Calibri</vt:lpstr>
      <vt:lpstr>Calibri Light</vt:lpstr>
      <vt:lpstr>Impact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说课公开课</dc:title>
  <dc:creator/>
  <cp:keywords>www.1ppt.com</cp:keywords>
  <cp:lastModifiedBy/>
  <cp:revision>1</cp:revision>
  <dcterms:created xsi:type="dcterms:W3CDTF">2016-10-17T14:00:15Z</dcterms:created>
  <dcterms:modified xsi:type="dcterms:W3CDTF">2019-02-18T06:47:36Z</dcterms:modified>
</cp:coreProperties>
</file>